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E644-44A9-49AC-8727-DD7A587102A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there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there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there </dc:title>
  <dc:creator>Microsoft account</dc:creator>
  <cp:lastModifiedBy>Microsoft account</cp:lastModifiedBy>
  <cp:revision>1</cp:revision>
  <dcterms:created xsi:type="dcterms:W3CDTF">2016-01-05T17:45:32Z</dcterms:created>
  <dcterms:modified xsi:type="dcterms:W3CDTF">2016-01-05T17:45:46Z</dcterms:modified>
</cp:coreProperties>
</file>