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04.10.2013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04.10.2013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04.10.2013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04.10.2013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5926781-D64F-4D57-80AA-9D53A1EDBB5F}" type="datetimeFigureOut">
              <a:rPr lang="ru-RU" smtClean="0"/>
              <a:t>04.10.2013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5926781-D64F-4D57-80AA-9D53A1EDBB5F}" type="datetimeFigureOut">
              <a:rPr lang="ru-RU" smtClean="0"/>
              <a:t>04.10.2013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5926781-D64F-4D57-80AA-9D53A1EDBB5F}" type="datetimeFigureOut">
              <a:rPr lang="ru-RU" smtClean="0"/>
              <a:t>04.10.2013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5926781-D64F-4D57-80AA-9D53A1EDBB5F}" type="datetimeFigureOut">
              <a:rPr lang="ru-RU" smtClean="0"/>
              <a:t>04.10.2013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5926781-D64F-4D57-80AA-9D53A1EDBB5F}" type="datetimeFigureOut">
              <a:rPr lang="ru-RU" smtClean="0"/>
              <a:t>04.10.2013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5926781-D64F-4D57-80AA-9D53A1EDBB5F}" type="datetimeFigureOut">
              <a:rPr lang="ru-RU" smtClean="0"/>
              <a:t>04.10.2013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5926781-D64F-4D57-80AA-9D53A1EDBB5F}" type="datetimeFigureOut">
              <a:rPr lang="ru-RU" smtClean="0"/>
              <a:t>04.10.2013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26781-D64F-4D57-80AA-9D53A1EDBB5F}" type="datetimeFigureOut">
              <a:rPr lang="ru-RU" smtClean="0"/>
              <a:t>04.10.2013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F9B5C-76BF-44C0-A6EE-FAF257FFAF79}"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groupdocs.com/corporate/vis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aspos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t>GroupDocs</a:t>
            </a:r>
            <a:endParaRPr lang="ru-RU" dirty="0"/>
          </a:p>
        </p:txBody>
      </p:sp>
      <p:sp>
        <p:nvSpPr>
          <p:cNvPr id="3" name="Подзаголовок 2"/>
          <p:cNvSpPr>
            <a:spLocks noGrp="1"/>
          </p:cNvSpPr>
          <p:nvPr>
            <p:ph type="subTitle" idx="1"/>
          </p:nvPr>
        </p:nvSpPr>
        <p:spPr/>
        <p:txBody>
          <a:bodyPr/>
          <a:lstStyle/>
          <a:p>
            <a:r>
              <a:rPr lang="en-US" b="1" dirty="0"/>
              <a:t>About </a:t>
            </a:r>
            <a:r>
              <a:rPr lang="en-US" b="1" dirty="0" err="1"/>
              <a:t>GroupDocs</a:t>
            </a:r>
            <a:endParaRPr lang="en-US" b="1" dirty="0"/>
          </a:p>
          <a:p>
            <a:r>
              <a:rPr lang="en-US" b="1" dirty="0"/>
              <a:t>The Problem and Our Solution</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3357554" y="1071546"/>
            <a:ext cx="2257425" cy="390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92500" lnSpcReduction="20000"/>
          </a:bodyPr>
          <a:lstStyle/>
          <a:p>
            <a:r>
              <a:rPr lang="en-US" dirty="0" err="1" smtClean="0"/>
              <a:t>GroupDocs</a:t>
            </a:r>
            <a:r>
              <a:rPr lang="en-US" dirty="0" smtClean="0"/>
              <a:t> was founded in 2010. We noticed there was a gap in the market for an easy to use, comprehensive online document management solution. Our goal is to make the lives of people who work with documents easier by giving them tools that save them time and effort. Our users are busy people who have a lot to do. Document management – whether it’s gathering signatures, posting documents on websites or collaborating with others to improve a text – should be easy. This is our vision - Work faster, together.</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Our Vision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smtClean="0"/>
              <a:t>The </a:t>
            </a:r>
            <a:r>
              <a:rPr lang="en-US" dirty="0" err="1" smtClean="0"/>
              <a:t>GroupDocs</a:t>
            </a:r>
            <a:r>
              <a:rPr lang="en-US" dirty="0" smtClean="0"/>
              <a:t> vision is of a world where people everywhere can collaborate and share documents seamlessly, regardless of the operating systems or programs they have. The solution is a cloud-based platform supported by tools that really speed up our users’ productivity. As well as document storage, we offer an easy way to share, sign, assemble, view, compare and collaborate on documents. Read more about our vision </a:t>
            </a:r>
            <a:r>
              <a:rPr lang="en-US" u="sng" dirty="0">
                <a:hlinkClick r:id="rId2"/>
              </a:rPr>
              <a:t>here</a:t>
            </a:r>
            <a:endParaRPr lang="en-US" dirty="0" smtClean="0"/>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Our Customers</a:t>
            </a:r>
            <a:br>
              <a:rPr lang="en-US" b="1" dirty="0"/>
            </a:br>
            <a:endParaRPr lang="ru-RU" dirty="0"/>
          </a:p>
        </p:txBody>
      </p:sp>
      <p:sp>
        <p:nvSpPr>
          <p:cNvPr id="3" name="Содержимое 2"/>
          <p:cNvSpPr>
            <a:spLocks noGrp="1"/>
          </p:cNvSpPr>
          <p:nvPr>
            <p:ph idx="1"/>
          </p:nvPr>
        </p:nvSpPr>
        <p:spPr/>
        <p:txBody>
          <a:bodyPr>
            <a:normAutofit fontScale="77500" lnSpcReduction="20000"/>
          </a:bodyPr>
          <a:lstStyle/>
          <a:p>
            <a:r>
              <a:rPr lang="en-US" dirty="0" err="1" smtClean="0"/>
              <a:t>GroupDocs</a:t>
            </a:r>
            <a:r>
              <a:rPr lang="en-US" dirty="0" smtClean="0"/>
              <a:t> is used by companies of all sizes across the globe, from large multinational firms to small freelance businesses. They come to us because they have a need for a simple, one-stop-shop, document management solution.</a:t>
            </a:r>
          </a:p>
          <a:p>
            <a:r>
              <a:rPr lang="en-US" b="1" dirty="0"/>
              <a:t>Our Background</a:t>
            </a:r>
          </a:p>
          <a:p>
            <a:r>
              <a:rPr lang="en-US" dirty="0" err="1" smtClean="0"/>
              <a:t>GroupDocs</a:t>
            </a:r>
            <a:r>
              <a:rPr lang="en-US" dirty="0" smtClean="0"/>
              <a:t> is a division </a:t>
            </a:r>
            <a:r>
              <a:rPr lang="en-US" dirty="0" err="1" smtClean="0"/>
              <a:t>of</a:t>
            </a:r>
            <a:r>
              <a:rPr lang="en-US" u="sng" dirty="0" err="1">
                <a:hlinkClick r:id="rId2"/>
              </a:rPr>
              <a:t>Aspose</a:t>
            </a:r>
            <a:r>
              <a:rPr lang="en-US" u="sng" dirty="0">
                <a:hlinkClick r:id="rId2"/>
              </a:rPr>
              <a:t> Pty Ltd</a:t>
            </a:r>
            <a:r>
              <a:rPr lang="en-US" dirty="0" smtClean="0"/>
              <a:t>, a leading .NET and Java component vendor. </a:t>
            </a:r>
            <a:r>
              <a:rPr lang="en-US" dirty="0" err="1" smtClean="0"/>
              <a:t>Aspose</a:t>
            </a:r>
            <a:r>
              <a:rPr lang="en-US" dirty="0" smtClean="0"/>
              <a:t> creates tools that software engineers use to work with file formats in the applications they build. </a:t>
            </a:r>
            <a:r>
              <a:rPr lang="en-US" dirty="0" err="1" smtClean="0"/>
              <a:t>Aspose</a:t>
            </a:r>
            <a:r>
              <a:rPr lang="en-US" dirty="0" smtClean="0"/>
              <a:t> has supported the developer community since 2002 and has over 10,000 customers in over 90 countries. </a:t>
            </a:r>
            <a:r>
              <a:rPr lang="en-US" dirty="0" err="1" smtClean="0"/>
              <a:t>GroupDocs</a:t>
            </a:r>
            <a:r>
              <a:rPr lang="en-US" dirty="0" smtClean="0"/>
              <a:t>, benefits from </a:t>
            </a:r>
            <a:r>
              <a:rPr lang="en-US" dirty="0" err="1" smtClean="0"/>
              <a:t>Aspose's</a:t>
            </a:r>
            <a:r>
              <a:rPr lang="en-US" dirty="0" smtClean="0"/>
              <a:t> experience, stability and award winning technology.</a:t>
            </a:r>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pic>
        <p:nvPicPr>
          <p:cNvPr id="2050" name="Picture 2" descr="C:\Users\lioshaNout\Desktop\GroupDocs_Demo.png"/>
          <p:cNvPicPr>
            <a:picLocks noChangeAspect="1" noChangeArrowheads="1"/>
          </p:cNvPicPr>
          <p:nvPr/>
        </p:nvPicPr>
        <p:blipFill>
          <a:blip r:embed="rId2"/>
          <a:srcRect/>
          <a:stretch>
            <a:fillRect/>
          </a:stretch>
        </p:blipFill>
        <p:spPr bwMode="auto">
          <a:xfrm>
            <a:off x="1571604" y="571480"/>
            <a:ext cx="5643602" cy="5553359"/>
          </a:xfrm>
          <a:prstGeom prst="rect">
            <a:avLst/>
          </a:prstGeom>
          <a:noFill/>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296</Words>
  <Application>Microsoft Office PowerPoint</Application>
  <PresentationFormat>Экран (4:3)</PresentationFormat>
  <Paragraphs>10</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Тема Office</vt:lpstr>
      <vt:lpstr>GroupDocs</vt:lpstr>
      <vt:lpstr>Слайд 2</vt:lpstr>
      <vt:lpstr>Our Vision </vt:lpstr>
      <vt:lpstr>Our Customers </vt:lpstr>
      <vt:lpstr>Слайд 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GroupDocs</dc:title>
  <dc:creator>lioshaNout</dc:creator>
  <cp:lastModifiedBy>lioshaNout</cp:lastModifiedBy>
  <cp:revision>1</cp:revision>
  <dcterms:created xsi:type="dcterms:W3CDTF">2013-10-04T08:26:40Z</dcterms:created>
  <dcterms:modified xsi:type="dcterms:W3CDTF">2013-10-04T08:28:57Z</dcterms:modified>
</cp:coreProperties>
</file>