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56" r:id="rId6"/>
    <p:sldId id="260" r:id="rId7"/>
  </p:sldIdLst>
  <p:sldSz cx="9144000" cy="6858000" type="screen4x3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 autoAdjust="0"/>
    <p:restoredTop sz="94660"/>
  </p:normalViewPr>
  <p:slideViewPr>
    <p:cSldViewPr>
      <p:cViewPr varScale="1">
        <p:scale>
          <a:sx n="86" d="100"/>
          <a:sy n="86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11" Type="http://schemas.openxmlformats.org/officeDocument/2006/relationships/theme" Target="theme/theme1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tags" Target="tags/tag1.xml" /><Relationship Id="rId9" Type="http://schemas.openxmlformats.org/officeDocument/2006/relationships/presProps" Target="pres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Page 1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example text</a:t>
            </a:r>
            <a:endParaRPr lang="ru-RU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Page 2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example text</a:t>
            </a:r>
            <a:endParaRPr lang="ru-RU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Page 6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example text</a:t>
            </a:r>
            <a:endParaRPr lang="ru-RU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Page 4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example text</a:t>
            </a:r>
            <a:endParaRPr lang="ru-RU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Page 5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example text</a:t>
            </a:r>
            <a:endParaRPr lang="ru-RU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Page 3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example text</a:t>
            </a:r>
            <a:endParaRPr lang="ru-RU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9.03.31"/>
  <p:tag name="AS_TITLE" val="Aspose.Slides for Java"/>
  <p:tag name="AS_VERSION" val="19.3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12</Paragraphs>
  <Slides>6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7">
      <vt:lpstr>Тема Office</vt:lpstr>
      <vt:lpstr>Page 1</vt:lpstr>
      <vt:lpstr>Page 2</vt:lpstr>
      <vt:lpstr>Page 6</vt:lpstr>
      <vt:lpstr>Page 4</vt:lpstr>
      <vt:lpstr>Page 5</vt:lpstr>
      <vt:lpstr>Page 3</vt:lpstr>
    </vt:vector>
  </TitlesOfParts>
  <LinksUpToDate>0</LinksUpToDate>
  <SharedDoc>0</SharedDoc>
  <HyperlinksChanged>0</HyperlinksChanged>
  <Application>Aspose.Slides for Java</Application>
  <AppVersion>19.0300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Page 1</dc:title>
  <dc:creator>Sergey</dc:creator>
  <cp:lastModifiedBy>Sergey</cp:lastModifiedBy>
  <cp:revision>1</cp:revision>
  <dcterms:created xsi:type="dcterms:W3CDTF">2018-04-01T19:56:38Z</dcterms:created>
  <dcterms:modified xsi:type="dcterms:W3CDTF">2019-12-24T14:12:42Z</dcterms:modified>
</cp:coreProperties>
</file>