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2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458818"/>
      </p:ext>
    </p:extLst>
  </p:cSld>
  <p:clrMapOvr>
    <a:masterClrMapping/>
  </p:clrMapOvr>
  <p:transition spd="slow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189772"/>
      </p:ext>
    </p:extLst>
  </p:cSld>
  <p:clrMapOvr>
    <a:masterClrMapping/>
  </p:clrMapOvr>
  <p:transition spd="slow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309861"/>
      </p:ext>
    </p:extLst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237811"/>
      </p:ext>
    </p:extLst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203957"/>
      </p:ext>
    </p:extLst>
  </p:cSld>
  <p:clrMapOvr>
    <a:masterClrMapping/>
  </p:clrMapOvr>
  <p:transition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648274"/>
      </p:ext>
    </p:extLst>
  </p:cSld>
  <p:clrMapOvr>
    <a:masterClrMapping/>
  </p:clrMapOvr>
  <p:transition spd="slow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632894"/>
      </p:ext>
    </p:extLst>
  </p:cSld>
  <p:clrMapOvr>
    <a:masterClrMapping/>
  </p:clrMapOvr>
  <p:transition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128931"/>
      </p:ext>
    </p:extLst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661794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06268"/>
      </p:ext>
    </p:extLst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595023"/>
      </p:ext>
    </p:extLst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99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87AF6-D1A1-48B0-A76A-F373AF664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129B82-7095-4799-AAFF-2757D207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44B7F49-2574-4412-A23D-60404C58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A3AFA7D-5AE1-6821-1EBB-8E5F9FF5AF0F}"/>
              </a:ext>
            </a:extLst>
          </p:cNvPr>
          <p:cNvSpPr>
            <a:spLocks noChangeAspect="1"/>
          </p:cNvSpPr>
          <p:nvPr/>
        </p:nvSpPr>
        <p:spPr>
          <a:xfrm>
            <a:off x="8205266" y="6033869"/>
            <a:ext cx="938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SP1</a:t>
            </a:r>
          </a:p>
        </p:txBody>
      </p:sp>
    </p:spTree>
    <p:extLst>
      <p:ext uri="{BB962C8B-B14F-4D97-AF65-F5344CB8AC3E}">
        <p14:creationId xmlns:p14="http://schemas.microsoft.com/office/powerpoint/2010/main" val="3530424986"/>
      </p:ext>
    </p:extLst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7E4E4-3E41-4C7D-AB7B-438FA9EF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C033E-28B6-4593-B402-8593CC41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0D2565-EE56-4F94-9173-714F66B9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DC2A973-729F-B6E8-AB9C-42AA8654EF1A}"/>
              </a:ext>
            </a:extLst>
          </p:cNvPr>
          <p:cNvSpPr>
            <a:spLocks noChangeAspect="1"/>
          </p:cNvSpPr>
          <p:nvPr/>
        </p:nvSpPr>
        <p:spPr>
          <a:xfrm>
            <a:off x="8205266" y="6033869"/>
            <a:ext cx="938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SP1</a:t>
            </a:r>
          </a:p>
        </p:txBody>
      </p:sp>
    </p:spTree>
    <p:extLst>
      <p:ext uri="{BB962C8B-B14F-4D97-AF65-F5344CB8AC3E}">
        <p14:creationId xmlns:p14="http://schemas.microsoft.com/office/powerpoint/2010/main" val="44383842"/>
      </p:ext>
    </p:extLst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14F8-1CB4-4F9E-B8B9-78037DFE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ED8B2-4769-450C-95F3-14BEF690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130FD0-491E-4E5E-98E7-102EF3A41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E3499C2-7B22-AE58-86E2-AA542EB1F864}"/>
              </a:ext>
            </a:extLst>
          </p:cNvPr>
          <p:cNvSpPr>
            <a:spLocks noChangeAspect="1"/>
          </p:cNvSpPr>
          <p:nvPr/>
        </p:nvSpPr>
        <p:spPr>
          <a:xfrm>
            <a:off x="8205266" y="6033869"/>
            <a:ext cx="938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SP1</a:t>
            </a:r>
          </a:p>
        </p:txBody>
      </p:sp>
    </p:spTree>
    <p:extLst>
      <p:ext uri="{BB962C8B-B14F-4D97-AF65-F5344CB8AC3E}">
        <p14:creationId xmlns:p14="http://schemas.microsoft.com/office/powerpoint/2010/main" val="3436490853"/>
      </p:ext>
    </p:extLst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14F8-1CB4-4F9E-B8B9-78037DFE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EFA0C37B-B012-D07D-F89E-0775C139A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3"/>
            <a:ext cx="9130604" cy="6492874"/>
          </a:xfr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245437D-8D3C-9075-3DDD-517702021468}"/>
              </a:ext>
            </a:extLst>
          </p:cNvPr>
          <p:cNvSpPr>
            <a:spLocks noChangeAspect="1"/>
          </p:cNvSpPr>
          <p:nvPr/>
        </p:nvSpPr>
        <p:spPr>
          <a:xfrm>
            <a:off x="8205266" y="6033869"/>
            <a:ext cx="938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SP2</a:t>
            </a:r>
          </a:p>
        </p:txBody>
      </p:sp>
    </p:spTree>
    <p:extLst>
      <p:ext uri="{BB962C8B-B14F-4D97-AF65-F5344CB8AC3E}">
        <p14:creationId xmlns:p14="http://schemas.microsoft.com/office/powerpoint/2010/main" val="992234689"/>
      </p:ext>
    </p:extLst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14F8-1CB4-4F9E-B8B9-78037DFE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ED8B2-4769-450C-95F3-14BEF690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5529D08-3E93-3050-C1F4-8C22A9670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325D917-AE0B-1C13-1FB3-3A4476EE1944}"/>
              </a:ext>
            </a:extLst>
          </p:cNvPr>
          <p:cNvSpPr>
            <a:spLocks noChangeAspect="1"/>
          </p:cNvSpPr>
          <p:nvPr/>
        </p:nvSpPr>
        <p:spPr>
          <a:xfrm>
            <a:off x="8205266" y="6033869"/>
            <a:ext cx="938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SP2</a:t>
            </a:r>
          </a:p>
        </p:txBody>
      </p:sp>
    </p:spTree>
    <p:extLst>
      <p:ext uri="{BB962C8B-B14F-4D97-AF65-F5344CB8AC3E}">
        <p14:creationId xmlns:p14="http://schemas.microsoft.com/office/powerpoint/2010/main" val="3921677020"/>
      </p:ext>
    </p:extLst>
  </p:cSld>
  <p:clrMapOvr>
    <a:masterClrMapping/>
  </p:clrMapOvr>
  <p:transition spd="slow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14F8-1CB4-4F9E-B8B9-78037DFE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ED8B2-4769-450C-95F3-14BEF690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59EA8DF-192D-5813-6113-859070707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7AE6D1F-82D9-15BF-B12F-FED584A43F7E}"/>
              </a:ext>
            </a:extLst>
          </p:cNvPr>
          <p:cNvSpPr>
            <a:spLocks noChangeAspect="1"/>
          </p:cNvSpPr>
          <p:nvPr/>
        </p:nvSpPr>
        <p:spPr>
          <a:xfrm>
            <a:off x="8205266" y="6033869"/>
            <a:ext cx="938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SP2</a:t>
            </a:r>
          </a:p>
        </p:txBody>
      </p:sp>
    </p:spTree>
    <p:extLst>
      <p:ext uri="{BB962C8B-B14F-4D97-AF65-F5344CB8AC3E}">
        <p14:creationId xmlns:p14="http://schemas.microsoft.com/office/powerpoint/2010/main" val="1203317200"/>
      </p:ext>
    </p:extLst>
  </p:cSld>
  <p:clrMapOvr>
    <a:masterClrMapping/>
  </p:clrMapOvr>
  <p:transition spd="slow" advClick="0"/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6</Words>
  <Application>Microsoft Office PowerPoint</Application>
  <PresentationFormat>Apresentação na tela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Fatec</dc:creator>
  <cp:lastModifiedBy>WILLIAM DAVID ANTONIAZZI</cp:lastModifiedBy>
  <cp:revision>7</cp:revision>
  <dcterms:created xsi:type="dcterms:W3CDTF">2023-03-29T23:14:09Z</dcterms:created>
  <dcterms:modified xsi:type="dcterms:W3CDTF">2023-04-24T00:14:13Z</dcterms:modified>
</cp:coreProperties>
</file>