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4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44D7-9578-4EFF-9B44-B51A5B51F4F7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15BB-1560-4D24-912E-9722314BFF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458818"/>
      </p:ext>
    </p:extLst>
  </p:cSld>
  <p:clrMapOvr>
    <a:masterClrMapping/>
  </p:clrMapOvr>
  <p:transition spd="slow" advClick="0" advTm="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44D7-9578-4EFF-9B44-B51A5B51F4F7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15BB-1560-4D24-912E-9722314BFF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189772"/>
      </p:ext>
    </p:extLst>
  </p:cSld>
  <p:clrMapOvr>
    <a:masterClrMapping/>
  </p:clrMapOvr>
  <p:transition spd="slow" advClick="0" advTm="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44D7-9578-4EFF-9B44-B51A5B51F4F7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15BB-1560-4D24-912E-9722314BFF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309861"/>
      </p:ext>
    </p:extLst>
  </p:cSld>
  <p:clrMapOvr>
    <a:masterClrMapping/>
  </p:clrMapOvr>
  <p:transition spd="slow" advClick="0" advTm="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44D7-9578-4EFF-9B44-B51A5B51F4F7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15BB-1560-4D24-912E-9722314BFF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237811"/>
      </p:ext>
    </p:extLst>
  </p:cSld>
  <p:clrMapOvr>
    <a:masterClrMapping/>
  </p:clrMapOvr>
  <p:transition spd="slow" advClick="0" advTm="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44D7-9578-4EFF-9B44-B51A5B51F4F7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15BB-1560-4D24-912E-9722314BFF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203957"/>
      </p:ext>
    </p:extLst>
  </p:cSld>
  <p:clrMapOvr>
    <a:masterClrMapping/>
  </p:clrMapOvr>
  <p:transition spd="slow" advClick="0" advTm="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44D7-9578-4EFF-9B44-B51A5B51F4F7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15BB-1560-4D24-912E-9722314BFF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648274"/>
      </p:ext>
    </p:extLst>
  </p:cSld>
  <p:clrMapOvr>
    <a:masterClrMapping/>
  </p:clrMapOvr>
  <p:transition spd="slow" advClick="0" advTm="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44D7-9578-4EFF-9B44-B51A5B51F4F7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15BB-1560-4D24-912E-9722314BFF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632894"/>
      </p:ext>
    </p:extLst>
  </p:cSld>
  <p:clrMapOvr>
    <a:masterClrMapping/>
  </p:clrMapOvr>
  <p:transition spd="slow" advClick="0" advTm="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44D7-9578-4EFF-9B44-B51A5B51F4F7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15BB-1560-4D24-912E-9722314BFF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128931"/>
      </p:ext>
    </p:extLst>
  </p:cSld>
  <p:clrMapOvr>
    <a:masterClrMapping/>
  </p:clrMapOvr>
  <p:transition spd="slow" advClick="0" advTm="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44D7-9578-4EFF-9B44-B51A5B51F4F7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15BB-1560-4D24-912E-9722314BFF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661794"/>
      </p:ext>
    </p:extLst>
  </p:cSld>
  <p:clrMapOvr>
    <a:masterClrMapping/>
  </p:clrMapOvr>
  <p:transition spd="slow" advClick="0" advTm="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44D7-9578-4EFF-9B44-B51A5B51F4F7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15BB-1560-4D24-912E-9722314BFF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06268"/>
      </p:ext>
    </p:extLst>
  </p:cSld>
  <p:clrMapOvr>
    <a:masterClrMapping/>
  </p:clrMapOvr>
  <p:transition spd="slow" advClick="0" advTm="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44D7-9578-4EFF-9B44-B51A5B51F4F7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15BB-1560-4D24-912E-9722314BFF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595023"/>
      </p:ext>
    </p:extLst>
  </p:cSld>
  <p:clrMapOvr>
    <a:masterClrMapping/>
  </p:clrMapOvr>
  <p:transition spd="slow" advClick="0" advTm="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044D7-9578-4EFF-9B44-B51A5B51F4F7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115BB-1560-4D24-912E-9722314BFF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99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 advClick="0" advTm="50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87AF6-D1A1-48B0-A76A-F373AF6644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129B82-7095-4799-AAFF-2757D20729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44B7F49-2574-4412-A23D-60404C584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9144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24986"/>
      </p:ext>
    </p:extLst>
  </p:cSld>
  <p:clrMapOvr>
    <a:masterClrMapping/>
  </p:clrMapOvr>
  <p:transition spd="slow" advClick="0" advTm="5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7E4E4-3E41-4C7D-AB7B-438FA9EF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BC033E-28B6-4593-B402-8593CC41B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30D2565-EE56-4F94-9173-714F66B92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9144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3842"/>
      </p:ext>
    </p:extLst>
  </p:cSld>
  <p:clrMapOvr>
    <a:masterClrMapping/>
  </p:clrMapOvr>
  <p:transition spd="slow" advClick="0" advTm="5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A14F8-1CB4-4F9E-B8B9-78037DFE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9ED8B2-4769-450C-95F3-14BEF690A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D130FD0-491E-4E5E-98E7-102EF3A41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9144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90853"/>
      </p:ext>
    </p:extLst>
  </p:cSld>
  <p:clrMapOvr>
    <a:masterClrMapping/>
  </p:clrMapOvr>
  <p:transition spd="slow" advClick="0" advTm="5000"/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Office PowerPoint</Application>
  <PresentationFormat>Apresentação na tela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Fatec</dc:creator>
  <cp:lastModifiedBy>Fatec</cp:lastModifiedBy>
  <cp:revision>2</cp:revision>
  <dcterms:created xsi:type="dcterms:W3CDTF">2023-03-29T23:14:09Z</dcterms:created>
  <dcterms:modified xsi:type="dcterms:W3CDTF">2023-03-29T23:37:14Z</dcterms:modified>
</cp:coreProperties>
</file>