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7" d="100"/>
          <a:sy n="107" d="100"/>
        </p:scale>
        <p:origin x="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Intensio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Simon Says 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6146" name="Picture 2" descr="C:\Users\Ric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0"/>
            <a:ext cx="8001000" cy="44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0340"/>
            <a:ext cx="7391400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62200"/>
            <a:ext cx="7183582" cy="42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5468"/>
            <a:ext cx="7924800" cy="4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019800" cy="4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Manual tests against requirements</a:t>
            </a:r>
          </a:p>
          <a:p>
            <a:pPr lvl="1"/>
            <a:r>
              <a:rPr lang="en-US" dirty="0" smtClean="0"/>
              <a:t>Extensive use of the debugger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endParaRPr lang="en-US" dirty="0"/>
          </a:p>
          <a:p>
            <a:pPr marL="585216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2045"/>
            <a:ext cx="75682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Comparison with requirements</a:t>
            </a:r>
            <a:endParaRPr lang="en-US" dirty="0"/>
          </a:p>
          <a:p>
            <a:pPr lvl="1"/>
            <a:r>
              <a:rPr lang="en-US" dirty="0"/>
              <a:t>Free form </a:t>
            </a:r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Regular </a:t>
            </a:r>
            <a:r>
              <a:rPr lang="en-US" dirty="0" smtClean="0"/>
              <a:t>execution of program</a:t>
            </a:r>
          </a:p>
          <a:p>
            <a:pPr lvl="1"/>
            <a:r>
              <a:rPr lang="en-US" dirty="0" smtClean="0"/>
              <a:t>Evaluation of performance by multiple </a:t>
            </a:r>
            <a:r>
              <a:rPr lang="en-US" smtClean="0"/>
              <a:t>group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Unit testing was performed on the model</a:t>
            </a:r>
          </a:p>
          <a:p>
            <a:pPr lvl="1"/>
            <a:r>
              <a:rPr lang="en-US" dirty="0" smtClean="0"/>
              <a:t>Difficulties translating to Android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12901"/>
            <a:ext cx="38491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Timothy Sullivan</a:t>
            </a:r>
          </a:p>
          <a:p>
            <a:r>
              <a:rPr lang="en-US" dirty="0" smtClean="0"/>
              <a:t>William Holder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Jason Purcell</a:t>
            </a:r>
          </a:p>
          <a:p>
            <a:r>
              <a:rPr lang="en-US" dirty="0" err="1" smtClean="0"/>
              <a:t>Ric</a:t>
            </a:r>
            <a:r>
              <a:rPr lang="en-US" dirty="0" smtClean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Planned on using the Bottom-Up model</a:t>
            </a:r>
          </a:p>
          <a:p>
            <a:pPr lvl="1"/>
            <a:r>
              <a:rPr lang="en-US" dirty="0" smtClean="0"/>
              <a:t>Did not get to due to difficulties with unit testing in Android and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41320"/>
            <a:ext cx="6591837" cy="32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/>
          <a:lstStyle/>
          <a:p>
            <a:r>
              <a:rPr lang="en-US" dirty="0" smtClean="0"/>
              <a:t>Android Programming</a:t>
            </a:r>
          </a:p>
          <a:p>
            <a:pPr lvl="1"/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Timothy Sullivan</a:t>
            </a:r>
          </a:p>
          <a:p>
            <a:r>
              <a:rPr lang="en-US" dirty="0" smtClean="0"/>
              <a:t>Java Applet</a:t>
            </a:r>
          </a:p>
          <a:p>
            <a:pPr lvl="1"/>
            <a:r>
              <a:rPr lang="en-US" dirty="0" smtClean="0"/>
              <a:t>Jason Purcell</a:t>
            </a:r>
          </a:p>
          <a:p>
            <a:pPr lvl="1"/>
            <a:r>
              <a:rPr lang="en-US" dirty="0" smtClean="0"/>
              <a:t>Patrick </a:t>
            </a:r>
            <a:r>
              <a:rPr lang="en-US" dirty="0" err="1" smtClean="0"/>
              <a:t>Poirson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Complications:</a:t>
            </a:r>
          </a:p>
          <a:p>
            <a:pPr lvl="1"/>
            <a:r>
              <a:rPr lang="en-US" dirty="0" smtClean="0"/>
              <a:t>Sakai was slow to rearrange and get documentation</a:t>
            </a:r>
          </a:p>
          <a:p>
            <a:pPr lvl="2"/>
            <a:r>
              <a:rPr lang="en-US" dirty="0" smtClean="0"/>
              <a:t>We switched to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Big Blue Button was inefficient</a:t>
            </a:r>
          </a:p>
          <a:p>
            <a:pPr lvl="2"/>
            <a:r>
              <a:rPr lang="en-US" dirty="0" smtClean="0"/>
              <a:t>Switched to Skype</a:t>
            </a:r>
          </a:p>
          <a:p>
            <a:pPr lvl="2"/>
            <a:r>
              <a:rPr lang="en-US" dirty="0" smtClean="0"/>
              <a:t>Used BBB for screen share</a:t>
            </a:r>
          </a:p>
          <a:p>
            <a:pPr lvl="1"/>
            <a:r>
              <a:rPr lang="en-US" dirty="0" smtClean="0"/>
              <a:t>Group had different schedules and inconsistent work loads</a:t>
            </a:r>
          </a:p>
          <a:p>
            <a:pPr lvl="2"/>
            <a:r>
              <a:rPr lang="en-US" dirty="0" smtClean="0"/>
              <a:t>Meeting were changed to twice a week</a:t>
            </a:r>
          </a:p>
          <a:p>
            <a:pPr lvl="2"/>
            <a:r>
              <a:rPr lang="en-US" dirty="0" smtClean="0"/>
              <a:t>More flexible task assignment</a:t>
            </a:r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Project Lead/ Meeting Organizer/Programming Lead/Documentation 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twice a week on </a:t>
            </a:r>
            <a:r>
              <a:rPr lang="en-US" dirty="0" err="1" smtClean="0"/>
              <a:t>skype</a:t>
            </a:r>
            <a:endParaRPr lang="en-US" dirty="0" smtClean="0"/>
          </a:p>
          <a:p>
            <a:r>
              <a:rPr lang="en-US" dirty="0" smtClean="0"/>
              <a:t>Used big blue button to screen share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581400" cy="20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zenit.senecac.on.ca/wiki/imgs/Bigblu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3886200"/>
            <a:ext cx="2528455" cy="25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Timothy Sullivan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109"/>
            <a:ext cx="8458200" cy="46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57" r="-1116" b="-157"/>
          <a:stretch/>
        </p:blipFill>
        <p:spPr bwMode="auto">
          <a:xfrm>
            <a:off x="2666999" y="2160619"/>
            <a:ext cx="561109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733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Package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Deployment Diagram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Use Case Creation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UML State Machine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Design Class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Implementation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use waterfall</a:t>
            </a:r>
          </a:p>
          <a:p>
            <a:pPr lvl="1"/>
            <a:r>
              <a:rPr lang="en-US" dirty="0" smtClean="0"/>
              <a:t>In person meetings</a:t>
            </a:r>
          </a:p>
          <a:p>
            <a:pPr lvl="1"/>
            <a:r>
              <a:rPr lang="en-US" dirty="0" smtClean="0"/>
              <a:t>Technical environment set up sooner</a:t>
            </a:r>
          </a:p>
          <a:p>
            <a:pPr lvl="1"/>
            <a:r>
              <a:rPr lang="en-US" dirty="0" smtClean="0"/>
              <a:t>Model and Controller are easier to program than the view</a:t>
            </a:r>
          </a:p>
          <a:p>
            <a:pPr lvl="1"/>
            <a:r>
              <a:rPr lang="en-US" dirty="0" smtClean="0"/>
              <a:t>Do not constantly move deadlines	</a:t>
            </a:r>
          </a:p>
          <a:p>
            <a:r>
              <a:rPr lang="en-US" dirty="0" smtClean="0"/>
              <a:t>Manager Specific</a:t>
            </a:r>
          </a:p>
          <a:p>
            <a:pPr lvl="1"/>
            <a:r>
              <a:rPr lang="en-US" dirty="0" smtClean="0"/>
              <a:t>Start meetings with a plan</a:t>
            </a:r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Case Text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Case: Play Simon </a:t>
            </a:r>
            <a:r>
              <a:rPr lang="en-US" dirty="0" smtClean="0"/>
              <a:t>Says</a:t>
            </a:r>
            <a:r>
              <a:rPr lang="en-US" dirty="0"/>
              <a:t> 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logs into his account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selects preferred options for the game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System timer starts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is presented with a number of objects based on selected options. </a:t>
            </a:r>
            <a:endParaRPr lang="en-US" dirty="0" smtClean="0"/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A sequence of objects are activated in sequence by the system.</a:t>
            </a:r>
            <a:endParaRPr lang="en-US" dirty="0"/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Objects are activated by the user to mimic the </a:t>
            </a:r>
            <a:r>
              <a:rPr lang="en-US" dirty="0" smtClean="0"/>
              <a:t>displayed sequence.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sequence is successfully duplicated, the player moves to the next round, earns points, and steps </a:t>
            </a:r>
            <a:r>
              <a:rPr lang="en-US" dirty="0" smtClean="0"/>
              <a:t>5-6 </a:t>
            </a:r>
            <a:r>
              <a:rPr lang="en-US" dirty="0"/>
              <a:t>are repeated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Else the game ends 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298</TotalTime>
  <Words>274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 Antiqua</vt:lpstr>
      <vt:lpstr>Lucida Sans</vt:lpstr>
      <vt:lpstr>Wingdings</vt:lpstr>
      <vt:lpstr>Wingdings 2</vt:lpstr>
      <vt:lpstr>Wingdings 3</vt:lpstr>
      <vt:lpstr>Apex</vt:lpstr>
      <vt:lpstr>Intensio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Testing</vt:lpstr>
      <vt:lpstr>Testing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William Holder</cp:lastModifiedBy>
  <cp:revision>48</cp:revision>
  <dcterms:created xsi:type="dcterms:W3CDTF">2013-04-28T16:48:52Z</dcterms:created>
  <dcterms:modified xsi:type="dcterms:W3CDTF">2013-04-30T03:32:05Z</dcterms:modified>
</cp:coreProperties>
</file>