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  <p:sldId id="258" r:id="rId5"/>
    <p:sldId id="262" r:id="rId6"/>
    <p:sldId id="263" r:id="rId7"/>
    <p:sldId id="264" r:id="rId8"/>
    <p:sldId id="265" r:id="rId9"/>
    <p:sldId id="268" r:id="rId10"/>
    <p:sldId id="266" r:id="rId11"/>
    <p:sldId id="267" r:id="rId12"/>
    <p:sldId id="260" r:id="rId13"/>
    <p:sldId id="259" r:id="rId14"/>
    <p:sldId id="269" r:id="rId15"/>
    <p:sldId id="270" r:id="rId16"/>
    <p:sldId id="271" r:id="rId17"/>
    <p:sldId id="272" r:id="rId18"/>
    <p:sldId id="273" r:id="rId19"/>
    <p:sldId id="274" r:id="rId20"/>
    <p:sldId id="277" r:id="rId21"/>
    <p:sldId id="275" r:id="rId22"/>
    <p:sldId id="276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26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62410-AE71-4803-BEEB-DCB17F99DD0F}" type="datetimeFigureOut">
              <a:rPr lang="en-US" smtClean="0"/>
              <a:t>4/29/2013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CCFFD-A222-4251-8FA3-2F0BDECBA52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62410-AE71-4803-BEEB-DCB17F99DD0F}" type="datetimeFigureOut">
              <a:rPr lang="en-US" smtClean="0"/>
              <a:t>4/29/2013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CCFFD-A222-4251-8FA3-2F0BDECBA5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62410-AE71-4803-BEEB-DCB17F99DD0F}" type="datetimeFigureOut">
              <a:rPr lang="en-US" smtClean="0"/>
              <a:t>4/29/2013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CCFFD-A222-4251-8FA3-2F0BDECBA5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62410-AE71-4803-BEEB-DCB17F99DD0F}" type="datetimeFigureOut">
              <a:rPr lang="en-US" smtClean="0"/>
              <a:t>4/29/2013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CCFFD-A222-4251-8FA3-2F0BDECBA5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62410-AE71-4803-BEEB-DCB17F99DD0F}" type="datetimeFigureOut">
              <a:rPr lang="en-US" smtClean="0"/>
              <a:t>4/29/2013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544CCFFD-A222-4251-8FA3-2F0BDECBA52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62410-AE71-4803-BEEB-DCB17F99DD0F}" type="datetimeFigureOut">
              <a:rPr lang="en-US" smtClean="0"/>
              <a:t>4/29/2013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CCFFD-A222-4251-8FA3-2F0BDECBA5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62410-AE71-4803-BEEB-DCB17F99DD0F}" type="datetimeFigureOut">
              <a:rPr lang="en-US" smtClean="0"/>
              <a:t>4/29/2013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CCFFD-A222-4251-8FA3-2F0BDECBA5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62410-AE71-4803-BEEB-DCB17F99DD0F}" type="datetimeFigureOut">
              <a:rPr lang="en-US" smtClean="0"/>
              <a:t>4/29/2013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CCFFD-A222-4251-8FA3-2F0BDECBA5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62410-AE71-4803-BEEB-DCB17F99DD0F}" type="datetimeFigureOut">
              <a:rPr lang="en-US" smtClean="0"/>
              <a:t>4/29/2013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CCFFD-A222-4251-8FA3-2F0BDECBA5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62410-AE71-4803-BEEB-DCB17F99DD0F}" type="datetimeFigureOut">
              <a:rPr lang="en-US" smtClean="0"/>
              <a:t>4/29/2013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CCFFD-A222-4251-8FA3-2F0BDECBA5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62410-AE71-4803-BEEB-DCB17F99DD0F}" type="datetimeFigureOut">
              <a:rPr lang="en-US" smtClean="0"/>
              <a:t>4/29/2013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CCFFD-A222-4251-8FA3-2F0BDECBA5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26A62410-AE71-4803-BEEB-DCB17F99DD0F}" type="datetimeFigureOut">
              <a:rPr lang="en-US" smtClean="0"/>
              <a:t>4/29/2013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544CCFFD-A222-4251-8FA3-2F0BDECBA529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371600"/>
            <a:ext cx="8229600" cy="1828800"/>
          </a:xfrm>
        </p:spPr>
        <p:txBody>
          <a:bodyPr/>
          <a:lstStyle/>
          <a:p>
            <a:r>
              <a:rPr lang="en-US" dirty="0" err="1" smtClean="0"/>
              <a:t>Intensio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81400"/>
            <a:ext cx="6400800" cy="1752600"/>
          </a:xfrm>
        </p:spPr>
        <p:txBody>
          <a:bodyPr/>
          <a:lstStyle/>
          <a:p>
            <a:r>
              <a:rPr lang="en-US" dirty="0" smtClean="0"/>
              <a:t>Simon Says Memory Game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517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Case Diagram</a:t>
            </a:r>
          </a:p>
          <a:p>
            <a:endParaRPr lang="en-US" dirty="0"/>
          </a:p>
        </p:txBody>
      </p:sp>
      <p:pic>
        <p:nvPicPr>
          <p:cNvPr id="6146" name="Picture 2" descr="C:\Users\Ric\Desktop\Use Case Diagr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380625"/>
            <a:ext cx="8001000" cy="4477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4033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Domain Model</a:t>
            </a:r>
          </a:p>
          <a:p>
            <a:pPr marL="137160" indent="0">
              <a:buNone/>
            </a:pP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300340"/>
            <a:ext cx="7391400" cy="4314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58579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State Machine Diagram</a:t>
            </a:r>
          </a:p>
          <a:p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418" y="2362200"/>
            <a:ext cx="7183582" cy="4254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62057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Package Diagram</a:t>
            </a:r>
          </a:p>
          <a:p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115468"/>
            <a:ext cx="7924800" cy="4700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37122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Deployment Diagram</a:t>
            </a:r>
          </a:p>
          <a:p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286000"/>
            <a:ext cx="6019800" cy="44400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83136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712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Functional Testing</a:t>
            </a:r>
          </a:p>
          <a:p>
            <a:pPr lvl="1"/>
            <a:r>
              <a:rPr lang="en-US" dirty="0" smtClean="0"/>
              <a:t>Manual tests against requirements</a:t>
            </a:r>
          </a:p>
          <a:p>
            <a:pPr lvl="1"/>
            <a:r>
              <a:rPr lang="en-US" dirty="0" smtClean="0"/>
              <a:t>Extensive use of the debugger</a:t>
            </a:r>
          </a:p>
          <a:p>
            <a:pPr lvl="1"/>
            <a:r>
              <a:rPr lang="en-US" dirty="0" smtClean="0"/>
              <a:t>Code Reviews</a:t>
            </a:r>
            <a:endParaRPr lang="en-US" dirty="0" smtClean="0"/>
          </a:p>
          <a:p>
            <a:pPr lvl="1"/>
            <a:endParaRPr lang="en-US" dirty="0"/>
          </a:p>
          <a:p>
            <a:pPr marL="585216" lvl="1" indent="0">
              <a:buNone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3752045"/>
            <a:ext cx="7568293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504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 Interface </a:t>
            </a:r>
            <a:r>
              <a:rPr lang="en-US" dirty="0" smtClean="0"/>
              <a:t>Testing</a:t>
            </a:r>
          </a:p>
          <a:p>
            <a:pPr lvl="1"/>
            <a:r>
              <a:rPr lang="en-US" dirty="0" smtClean="0"/>
              <a:t>Comparison with requirements</a:t>
            </a:r>
            <a:endParaRPr lang="en-US" dirty="0"/>
          </a:p>
          <a:p>
            <a:pPr lvl="1"/>
            <a:r>
              <a:rPr lang="en-US" dirty="0"/>
              <a:t>Free form </a:t>
            </a:r>
            <a:r>
              <a:rPr lang="en-US" dirty="0" smtClean="0"/>
              <a:t>testing</a:t>
            </a:r>
          </a:p>
        </p:txBody>
      </p:sp>
    </p:spTree>
    <p:extLst>
      <p:ext uri="{BB962C8B-B14F-4D97-AF65-F5344CB8AC3E}">
        <p14:creationId xmlns:p14="http://schemas.microsoft.com/office/powerpoint/2010/main" val="2055879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Performance Testing</a:t>
            </a:r>
          </a:p>
          <a:p>
            <a:pPr lvl="1"/>
            <a:r>
              <a:rPr lang="en-US" dirty="0"/>
              <a:t>Regular </a:t>
            </a:r>
            <a:r>
              <a:rPr lang="en-US" dirty="0" smtClean="0"/>
              <a:t>execution of program</a:t>
            </a:r>
          </a:p>
          <a:p>
            <a:pPr lvl="1"/>
            <a:r>
              <a:rPr lang="en-US" dirty="0" smtClean="0"/>
              <a:t>Evaluation of performance by multiple </a:t>
            </a:r>
            <a:r>
              <a:rPr lang="en-US" smtClean="0"/>
              <a:t>group members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85049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Unit Testing</a:t>
            </a:r>
          </a:p>
          <a:p>
            <a:pPr lvl="1"/>
            <a:r>
              <a:rPr lang="en-US" dirty="0" smtClean="0"/>
              <a:t>Unit testing was performed on the model</a:t>
            </a:r>
          </a:p>
          <a:p>
            <a:pPr lvl="1"/>
            <a:r>
              <a:rPr lang="en-US" dirty="0" smtClean="0"/>
              <a:t>Difficulties translating to Android tests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3412901"/>
            <a:ext cx="3849109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520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Members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Timothy Sullivan</a:t>
            </a:r>
          </a:p>
          <a:p>
            <a:r>
              <a:rPr lang="en-US" dirty="0" smtClean="0"/>
              <a:t>William Holder</a:t>
            </a:r>
          </a:p>
          <a:p>
            <a:r>
              <a:rPr lang="en-US" dirty="0" err="1" smtClean="0"/>
              <a:t>Hao</a:t>
            </a:r>
            <a:r>
              <a:rPr lang="en-US" dirty="0" smtClean="0"/>
              <a:t> Wu</a:t>
            </a:r>
          </a:p>
          <a:p>
            <a:r>
              <a:rPr lang="en-US" dirty="0" smtClean="0"/>
              <a:t>Jason Purcell</a:t>
            </a:r>
          </a:p>
          <a:p>
            <a:r>
              <a:rPr lang="en-US" dirty="0" err="1" smtClean="0"/>
              <a:t>Ric</a:t>
            </a:r>
            <a:r>
              <a:rPr lang="en-US" dirty="0" smtClean="0"/>
              <a:t> </a:t>
            </a:r>
            <a:r>
              <a:rPr lang="en-US" dirty="0" err="1" smtClean="0"/>
              <a:t>Poirson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4752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Integration Testing</a:t>
            </a:r>
          </a:p>
          <a:p>
            <a:pPr lvl="1"/>
            <a:r>
              <a:rPr lang="en-US" dirty="0" smtClean="0"/>
              <a:t>Planned on using the Bottom-Up model</a:t>
            </a:r>
          </a:p>
          <a:p>
            <a:pPr lvl="1"/>
            <a:r>
              <a:rPr lang="en-US" dirty="0" smtClean="0"/>
              <a:t>Did not get to due to difficulties with unit testing in Android and implementation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3541320"/>
            <a:ext cx="6591837" cy="3238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194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055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231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William Holder</a:t>
            </a:r>
          </a:p>
          <a:p>
            <a:pPr lvl="1"/>
            <a:r>
              <a:rPr lang="en-US" dirty="0" smtClean="0"/>
              <a:t>Project Lead/ Meeting Organizer/Programming Lead/Documentation Lead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3200400"/>
            <a:ext cx="3124200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67791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Met twice a week on </a:t>
            </a:r>
            <a:r>
              <a:rPr lang="en-US" dirty="0" err="1" smtClean="0"/>
              <a:t>skype</a:t>
            </a:r>
            <a:endParaRPr lang="en-US" dirty="0" smtClean="0"/>
          </a:p>
          <a:p>
            <a:r>
              <a:rPr lang="en-US" dirty="0" smtClean="0"/>
              <a:t>Used big blue button to screen share</a:t>
            </a:r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657600"/>
            <a:ext cx="3581400" cy="2013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 descr="http://zenit.senecac.on.ca/wiki/imgs/Bigbluebutt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5345" y="3886200"/>
            <a:ext cx="2528455" cy="2528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4634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Quality Assurance</a:t>
            </a:r>
          </a:p>
          <a:p>
            <a:pPr lvl="1"/>
            <a:r>
              <a:rPr lang="en-US" dirty="0" err="1" smtClean="0"/>
              <a:t>Github</a:t>
            </a:r>
            <a:endParaRPr lang="en-US" dirty="0" smtClean="0"/>
          </a:p>
          <a:p>
            <a:pPr lvl="1"/>
            <a:r>
              <a:rPr lang="en-US" dirty="0" smtClean="0"/>
              <a:t>Timothy Sullivan</a:t>
            </a:r>
            <a:endParaRPr lang="en-US" dirty="0"/>
          </a:p>
          <a:p>
            <a:pPr lvl="1"/>
            <a:endParaRPr lang="en-US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2209800"/>
            <a:ext cx="2857500" cy="428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93782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Gantt Chart</a:t>
            </a:r>
          </a:p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085109"/>
            <a:ext cx="8458200" cy="46705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00033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Gantt Chart 2</a:t>
            </a:r>
          </a:p>
          <a:p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24" t="157" r="-1116" b="-157"/>
          <a:stretch/>
        </p:blipFill>
        <p:spPr bwMode="auto">
          <a:xfrm>
            <a:off x="2666999" y="2160619"/>
            <a:ext cx="5611091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52400" y="2286000"/>
            <a:ext cx="3733800" cy="4201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Package Diagram</a:t>
            </a:r>
          </a:p>
          <a:p>
            <a:pPr>
              <a:lnSpc>
                <a:spcPct val="150000"/>
              </a:lnSpc>
            </a:pPr>
            <a:endParaRPr lang="en-US" sz="1600" b="1" dirty="0" smtClean="0"/>
          </a:p>
          <a:p>
            <a:pPr>
              <a:lnSpc>
                <a:spcPct val="150000"/>
              </a:lnSpc>
            </a:pPr>
            <a:r>
              <a:rPr lang="en-US" sz="1600" b="1" dirty="0" smtClean="0"/>
              <a:t>Deployment Diagram</a:t>
            </a:r>
          </a:p>
          <a:p>
            <a:pPr>
              <a:lnSpc>
                <a:spcPct val="150000"/>
              </a:lnSpc>
            </a:pPr>
            <a:endParaRPr lang="en-US" sz="1600" b="1" dirty="0"/>
          </a:p>
          <a:p>
            <a:pPr>
              <a:lnSpc>
                <a:spcPct val="150000"/>
              </a:lnSpc>
            </a:pPr>
            <a:r>
              <a:rPr lang="en-US" sz="1600" b="1" dirty="0" smtClean="0"/>
              <a:t>Use Case Creation</a:t>
            </a:r>
          </a:p>
          <a:p>
            <a:pPr>
              <a:lnSpc>
                <a:spcPct val="150000"/>
              </a:lnSpc>
            </a:pPr>
            <a:endParaRPr lang="en-US" sz="1600" b="1" dirty="0"/>
          </a:p>
          <a:p>
            <a:pPr>
              <a:lnSpc>
                <a:spcPct val="150000"/>
              </a:lnSpc>
            </a:pPr>
            <a:r>
              <a:rPr lang="en-US" sz="1600" b="1" dirty="0" smtClean="0"/>
              <a:t>UML State Machine</a:t>
            </a:r>
          </a:p>
          <a:p>
            <a:pPr>
              <a:lnSpc>
                <a:spcPct val="150000"/>
              </a:lnSpc>
            </a:pPr>
            <a:endParaRPr lang="en-US" sz="1600" b="1" dirty="0"/>
          </a:p>
          <a:p>
            <a:pPr>
              <a:lnSpc>
                <a:spcPct val="150000"/>
              </a:lnSpc>
            </a:pPr>
            <a:r>
              <a:rPr lang="en-US" sz="1600" b="1" dirty="0" smtClean="0"/>
              <a:t>Design Class Diagram</a:t>
            </a:r>
          </a:p>
          <a:p>
            <a:pPr>
              <a:lnSpc>
                <a:spcPct val="150000"/>
              </a:lnSpc>
            </a:pPr>
            <a:endParaRPr lang="en-US" sz="1600" b="1" dirty="0" smtClean="0"/>
          </a:p>
          <a:p>
            <a:pPr>
              <a:lnSpc>
                <a:spcPct val="150000"/>
              </a:lnSpc>
            </a:pPr>
            <a:r>
              <a:rPr lang="en-US" sz="1600" b="1" dirty="0" smtClean="0"/>
              <a:t>Implementation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633405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Lessons Learned</a:t>
            </a:r>
          </a:p>
          <a:p>
            <a:pPr lvl="1"/>
            <a:r>
              <a:rPr lang="en-US" dirty="0" smtClean="0"/>
              <a:t>Start coding sooner</a:t>
            </a:r>
          </a:p>
          <a:p>
            <a:pPr lvl="1"/>
            <a:r>
              <a:rPr lang="en-US" b="1" dirty="0" smtClean="0"/>
              <a:t>Don’t</a:t>
            </a:r>
            <a:r>
              <a:rPr lang="en-US" dirty="0" smtClean="0"/>
              <a:t> use waterfall</a:t>
            </a:r>
          </a:p>
          <a:p>
            <a:pPr lvl="1"/>
            <a:r>
              <a:rPr lang="en-US" dirty="0" smtClean="0"/>
              <a:t>In person meetings</a:t>
            </a:r>
          </a:p>
          <a:p>
            <a:pPr lvl="1"/>
            <a:r>
              <a:rPr lang="en-US" dirty="0" smtClean="0"/>
              <a:t>Technical environment set up sooner</a:t>
            </a:r>
          </a:p>
          <a:p>
            <a:pPr lvl="1"/>
            <a:r>
              <a:rPr lang="en-US" dirty="0" smtClean="0"/>
              <a:t>Model and Controller are easier to program than the view</a:t>
            </a:r>
          </a:p>
          <a:p>
            <a:pPr lvl="1"/>
            <a:r>
              <a:rPr lang="en-US" dirty="0" smtClean="0"/>
              <a:t>Do not constantly move deadlines	</a:t>
            </a:r>
          </a:p>
          <a:p>
            <a:r>
              <a:rPr lang="en-US" dirty="0" smtClean="0"/>
              <a:t>Manager Specific</a:t>
            </a:r>
          </a:p>
          <a:p>
            <a:pPr lvl="1"/>
            <a:r>
              <a:rPr lang="en-US" dirty="0" smtClean="0"/>
              <a:t>Start meetings with a plan</a:t>
            </a:r>
          </a:p>
        </p:txBody>
      </p:sp>
    </p:spTree>
    <p:extLst>
      <p:ext uri="{BB962C8B-B14F-4D97-AF65-F5344CB8AC3E}">
        <p14:creationId xmlns:p14="http://schemas.microsoft.com/office/powerpoint/2010/main" val="1169173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Use Case Text</a:t>
            </a:r>
          </a:p>
          <a:p>
            <a:endParaRPr lang="en-US" dirty="0" smtClean="0"/>
          </a:p>
          <a:p>
            <a:r>
              <a:rPr lang="en-US" dirty="0" smtClean="0"/>
              <a:t>Use </a:t>
            </a:r>
            <a:r>
              <a:rPr lang="en-US" dirty="0"/>
              <a:t>Case: Play Simon </a:t>
            </a:r>
            <a:r>
              <a:rPr lang="en-US" dirty="0" smtClean="0"/>
              <a:t>Says</a:t>
            </a:r>
            <a:r>
              <a:rPr lang="en-US" dirty="0"/>
              <a:t> </a:t>
            </a:r>
          </a:p>
          <a:p>
            <a:pPr marL="651510" lvl="0" indent="-514350">
              <a:buFont typeface="+mj-lt"/>
              <a:buAutoNum type="arabicPeriod"/>
            </a:pPr>
            <a:r>
              <a:rPr lang="en-US" dirty="0"/>
              <a:t>Player logs into his account </a:t>
            </a:r>
          </a:p>
          <a:p>
            <a:pPr marL="651510" lvl="0" indent="-514350">
              <a:buFont typeface="+mj-lt"/>
              <a:buAutoNum type="arabicPeriod"/>
            </a:pPr>
            <a:r>
              <a:rPr lang="en-US" dirty="0"/>
              <a:t>Player selects preferred options for the game</a:t>
            </a:r>
          </a:p>
          <a:p>
            <a:pPr marL="651510" lvl="0" indent="-514350">
              <a:buFont typeface="+mj-lt"/>
              <a:buAutoNum type="arabicPeriod"/>
            </a:pPr>
            <a:r>
              <a:rPr lang="en-US" dirty="0"/>
              <a:t>System timer starts </a:t>
            </a:r>
          </a:p>
          <a:p>
            <a:pPr marL="651510" lvl="0" indent="-514350">
              <a:buFont typeface="+mj-lt"/>
              <a:buAutoNum type="arabicPeriod"/>
            </a:pPr>
            <a:r>
              <a:rPr lang="en-US" dirty="0"/>
              <a:t>Player is presented with a number of objects based on selected options. </a:t>
            </a:r>
            <a:endParaRPr lang="en-US" dirty="0" smtClean="0"/>
          </a:p>
          <a:p>
            <a:pPr marL="651510" lvl="0" indent="-514350">
              <a:buFont typeface="+mj-lt"/>
              <a:buAutoNum type="arabicPeriod"/>
            </a:pPr>
            <a:r>
              <a:rPr lang="en-US" dirty="0" smtClean="0"/>
              <a:t>A sequence of objects are activated in sequence by the system.</a:t>
            </a:r>
            <a:endParaRPr lang="en-US" dirty="0"/>
          </a:p>
          <a:p>
            <a:pPr marL="651510" lvl="0" indent="-514350">
              <a:buFont typeface="+mj-lt"/>
              <a:buAutoNum type="arabicPeriod"/>
            </a:pPr>
            <a:r>
              <a:rPr lang="en-US" dirty="0"/>
              <a:t>Objects are activated by the user to mimic the </a:t>
            </a:r>
            <a:r>
              <a:rPr lang="en-US" dirty="0" smtClean="0"/>
              <a:t>displayed sequence.</a:t>
            </a:r>
          </a:p>
          <a:p>
            <a:pPr marL="651510" lvl="0" indent="-514350">
              <a:buFont typeface="+mj-lt"/>
              <a:buAutoNum type="arabicPeriod"/>
            </a:pPr>
            <a:r>
              <a:rPr lang="en-US" dirty="0" smtClean="0"/>
              <a:t>If </a:t>
            </a:r>
            <a:r>
              <a:rPr lang="en-US" dirty="0"/>
              <a:t>sequence is successfully duplicated, the player moves to the next round, earns points, and steps </a:t>
            </a:r>
            <a:r>
              <a:rPr lang="en-US" dirty="0" smtClean="0"/>
              <a:t>5-6 </a:t>
            </a:r>
            <a:r>
              <a:rPr lang="en-US" dirty="0"/>
              <a:t>are repeated</a:t>
            </a:r>
          </a:p>
          <a:p>
            <a:pPr marL="651510" lvl="0" indent="-514350">
              <a:buFont typeface="+mj-lt"/>
              <a:buAutoNum type="arabicPeriod"/>
            </a:pPr>
            <a:r>
              <a:rPr lang="en-US" dirty="0"/>
              <a:t>Else the game ends </a:t>
            </a:r>
          </a:p>
          <a:p>
            <a:pPr marL="13716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335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204</TotalTime>
  <Words>216</Words>
  <Application>Microsoft Office PowerPoint</Application>
  <PresentationFormat>On-screen Show (4:3)</PresentationFormat>
  <Paragraphs>89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Apex</vt:lpstr>
      <vt:lpstr>Intensio</vt:lpstr>
      <vt:lpstr>Team Members</vt:lpstr>
      <vt:lpstr>Project Management</vt:lpstr>
      <vt:lpstr>Project Management</vt:lpstr>
      <vt:lpstr>Project Management</vt:lpstr>
      <vt:lpstr>Project Management</vt:lpstr>
      <vt:lpstr>Project Management</vt:lpstr>
      <vt:lpstr>Project Management</vt:lpstr>
      <vt:lpstr>Requirements Analysis</vt:lpstr>
      <vt:lpstr>Requirements Analysis</vt:lpstr>
      <vt:lpstr>Requirements Analysis</vt:lpstr>
      <vt:lpstr>Requirements Analysis</vt:lpstr>
      <vt:lpstr>Design</vt:lpstr>
      <vt:lpstr>Design</vt:lpstr>
      <vt:lpstr>Design</vt:lpstr>
      <vt:lpstr>Testing</vt:lpstr>
      <vt:lpstr>Testing</vt:lpstr>
      <vt:lpstr>Testing</vt:lpstr>
      <vt:lpstr>Testing</vt:lpstr>
      <vt:lpstr>Testing</vt:lpstr>
      <vt:lpstr>Implementation</vt:lpstr>
      <vt:lpstr>Implementation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</dc:title>
  <dc:creator>Ric</dc:creator>
  <cp:lastModifiedBy>Timothy</cp:lastModifiedBy>
  <cp:revision>32</cp:revision>
  <dcterms:created xsi:type="dcterms:W3CDTF">2013-04-28T16:48:52Z</dcterms:created>
  <dcterms:modified xsi:type="dcterms:W3CDTF">2013-04-30T00:53:40Z</dcterms:modified>
</cp:coreProperties>
</file>