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0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 err="1" smtClean="0"/>
              <a:t>Intensio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Simon Says Memory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</a:p>
          <a:p>
            <a:endParaRPr lang="en-US" dirty="0"/>
          </a:p>
        </p:txBody>
      </p:sp>
      <p:pic>
        <p:nvPicPr>
          <p:cNvPr id="6146" name="Picture 2" descr="C:\Users\Ric\Desktop\Use Cas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0"/>
            <a:ext cx="8001000" cy="44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00340"/>
            <a:ext cx="7391400" cy="431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5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Diagram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2362200"/>
            <a:ext cx="7183582" cy="42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5468"/>
            <a:ext cx="7924800" cy="47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6019800" cy="444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1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7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Manual tests against requirements</a:t>
            </a:r>
          </a:p>
          <a:p>
            <a:pPr lvl="1"/>
            <a:r>
              <a:rPr lang="en-US" dirty="0" smtClean="0"/>
              <a:t>Extensive use of the debugger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endParaRPr lang="en-US" dirty="0"/>
          </a:p>
          <a:p>
            <a:pPr marL="585216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52045"/>
            <a:ext cx="756829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Comparison with requirements</a:t>
            </a:r>
            <a:endParaRPr lang="en-US" dirty="0"/>
          </a:p>
          <a:p>
            <a:pPr lvl="1"/>
            <a:r>
              <a:rPr lang="en-US" dirty="0"/>
              <a:t>Free form </a:t>
            </a:r>
            <a:r>
              <a:rPr lang="en-US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055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  <a:p>
            <a:pPr lvl="1"/>
            <a:r>
              <a:rPr lang="en-US" dirty="0"/>
              <a:t>Regular </a:t>
            </a:r>
            <a:r>
              <a:rPr lang="en-US" dirty="0" smtClean="0"/>
              <a:t>execution of program</a:t>
            </a:r>
          </a:p>
          <a:p>
            <a:pPr lvl="1"/>
            <a:r>
              <a:rPr lang="en-US" dirty="0" smtClean="0"/>
              <a:t>Evaluation of performance by multiple </a:t>
            </a:r>
            <a:r>
              <a:rPr lang="en-US" smtClean="0"/>
              <a:t>group members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0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Unit testing was performed on the model</a:t>
            </a:r>
          </a:p>
          <a:p>
            <a:pPr lvl="1"/>
            <a:r>
              <a:rPr lang="en-US" dirty="0" smtClean="0"/>
              <a:t>Difficulties translating to Android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12901"/>
            <a:ext cx="38491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Timothy Sullivan</a:t>
            </a:r>
          </a:p>
          <a:p>
            <a:r>
              <a:rPr lang="en-US" dirty="0" smtClean="0"/>
              <a:t>William Holder</a:t>
            </a:r>
          </a:p>
          <a:p>
            <a:r>
              <a:rPr lang="en-US" dirty="0" err="1" smtClean="0"/>
              <a:t>Hao</a:t>
            </a:r>
            <a:r>
              <a:rPr lang="en-US" dirty="0" smtClean="0"/>
              <a:t> Wu</a:t>
            </a:r>
          </a:p>
          <a:p>
            <a:r>
              <a:rPr lang="en-US" dirty="0" smtClean="0"/>
              <a:t>Jason Purcell</a:t>
            </a:r>
          </a:p>
          <a:p>
            <a:r>
              <a:rPr lang="en-US" dirty="0" err="1" smtClean="0"/>
              <a:t>Ric</a:t>
            </a:r>
            <a:r>
              <a:rPr lang="en-US" dirty="0" smtClean="0"/>
              <a:t> </a:t>
            </a:r>
            <a:r>
              <a:rPr lang="en-US" dirty="0" err="1" smtClean="0"/>
              <a:t>Poirson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Planned on using the Bottom-Up model</a:t>
            </a:r>
          </a:p>
          <a:p>
            <a:pPr lvl="1"/>
            <a:r>
              <a:rPr lang="en-US" dirty="0" smtClean="0"/>
              <a:t>Did not get to due to difficulties with unit testing in Android and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41320"/>
            <a:ext cx="6591837" cy="32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32960"/>
          </a:xfrm>
        </p:spPr>
        <p:txBody>
          <a:bodyPr/>
          <a:lstStyle/>
          <a:p>
            <a:r>
              <a:rPr lang="en-US" dirty="0" smtClean="0"/>
              <a:t>Android Programming</a:t>
            </a:r>
          </a:p>
          <a:p>
            <a:pPr lvl="1"/>
            <a:r>
              <a:rPr lang="en-US" dirty="0" smtClean="0"/>
              <a:t>William Holder</a:t>
            </a:r>
          </a:p>
          <a:p>
            <a:pPr lvl="1"/>
            <a:r>
              <a:rPr lang="en-US" dirty="0" smtClean="0"/>
              <a:t>Timothy Sullivan</a:t>
            </a:r>
          </a:p>
          <a:p>
            <a:r>
              <a:rPr lang="en-US" dirty="0" smtClean="0"/>
              <a:t>Java Applet</a:t>
            </a:r>
          </a:p>
          <a:p>
            <a:pPr lvl="1"/>
            <a:r>
              <a:rPr lang="en-US" dirty="0" smtClean="0"/>
              <a:t>Jason Purcell</a:t>
            </a:r>
          </a:p>
          <a:p>
            <a:pPr lvl="1"/>
            <a:r>
              <a:rPr lang="en-US" dirty="0" err="1" smtClean="0"/>
              <a:t>Ric</a:t>
            </a:r>
            <a:r>
              <a:rPr lang="en-US" smtClean="0"/>
              <a:t> Poirson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Complications:</a:t>
            </a:r>
          </a:p>
          <a:p>
            <a:pPr lvl="1"/>
            <a:r>
              <a:rPr lang="en-US" dirty="0" smtClean="0"/>
              <a:t>Sakai was slow to rearrange and get documentation</a:t>
            </a:r>
          </a:p>
          <a:p>
            <a:pPr lvl="2"/>
            <a:r>
              <a:rPr lang="en-US" dirty="0" smtClean="0"/>
              <a:t>We switched to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Big Blue Button was inefficient</a:t>
            </a:r>
          </a:p>
          <a:p>
            <a:pPr lvl="2"/>
            <a:r>
              <a:rPr lang="en-US" dirty="0" smtClean="0"/>
              <a:t>Switched to Skype</a:t>
            </a:r>
          </a:p>
          <a:p>
            <a:pPr lvl="2"/>
            <a:r>
              <a:rPr lang="en-US" dirty="0" smtClean="0"/>
              <a:t>Used BBB for screen share</a:t>
            </a:r>
          </a:p>
          <a:p>
            <a:pPr lvl="1"/>
            <a:r>
              <a:rPr lang="en-US" dirty="0" smtClean="0"/>
              <a:t>Group had different schedules and inconsistent work loads</a:t>
            </a:r>
          </a:p>
          <a:p>
            <a:pPr lvl="2"/>
            <a:r>
              <a:rPr lang="en-US" dirty="0" smtClean="0"/>
              <a:t>Meeting were changed to twice a week</a:t>
            </a:r>
          </a:p>
          <a:p>
            <a:pPr lvl="2"/>
            <a:r>
              <a:rPr lang="en-US" dirty="0" smtClean="0"/>
              <a:t>More flexible task assignment</a:t>
            </a:r>
          </a:p>
        </p:txBody>
      </p:sp>
    </p:spTree>
    <p:extLst>
      <p:ext uri="{BB962C8B-B14F-4D97-AF65-F5344CB8AC3E}">
        <p14:creationId xmlns:p14="http://schemas.microsoft.com/office/powerpoint/2010/main" val="4255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Holder</a:t>
            </a:r>
          </a:p>
          <a:p>
            <a:pPr lvl="1"/>
            <a:r>
              <a:rPr lang="en-US" dirty="0" smtClean="0"/>
              <a:t>Project Lead/ Meeting Organizer/Programming Lead/Documentation Lead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twice a week on </a:t>
            </a:r>
            <a:r>
              <a:rPr lang="en-US" dirty="0" err="1" smtClean="0"/>
              <a:t>skype</a:t>
            </a:r>
            <a:endParaRPr lang="en-US" dirty="0" smtClean="0"/>
          </a:p>
          <a:p>
            <a:r>
              <a:rPr lang="en-US" dirty="0" smtClean="0"/>
              <a:t>Used big blue button to screen share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581400" cy="201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zenit.senecac.on.ca/wiki/imgs/Bigblue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5" y="3886200"/>
            <a:ext cx="2528455" cy="252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Timothy Sullivan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2857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7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85109"/>
            <a:ext cx="8458200" cy="467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2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4" t="157" r="-1116" b="-157"/>
          <a:stretch/>
        </p:blipFill>
        <p:spPr bwMode="auto">
          <a:xfrm>
            <a:off x="2666999" y="2160619"/>
            <a:ext cx="561109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7338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Package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Deployment Diagram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Use Case Creation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UML State Machine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Design Class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Implementation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34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Start coding sooner</a:t>
            </a:r>
          </a:p>
          <a:p>
            <a:pPr lvl="1"/>
            <a:r>
              <a:rPr lang="en-US" b="1" dirty="0" smtClean="0"/>
              <a:t>Don’t</a:t>
            </a:r>
            <a:r>
              <a:rPr lang="en-US" dirty="0" smtClean="0"/>
              <a:t> use waterfall</a:t>
            </a:r>
          </a:p>
          <a:p>
            <a:pPr lvl="1"/>
            <a:r>
              <a:rPr lang="en-US" dirty="0" smtClean="0"/>
              <a:t>In person meetings</a:t>
            </a:r>
          </a:p>
          <a:p>
            <a:pPr lvl="1"/>
            <a:r>
              <a:rPr lang="en-US" dirty="0" smtClean="0"/>
              <a:t>Technical environment set up sooner</a:t>
            </a:r>
          </a:p>
          <a:p>
            <a:pPr lvl="1"/>
            <a:r>
              <a:rPr lang="en-US" dirty="0" smtClean="0"/>
              <a:t>Model and Controller are easier to program than the view</a:t>
            </a:r>
          </a:p>
          <a:p>
            <a:pPr lvl="1"/>
            <a:r>
              <a:rPr lang="en-US" dirty="0" smtClean="0"/>
              <a:t>Do not constantly move deadlines	</a:t>
            </a:r>
          </a:p>
          <a:p>
            <a:r>
              <a:rPr lang="en-US" dirty="0" smtClean="0"/>
              <a:t>Manager Specific</a:t>
            </a:r>
          </a:p>
          <a:p>
            <a:pPr lvl="1"/>
            <a:r>
              <a:rPr lang="en-US" dirty="0" smtClean="0"/>
              <a:t>Start meetings with a plan</a:t>
            </a:r>
          </a:p>
        </p:txBody>
      </p:sp>
    </p:spTree>
    <p:extLst>
      <p:ext uri="{BB962C8B-B14F-4D97-AF65-F5344CB8AC3E}">
        <p14:creationId xmlns:p14="http://schemas.microsoft.com/office/powerpoint/2010/main" val="11691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Case Text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Case: Play Simon </a:t>
            </a:r>
            <a:r>
              <a:rPr lang="en-US" dirty="0" smtClean="0"/>
              <a:t>Says</a:t>
            </a:r>
            <a:r>
              <a:rPr lang="en-US" dirty="0"/>
              <a:t> 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logs into his account 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selects preferred options for the game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System timer starts 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is presented with a number of objects based on selected options. </a:t>
            </a:r>
            <a:endParaRPr lang="en-US" dirty="0" smtClean="0"/>
          </a:p>
          <a:p>
            <a:pPr marL="651510" lvl="0" indent="-514350">
              <a:buFont typeface="+mj-lt"/>
              <a:buAutoNum type="arabicPeriod"/>
            </a:pPr>
            <a:r>
              <a:rPr lang="en-US" dirty="0" smtClean="0"/>
              <a:t>A sequence of objects are activated in sequence by the system.</a:t>
            </a:r>
            <a:endParaRPr lang="en-US" dirty="0"/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Objects are activated by the user to mimic the </a:t>
            </a:r>
            <a:r>
              <a:rPr lang="en-US" dirty="0" smtClean="0"/>
              <a:t>displayed sequence.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sequence is successfully duplicated, the player moves to the next round, earns points, and steps </a:t>
            </a:r>
            <a:r>
              <a:rPr lang="en-US" dirty="0" smtClean="0"/>
              <a:t>5-6 </a:t>
            </a:r>
            <a:r>
              <a:rPr lang="en-US" dirty="0"/>
              <a:t>are repeated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Else the game ends 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298</TotalTime>
  <Words>274</Words>
  <Application>Microsoft Office PowerPoint</Application>
  <PresentationFormat>On-screen Show (4:3)</PresentationFormat>
  <Paragraphs>104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Intensio</vt:lpstr>
      <vt:lpstr>Team Members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Requirements Analysis</vt:lpstr>
      <vt:lpstr>Requirements Analysis</vt:lpstr>
      <vt:lpstr>Requirements Analysis</vt:lpstr>
      <vt:lpstr>Requirements Analysis</vt:lpstr>
      <vt:lpstr>Design</vt:lpstr>
      <vt:lpstr>Design</vt:lpstr>
      <vt:lpstr>Design</vt:lpstr>
      <vt:lpstr>Testing</vt:lpstr>
      <vt:lpstr>Testing</vt:lpstr>
      <vt:lpstr>Testing</vt:lpstr>
      <vt:lpstr>Testing</vt:lpstr>
      <vt:lpstr>Testing</vt:lpstr>
      <vt:lpstr>Implementation</vt:lpstr>
      <vt:lpstr>Implementation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Ric</dc:creator>
  <cp:lastModifiedBy>Ric</cp:lastModifiedBy>
  <cp:revision>49</cp:revision>
  <dcterms:created xsi:type="dcterms:W3CDTF">2013-04-28T16:48:52Z</dcterms:created>
  <dcterms:modified xsi:type="dcterms:W3CDTF">2013-04-30T03:56:05Z</dcterms:modified>
</cp:coreProperties>
</file>