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0" r:id="rId13"/>
    <p:sldId id="259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6A62410-AE71-4803-BEEB-DCB17F99DD0F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17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79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35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57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22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36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12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04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79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49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2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52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55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3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3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9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82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33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0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73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33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</TotalTime>
  <Words>32</Words>
  <Application>Microsoft Office PowerPoint</Application>
  <PresentationFormat>On-screen Show (4:3)</PresentationFormat>
  <Paragraphs>21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Apex</vt:lpstr>
      <vt:lpstr>Overview</vt:lpstr>
      <vt:lpstr>Team Members</vt:lpstr>
      <vt:lpstr>Project Management</vt:lpstr>
      <vt:lpstr>Project Management</vt:lpstr>
      <vt:lpstr>Project Management</vt:lpstr>
      <vt:lpstr>Project Management</vt:lpstr>
      <vt:lpstr>Project Management</vt:lpstr>
      <vt:lpstr>Project Management</vt:lpstr>
      <vt:lpstr>Requirements Analysis</vt:lpstr>
      <vt:lpstr>Requirements Analysis</vt:lpstr>
      <vt:lpstr>Requirements Analysis</vt:lpstr>
      <vt:lpstr>Requirements Analysis</vt:lpstr>
      <vt:lpstr>Design</vt:lpstr>
      <vt:lpstr>Design</vt:lpstr>
      <vt:lpstr>Design</vt:lpstr>
      <vt:lpstr>Testing</vt:lpstr>
      <vt:lpstr>Testing</vt:lpstr>
      <vt:lpstr>Testing</vt:lpstr>
      <vt:lpstr>Implementation</vt:lpstr>
      <vt:lpstr>Implementation</vt:lpstr>
      <vt:lpstr>Implementation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Ric</dc:creator>
  <cp:lastModifiedBy>Ric</cp:lastModifiedBy>
  <cp:revision>1</cp:revision>
  <dcterms:created xsi:type="dcterms:W3CDTF">2013-04-28T16:48:52Z</dcterms:created>
  <dcterms:modified xsi:type="dcterms:W3CDTF">2013-04-28T16:56:25Z</dcterms:modified>
</cp:coreProperties>
</file>