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66" r:id="rId4"/>
    <p:sldId id="258" r:id="rId5"/>
    <p:sldId id="270" r:id="rId6"/>
    <p:sldId id="267" r:id="rId7"/>
    <p:sldId id="269" r:id="rId8"/>
    <p:sldId id="263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6" autoAdjust="0"/>
    <p:restoredTop sz="94660"/>
  </p:normalViewPr>
  <p:slideViewPr>
    <p:cSldViewPr>
      <p:cViewPr>
        <p:scale>
          <a:sx n="100" d="100"/>
          <a:sy n="100" d="100"/>
        </p:scale>
        <p:origin x="-84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7E5B902-6FB5-4927-B97D-82B5CE5563F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NTENSIO’S MEMORABLE </a:t>
            </a:r>
            <a:r>
              <a:rPr lang="en-US" dirty="0" smtClean="0"/>
              <a:t>MEMORY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William </a:t>
            </a:r>
            <a:r>
              <a:rPr lang="en-US" dirty="0" smtClean="0"/>
              <a:t>Holder</a:t>
            </a:r>
          </a:p>
          <a:p>
            <a:r>
              <a:rPr lang="en-US" dirty="0" smtClean="0"/>
              <a:t>Timothy Sullivan</a:t>
            </a:r>
            <a:endParaRPr lang="en-US" dirty="0" smtClean="0"/>
          </a:p>
          <a:p>
            <a:r>
              <a:rPr lang="en-US" dirty="0" smtClean="0"/>
              <a:t>Jason </a:t>
            </a:r>
            <a:r>
              <a:rPr lang="en-US" dirty="0" smtClean="0"/>
              <a:t>Purcell</a:t>
            </a:r>
            <a:endParaRPr lang="en-US" dirty="0" smtClean="0"/>
          </a:p>
          <a:p>
            <a:r>
              <a:rPr lang="en-US" dirty="0" smtClean="0"/>
              <a:t>Patrick</a:t>
            </a:r>
            <a:r>
              <a:rPr lang="en-US" dirty="0"/>
              <a:t> </a:t>
            </a:r>
            <a:r>
              <a:rPr lang="en-US" dirty="0" err="1" smtClean="0"/>
              <a:t>Poirson</a:t>
            </a:r>
            <a:endParaRPr lang="en-US" dirty="0" smtClean="0"/>
          </a:p>
          <a:p>
            <a:r>
              <a:rPr lang="en-US" dirty="0" err="1" smtClean="0"/>
              <a:t>Hao</a:t>
            </a:r>
            <a:r>
              <a:rPr lang="en-US" dirty="0" smtClean="0"/>
              <a:t> Wu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81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memory</a:t>
            </a:r>
          </a:p>
          <a:p>
            <a:r>
              <a:rPr lang="en-US" dirty="0" smtClean="0"/>
              <a:t>Persistent high scores 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 smtClean="0"/>
              <a:t>web </a:t>
            </a:r>
            <a:r>
              <a:rPr lang="en-US" dirty="0" smtClean="0"/>
              <a:t>application</a:t>
            </a:r>
          </a:p>
          <a:p>
            <a:r>
              <a:rPr lang="en-US" dirty="0"/>
              <a:t>A</a:t>
            </a:r>
            <a:r>
              <a:rPr lang="en-US" dirty="0" smtClean="0"/>
              <a:t>ndroid application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47800"/>
            <a:ext cx="25717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05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319" y="198437"/>
            <a:ext cx="7886700" cy="1325563"/>
          </a:xfrm>
        </p:spPr>
        <p:txBody>
          <a:bodyPr/>
          <a:lstStyle/>
          <a:p>
            <a:r>
              <a:rPr lang="en-US" dirty="0" smtClean="0"/>
              <a:t>Lifecycle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Waterfall </a:t>
            </a:r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500438" cy="47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1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 Chart</a:t>
            </a:r>
            <a:endParaRPr lang="en-US" dirty="0"/>
          </a:p>
        </p:txBody>
      </p:sp>
      <p:pic>
        <p:nvPicPr>
          <p:cNvPr id="1026" name="Picture 2" descr="C:\Users\Timothy\Documents\Coursework\CSC 331\Memory Game Project\Preplanning\Kickoff Briefing Presentation\GANT 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6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 anchor="ctr"/>
          <a:lstStyle/>
          <a:p>
            <a:r>
              <a:rPr lang="en-US" sz="4400"/>
              <a:t>Risk Analysis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1752600"/>
            <a:ext cx="6400800" cy="3886200"/>
          </a:xfrm>
        </p:spPr>
        <p:txBody>
          <a:bodyPr/>
          <a:lstStyle/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2800" dirty="0">
                <a:solidFill>
                  <a:srgbClr val="CC0000"/>
                </a:solidFill>
              </a:rPr>
              <a:t>Low </a:t>
            </a:r>
            <a:r>
              <a:rPr lang="en-US" sz="2800" dirty="0"/>
              <a:t>   </a:t>
            </a:r>
            <a:r>
              <a:rPr lang="en-US" sz="2800" dirty="0">
                <a:solidFill>
                  <a:srgbClr val="CC0000"/>
                </a:solidFill>
              </a:rPr>
              <a:t>Moderate</a:t>
            </a:r>
            <a:r>
              <a:rPr lang="en-US" sz="2800" dirty="0"/>
              <a:t>    </a:t>
            </a:r>
            <a:r>
              <a:rPr lang="en-US" sz="2800" dirty="0">
                <a:solidFill>
                  <a:srgbClr val="CC0000"/>
                </a:solidFill>
              </a:rPr>
              <a:t>High    </a:t>
            </a:r>
            <a:r>
              <a:rPr lang="en-US" sz="2800" dirty="0" smtClean="0">
                <a:solidFill>
                  <a:srgbClr val="CC0000"/>
                </a:solidFill>
              </a:rPr>
              <a:t>Severe</a:t>
            </a:r>
          </a:p>
          <a:p>
            <a:endParaRPr lang="en-US" sz="3200" dirty="0"/>
          </a:p>
          <a:p>
            <a:r>
              <a:rPr lang="en-US" dirty="0" smtClean="0"/>
              <a:t>Mitigation strategy </a:t>
            </a:r>
            <a:endParaRPr lang="en-US" dirty="0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2286000" y="25908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30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  <p:bldP spid="20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 anchor="ctr"/>
          <a:lstStyle/>
          <a:p>
            <a:r>
              <a:rPr lang="en-US" sz="4400" dirty="0"/>
              <a:t>Initial Software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5146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Model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Player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Game and components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View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Login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Setup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Game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Controller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38400"/>
            <a:ext cx="3897687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58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Documentation and Configuration Management Plan Summary</a:t>
            </a:r>
            <a:endParaRPr lang="en-US" dirty="0"/>
          </a:p>
        </p:txBody>
      </p:sp>
      <p:pic>
        <p:nvPicPr>
          <p:cNvPr id="1030" name="Picture 6" descr="http://usailc.org/sakai/files/2011/04/Sakai_logo_reg_mark_hi_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333153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3.gstatic.com/images?q=tbn:ANd9GcTs46NpxTqKQY0bfnW7K4gFQtIF2gQTMyDh1LPwNvprA4bdVc_Y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1433512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26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1314450"/>
          </a:xfrm>
        </p:spPr>
        <p:txBody>
          <a:bodyPr anchor="ctr">
            <a:normAutofit fontScale="90000"/>
          </a:bodyPr>
          <a:lstStyle/>
          <a:p>
            <a:r>
              <a:rPr lang="en-US" sz="4000"/>
              <a:t>Technical Environment Summary</a:t>
            </a:r>
            <a:br>
              <a:rPr lang="en-US" sz="4000"/>
            </a:br>
            <a:endParaRPr lang="en-US" sz="40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371600"/>
            <a:ext cx="6400800" cy="1752600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US" sz="2800" b="1" dirty="0"/>
              <a:t>IDE</a:t>
            </a:r>
            <a:r>
              <a:rPr lang="en-US" sz="1800" b="1" dirty="0"/>
              <a:t>: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2000" b="1" dirty="0"/>
              <a:t>Eclipse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2800" b="1" dirty="0"/>
              <a:t>Programming Language</a:t>
            </a:r>
            <a:r>
              <a:rPr lang="en-US" sz="1800" b="1" dirty="0"/>
              <a:t>: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1400" b="1" dirty="0"/>
              <a:t>Java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2800" b="1" dirty="0"/>
              <a:t>Platforms</a:t>
            </a:r>
            <a:r>
              <a:rPr lang="en-US" sz="1800" b="1" dirty="0"/>
              <a:t>: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1400" b="1" dirty="0"/>
              <a:t>Java SDK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1400" b="1" dirty="0"/>
              <a:t>Android SDK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2800" b="1" dirty="0"/>
              <a:t>Source Code Control</a:t>
            </a:r>
            <a:r>
              <a:rPr lang="en-US" sz="1800" b="1" dirty="0"/>
              <a:t>: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1400" b="1" dirty="0" err="1"/>
              <a:t>Git</a:t>
            </a:r>
            <a:r>
              <a:rPr lang="en-US" sz="1400" b="1" dirty="0"/>
              <a:t>-hub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2800" b="1" dirty="0"/>
              <a:t>Team Communication</a:t>
            </a:r>
            <a:r>
              <a:rPr lang="en-US" sz="1800" b="1" dirty="0"/>
              <a:t>: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1400" b="1" dirty="0"/>
              <a:t>Big Blue Button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1400" b="1" dirty="0"/>
              <a:t>Skype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endParaRPr lang="en-US" sz="3200" b="1" dirty="0"/>
          </a:p>
          <a:p>
            <a:pPr lvl="1">
              <a:lnSpc>
                <a:spcPct val="80000"/>
              </a:lnSpc>
              <a:buFontTx/>
              <a:buChar char="–"/>
            </a:pPr>
            <a:endParaRPr lang="en-US" b="1" dirty="0"/>
          </a:p>
          <a:p>
            <a:pPr>
              <a:lnSpc>
                <a:spcPct val="80000"/>
              </a:lnSpc>
            </a:pPr>
            <a:endParaRPr lang="en-US" sz="1400" dirty="0"/>
          </a:p>
        </p:txBody>
      </p:sp>
      <p:pic>
        <p:nvPicPr>
          <p:cNvPr id="2" name="Picture 2" descr="http://zenit.senecac.on.ca/wiki/imgs/Bigblue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4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90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238</TotalTime>
  <Words>88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INTENSIO’S MEMORABLE MEMORY GAME</vt:lpstr>
      <vt:lpstr>Team Members</vt:lpstr>
      <vt:lpstr>Overview</vt:lpstr>
      <vt:lpstr>Lifecycle Methodology</vt:lpstr>
      <vt:lpstr>GANT Chart</vt:lpstr>
      <vt:lpstr>Risk Analysis </vt:lpstr>
      <vt:lpstr>Initial Software Architecture</vt:lpstr>
      <vt:lpstr>Documentation and Configuration Management Plan Summary</vt:lpstr>
      <vt:lpstr>Technical Environment Summary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Timothy</dc:creator>
  <cp:lastModifiedBy>Timothy</cp:lastModifiedBy>
  <cp:revision>45</cp:revision>
  <dcterms:created xsi:type="dcterms:W3CDTF">2013-02-28T18:37:26Z</dcterms:created>
  <dcterms:modified xsi:type="dcterms:W3CDTF">2013-03-19T17:04:58Z</dcterms:modified>
</cp:coreProperties>
</file>