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2EFA-A3E8-43C1-BADE-28AD0DBBFFED}" type="datetimeFigureOut">
              <a:rPr lang="en-US" smtClean="0"/>
              <a:t>3/17/2013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88C2-E980-4654-844B-57E9186E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7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2EFA-A3E8-43C1-BADE-28AD0DBBFFED}" type="datetimeFigureOut">
              <a:rPr lang="en-US" smtClean="0"/>
              <a:t>3/17/2013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88C2-E980-4654-844B-57E9186E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2EFA-A3E8-43C1-BADE-28AD0DBBFFED}" type="datetimeFigureOut">
              <a:rPr lang="en-US" smtClean="0"/>
              <a:t>3/17/2013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88C2-E980-4654-844B-57E9186E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2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2EFA-A3E8-43C1-BADE-28AD0DBBFFED}" type="datetimeFigureOut">
              <a:rPr lang="en-US" smtClean="0"/>
              <a:t>3/17/2013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88C2-E980-4654-844B-57E9186E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2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2EFA-A3E8-43C1-BADE-28AD0DBBFFED}" type="datetimeFigureOut">
              <a:rPr lang="en-US" smtClean="0"/>
              <a:t>3/17/2013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88C2-E980-4654-844B-57E9186E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1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2EFA-A3E8-43C1-BADE-28AD0DBBFFED}" type="datetimeFigureOut">
              <a:rPr lang="en-US" smtClean="0"/>
              <a:t>3/17/2013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88C2-E980-4654-844B-57E9186E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2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2EFA-A3E8-43C1-BADE-28AD0DBBFFED}" type="datetimeFigureOut">
              <a:rPr lang="en-US" smtClean="0"/>
              <a:t>3/17/2013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88C2-E980-4654-844B-57E9186E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8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2EFA-A3E8-43C1-BADE-28AD0DBBFFED}" type="datetimeFigureOut">
              <a:rPr lang="en-US" smtClean="0"/>
              <a:t>3/17/2013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88C2-E980-4654-844B-57E9186E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2EFA-A3E8-43C1-BADE-28AD0DBBFFED}" type="datetimeFigureOut">
              <a:rPr lang="en-US" smtClean="0"/>
              <a:t>3/17/2013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88C2-E980-4654-844B-57E9186E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6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2EFA-A3E8-43C1-BADE-28AD0DBBFFED}" type="datetimeFigureOut">
              <a:rPr lang="en-US" smtClean="0"/>
              <a:t>3/17/2013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88C2-E980-4654-844B-57E9186E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2EFA-A3E8-43C1-BADE-28AD0DBBFFED}" type="datetimeFigureOut">
              <a:rPr lang="en-US" smtClean="0"/>
              <a:t>3/17/2013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88C2-E980-4654-844B-57E9186E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1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42EFA-A3E8-43C1-BADE-28AD0DBBFFED}" type="datetimeFigureOut">
              <a:rPr lang="en-US" smtClean="0"/>
              <a:t>3/17/2013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988C2-E980-4654-844B-57E9186E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1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 Chart</a:t>
            </a:r>
            <a:endParaRPr lang="en-US" dirty="0"/>
          </a:p>
        </p:txBody>
      </p:sp>
      <p:pic>
        <p:nvPicPr>
          <p:cNvPr id="1026" name="Picture 2" descr="C:\Users\Timothy\Documents\Coursework\CSC 331\Memory Game Project\Preplanning\Kickoff Briefing Presentation\GANT Ch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2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GANT Chart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GANT Chart</dc:title>
  <dc:creator>Timothy</dc:creator>
  <cp:lastModifiedBy>Timothy</cp:lastModifiedBy>
  <cp:revision>2</cp:revision>
  <dcterms:created xsi:type="dcterms:W3CDTF">2013-03-17T18:00:14Z</dcterms:created>
  <dcterms:modified xsi:type="dcterms:W3CDTF">2013-03-18T00:35:15Z</dcterms:modified>
</cp:coreProperties>
</file>