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5B902-6FB5-4927-B97D-82B5CE5563F8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EEEC-7943-4E26-81CD-BC7B0E7B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Environment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34"/>
            <a:ext cx="9144000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3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4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and Configuration Management Plan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Overview</vt:lpstr>
      <vt:lpstr>Team Members</vt:lpstr>
      <vt:lpstr>Lifecycle Methodology</vt:lpstr>
      <vt:lpstr>GANT Chart</vt:lpstr>
      <vt:lpstr>Risk Assessment</vt:lpstr>
      <vt:lpstr>Risk Mitigation</vt:lpstr>
      <vt:lpstr>Initial Software Architecture</vt:lpstr>
      <vt:lpstr>Documentation and Configuration Management Plan Summary</vt:lpstr>
      <vt:lpstr>Cont.</vt:lpstr>
      <vt:lpstr>Technical Environment 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Timothy</dc:creator>
  <cp:lastModifiedBy>Timothy</cp:lastModifiedBy>
  <cp:revision>2</cp:revision>
  <dcterms:created xsi:type="dcterms:W3CDTF">2013-02-28T18:37:26Z</dcterms:created>
  <dcterms:modified xsi:type="dcterms:W3CDTF">2013-03-17T17:59:22Z</dcterms:modified>
</cp:coreProperties>
</file>