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R-Net: Machine Reading Comprehension with Self-Matching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ACL 2017</a:t>
            </a:r>
          </a:p>
          <a:p>
            <a:r>
              <a:rPr lang="en-US" altLang="zh-CN" dirty="0"/>
              <a:t>Natural Language Computing Group, Microsoft Research </a:t>
            </a:r>
            <a:r>
              <a:rPr lang="en-US" altLang="zh-CN" dirty="0" smtClean="0"/>
              <a:t>Asia</a:t>
            </a:r>
          </a:p>
          <a:p>
            <a:r>
              <a:rPr lang="en-US" altLang="zh-CN" dirty="0"/>
              <a:t>Slide: https://slideplayer.com/slide/12351679/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483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R-NET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6116"/>
          <a:stretch/>
        </p:blipFill>
        <p:spPr>
          <a:xfrm>
            <a:off x="918892" y="1456661"/>
            <a:ext cx="7472360" cy="53219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85007" y="1813769"/>
            <a:ext cx="2060028" cy="273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8428656" y="1327101"/>
            <a:ext cx="74068" cy="54515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986345" y="1765738"/>
            <a:ext cx="25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Pointer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0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090" y="214206"/>
            <a:ext cx="7031420" cy="665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2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Matching-LSTM</a:t>
            </a:r>
          </a:p>
          <a:p>
            <a:r>
              <a:rPr lang="en-US" altLang="zh-CN" dirty="0" smtClean="0"/>
              <a:t>Pointer-NET</a:t>
            </a:r>
          </a:p>
          <a:p>
            <a:r>
              <a:rPr lang="en-US" altLang="zh-CN" dirty="0" err="1" smtClean="0"/>
              <a:t>SQuAD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90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SQuAD</a:t>
            </a:r>
            <a:r>
              <a:rPr lang="zh-CN" altLang="en-US" dirty="0"/>
              <a:t>数据集包含</a:t>
            </a:r>
            <a:r>
              <a:rPr lang="en-US" altLang="zh-CN" dirty="0"/>
              <a:t>10w</a:t>
            </a:r>
            <a:r>
              <a:rPr lang="zh-CN" altLang="en-US" dirty="0"/>
              <a:t>个样例，每个样例大致由一个三元组构成（文章</a:t>
            </a:r>
            <a:r>
              <a:rPr lang="en-US" altLang="zh-CN" dirty="0"/>
              <a:t>Passage, </a:t>
            </a:r>
            <a:r>
              <a:rPr lang="zh-CN" altLang="en-US" dirty="0"/>
              <a:t>相应问题</a:t>
            </a:r>
            <a:r>
              <a:rPr lang="en-US" altLang="zh-CN" dirty="0"/>
              <a:t>Query, </a:t>
            </a:r>
            <a:r>
              <a:rPr lang="zh-CN" altLang="en-US" dirty="0"/>
              <a:t>对应答案</a:t>
            </a:r>
            <a:r>
              <a:rPr lang="en-US" altLang="zh-CN" dirty="0"/>
              <a:t>Answer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Matching-LSTM</a:t>
            </a:r>
            <a:r>
              <a:rPr lang="zh-CN" altLang="en-US" dirty="0" smtClean="0"/>
              <a:t>模型分为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1)LSTM</a:t>
            </a:r>
            <a:r>
              <a:rPr lang="zh-CN" altLang="en-US" dirty="0"/>
              <a:t>预处理层：编码原文以及上下文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2)match-LSTM</a:t>
            </a:r>
            <a:r>
              <a:rPr lang="zh-CN" altLang="en-US" dirty="0"/>
              <a:t>层：匹配原文和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3)Answer-Pointer</a:t>
            </a:r>
            <a:r>
              <a:rPr lang="zh-CN" altLang="en-US" dirty="0"/>
              <a:t>层：使用</a:t>
            </a:r>
            <a:r>
              <a:rPr lang="en-US" altLang="zh-CN" dirty="0" err="1"/>
              <a:t>Ptr</a:t>
            </a:r>
            <a:r>
              <a:rPr lang="en-US" altLang="zh-CN" dirty="0"/>
              <a:t>-Net</a:t>
            </a:r>
            <a:r>
              <a:rPr lang="zh-CN" altLang="en-US" dirty="0"/>
              <a:t>网络，从原文中选取答案</a:t>
            </a:r>
            <a:r>
              <a:rPr lang="zh-CN" altLang="en-US" dirty="0" smtClean="0"/>
              <a:t>。论文提出</a:t>
            </a:r>
            <a:r>
              <a:rPr lang="zh-CN" altLang="en-US" dirty="0"/>
              <a:t>了两种预测答案的模式： 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Sequence </a:t>
            </a:r>
            <a:r>
              <a:rPr lang="en-US" altLang="zh-CN" dirty="0"/>
              <a:t>model</a:t>
            </a:r>
            <a:r>
              <a:rPr lang="zh-CN" altLang="en-US" dirty="0"/>
              <a:t>：不做连续性假设，预测答案存在与原文的每一个位置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边界</a:t>
            </a:r>
            <a:r>
              <a:rPr lang="zh-CN" altLang="en-US" dirty="0"/>
              <a:t>模型：直接预测答案在原文中起始和结束</a:t>
            </a:r>
            <a:r>
              <a:rPr lang="zh-CN" altLang="en-US" dirty="0" smtClean="0"/>
              <a:t>位置</a:t>
            </a:r>
            <a:r>
              <a:rPr lang="zh-CN" altLang="en-US" dirty="0"/>
              <a:t>，</a:t>
            </a:r>
            <a:r>
              <a:rPr lang="zh-CN" altLang="en-US" dirty="0" smtClean="0"/>
              <a:t>极</a:t>
            </a:r>
            <a:r>
              <a:rPr lang="zh-CN" altLang="en-US" dirty="0"/>
              <a:t>大地缩小了搜索答案的</a:t>
            </a:r>
            <a:r>
              <a:rPr lang="zh-CN" altLang="en-US" dirty="0" smtClean="0"/>
              <a:t>空间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229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Matching-LSTM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542" y="1817358"/>
            <a:ext cx="8218256" cy="168258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90617" y="6307367"/>
            <a:ext cx="5527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Learning Natural Language Inference with LSTM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74731" y="1632692"/>
            <a:ext cx="281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文本蕴含问题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87542" y="3934159"/>
            <a:ext cx="8218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Match-LSTM</a:t>
            </a:r>
            <a:r>
              <a:rPr lang="zh-CN" altLang="en-US" dirty="0"/>
              <a:t>是在</a:t>
            </a:r>
            <a:r>
              <a:rPr lang="en-US" altLang="zh-CN" dirty="0" err="1"/>
              <a:t>Rocktaschel</a:t>
            </a:r>
            <a:r>
              <a:rPr lang="en-US" altLang="zh-CN" dirty="0"/>
              <a:t> et al. (2015)</a:t>
            </a:r>
            <a:r>
              <a:rPr lang="zh-CN" altLang="en-US" dirty="0"/>
              <a:t>提出的</a:t>
            </a:r>
            <a:r>
              <a:rPr lang="en-US" altLang="zh-CN" dirty="0"/>
              <a:t>word-by-word attention</a:t>
            </a:r>
            <a:r>
              <a:rPr lang="zh-CN" altLang="en-US" dirty="0"/>
              <a:t>的基础上进行了改进</a:t>
            </a:r>
          </a:p>
        </p:txBody>
      </p:sp>
    </p:spTree>
    <p:extLst>
      <p:ext uri="{BB962C8B-B14F-4D97-AF65-F5344CB8AC3E}">
        <p14:creationId xmlns:p14="http://schemas.microsoft.com/office/powerpoint/2010/main" val="15597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word-by-word attention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191816" y="1815533"/>
                <a:ext cx="2371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,…,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816" y="1815533"/>
                <a:ext cx="237148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599" t="-31111" r="-5141" b="-4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202355" y="1812327"/>
                <a:ext cx="2331600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,…,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55" y="1812327"/>
                <a:ext cx="2331600" cy="280205"/>
              </a:xfrm>
              <a:prstGeom prst="rect">
                <a:avLst/>
              </a:prstGeom>
              <a:blipFill rotWithShape="0">
                <a:blip r:embed="rId3"/>
                <a:stretch>
                  <a:fillRect l="-3394" t="-28261" r="-522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359572" y="2269542"/>
                <a:ext cx="8158515" cy="408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to denote the hidden states corresponding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572" y="2269542"/>
                <a:ext cx="8158515" cy="408253"/>
              </a:xfrm>
              <a:prstGeom prst="rect">
                <a:avLst/>
              </a:prstGeom>
              <a:blipFill rotWithShape="0">
                <a:blip r:embed="rId4"/>
                <a:stretch>
                  <a:fillRect l="-598" t="-8955"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359572" y="1365156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Sentences: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359572" y="2843517"/>
                <a:ext cx="2475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Attention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572" y="2843517"/>
                <a:ext cx="247542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70" t="-8197" r="-147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9572" y="3280749"/>
            <a:ext cx="4031712" cy="35172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4593" y="4767888"/>
            <a:ext cx="4324350" cy="542925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V="1">
            <a:off x="6117021" y="5039351"/>
            <a:ext cx="1597572" cy="1340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915807" y="5582276"/>
            <a:ext cx="127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改进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4593" y="3340495"/>
            <a:ext cx="3714750" cy="638175"/>
          </a:xfrm>
          <a:prstGeom prst="rect">
            <a:avLst/>
          </a:prstGeom>
        </p:spPr>
      </p:pic>
      <p:cxnSp>
        <p:nvCxnSpPr>
          <p:cNvPr id="24" name="直接箭头连接符 23"/>
          <p:cNvCxnSpPr>
            <a:endCxn id="22" idx="1"/>
          </p:cNvCxnSpPr>
          <p:nvPr/>
        </p:nvCxnSpPr>
        <p:spPr>
          <a:xfrm flipV="1">
            <a:off x="5864772" y="3659583"/>
            <a:ext cx="1849821" cy="2720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563299" y="6379779"/>
            <a:ext cx="469639" cy="418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0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r>
              <a:rPr lang="en-US" altLang="zh-CN" dirty="0" smtClean="0"/>
              <a:t>word-by-word </a:t>
            </a:r>
            <a:r>
              <a:rPr lang="en-US" altLang="zh-CN" dirty="0"/>
              <a:t>attention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84" y="1487937"/>
            <a:ext cx="6643732" cy="834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090" y="2489638"/>
            <a:ext cx="72580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8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R-NET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6116"/>
          <a:stretch/>
        </p:blipFill>
        <p:spPr>
          <a:xfrm>
            <a:off x="918892" y="1456661"/>
            <a:ext cx="7472360" cy="53219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2411" y="4860375"/>
            <a:ext cx="2060028" cy="273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112" y="2905789"/>
            <a:ext cx="2962275" cy="9715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540128" y="1624899"/>
            <a:ext cx="34062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第一层为表示学习过程</a:t>
            </a:r>
            <a:r>
              <a:rPr lang="en-US" altLang="zh-CN" dirty="0"/>
              <a:t>, R-NET</a:t>
            </a:r>
            <a:r>
              <a:rPr lang="zh-CN" altLang="en-US" dirty="0"/>
              <a:t>中的方式</a:t>
            </a:r>
            <a:r>
              <a:rPr lang="en-US" altLang="zh-CN" dirty="0"/>
              <a:t>Input = Glove + char embedding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8428656" y="1327101"/>
            <a:ext cx="74068" cy="54515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R-NET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6220"/>
          <a:stretch/>
        </p:blipFill>
        <p:spPr>
          <a:xfrm>
            <a:off x="547852" y="1418897"/>
            <a:ext cx="7472360" cy="531609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91199" y="4078340"/>
            <a:ext cx="2060028" cy="273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56344" y="1418897"/>
            <a:ext cx="30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Attention pooling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r="22986"/>
          <a:stretch/>
        </p:blipFill>
        <p:spPr>
          <a:xfrm>
            <a:off x="8756344" y="2010588"/>
            <a:ext cx="3205657" cy="1781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b="32759"/>
          <a:stretch/>
        </p:blipFill>
        <p:spPr>
          <a:xfrm>
            <a:off x="9023181" y="4619454"/>
            <a:ext cx="2800835" cy="4322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/>
          <a:srcRect r="63892"/>
          <a:stretch/>
        </p:blipFill>
        <p:spPr>
          <a:xfrm>
            <a:off x="9023181" y="5711872"/>
            <a:ext cx="2170216" cy="89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766853" y="4014122"/>
                <a:ext cx="3195147" cy="371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拼接输入到</a:t>
                </a:r>
                <a:r>
                  <a:rPr lang="en-US" altLang="zh-CN" dirty="0" smtClean="0"/>
                  <a:t>RNN</a:t>
                </a:r>
                <a:r>
                  <a:rPr lang="zh-CN" altLang="en-US" dirty="0" smtClean="0"/>
                  <a:t>中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53" y="4014122"/>
                <a:ext cx="3195147" cy="371255"/>
              </a:xfrm>
              <a:prstGeom prst="rect">
                <a:avLst/>
              </a:prstGeom>
              <a:blipFill rotWithShape="0">
                <a:blip r:embed="rId6"/>
                <a:stretch>
                  <a:fillRect l="-1527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8735320" y="5196154"/>
            <a:ext cx="3195147" cy="371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引入门机制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8428656" y="1327101"/>
            <a:ext cx="74068" cy="54515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R-NET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6116"/>
          <a:stretch/>
        </p:blipFill>
        <p:spPr>
          <a:xfrm>
            <a:off x="918892" y="1456661"/>
            <a:ext cx="7472360" cy="53219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27934" y="3010554"/>
            <a:ext cx="2060028" cy="273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8428656" y="1327101"/>
            <a:ext cx="74068" cy="54515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345" y="2350373"/>
            <a:ext cx="2571750" cy="1866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86345" y="1765738"/>
            <a:ext cx="25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Self-attention 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5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</TotalTime>
  <Words>175</Words>
  <Application>Microsoft Office PowerPoint</Application>
  <PresentationFormat>宽屏</PresentationFormat>
  <Paragraphs>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幼圆</vt:lpstr>
      <vt:lpstr>Arial</vt:lpstr>
      <vt:lpstr>Cambria Math</vt:lpstr>
      <vt:lpstr>Century Gothic</vt:lpstr>
      <vt:lpstr>Wingdings 3</vt:lpstr>
      <vt:lpstr>丝状</vt:lpstr>
      <vt:lpstr>R-Net: Machine Reading Comprehension with Self-Matching</vt:lpstr>
      <vt:lpstr>背景知识</vt:lpstr>
      <vt:lpstr>背景知识</vt:lpstr>
      <vt:lpstr>Matching-LSTM</vt:lpstr>
      <vt:lpstr>word-by-word attention</vt:lpstr>
      <vt:lpstr>改进word-by-word attention</vt:lpstr>
      <vt:lpstr>R-NET</vt:lpstr>
      <vt:lpstr>R-NET</vt:lpstr>
      <vt:lpstr>R-NET</vt:lpstr>
      <vt:lpstr>R-NET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R-Net: Machine Reading Comprehension with Self-Matching</dc:title>
  <dc:creator>Smile</dc:creator>
  <cp:lastModifiedBy>Smile</cp:lastModifiedBy>
  <cp:revision>10</cp:revision>
  <dcterms:created xsi:type="dcterms:W3CDTF">2018-12-19T07:13:06Z</dcterms:created>
  <dcterms:modified xsi:type="dcterms:W3CDTF">2018-12-21T01:53:26Z</dcterms:modified>
</cp:coreProperties>
</file>