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2"/>
  </p:sldMasterIdLst>
  <p:notesMasterIdLst>
    <p:notesMasterId r:id="rId17"/>
  </p:notesMasterIdLst>
  <p:handoutMasterIdLst>
    <p:handoutMasterId r:id="rId18"/>
  </p:handoutMasterIdLst>
  <p:sldIdLst>
    <p:sldId id="305" r:id="rId3"/>
    <p:sldId id="661" r:id="rId4"/>
    <p:sldId id="662" r:id="rId5"/>
    <p:sldId id="649" r:id="rId6"/>
    <p:sldId id="651" r:id="rId7"/>
    <p:sldId id="652" r:id="rId8"/>
    <p:sldId id="653" r:id="rId9"/>
    <p:sldId id="660" r:id="rId10"/>
    <p:sldId id="654" r:id="rId11"/>
    <p:sldId id="655" r:id="rId12"/>
    <p:sldId id="656" r:id="rId13"/>
    <p:sldId id="657" r:id="rId14"/>
    <p:sldId id="658" r:id="rId15"/>
    <p:sldId id="659" r:id="rId16"/>
  </p:sldIdLst>
  <p:sldSz cx="9144000" cy="6858000" type="screen4x3"/>
  <p:notesSz cx="6761163" cy="9931400"/>
  <p:embeddedFontLst>
    <p:embeddedFont>
      <p:font typeface="微软雅黑" panose="020B0503020204020204" pitchFamily="34" charset="-122"/>
      <p:regular r:id="rId19"/>
      <p:bold r:id="rId20"/>
    </p:embeddedFont>
    <p:embeddedFont>
      <p:font typeface="方正兰亭黑简体" panose="02000000000000000000" pitchFamily="2" charset="-122"/>
      <p:regular r:id="rId21"/>
    </p:embeddedFont>
    <p:embeddedFont>
      <p:font typeface="Verdana" panose="020B0604030504040204" pitchFamily="34" charset="0"/>
      <p:regular r:id="rId22"/>
      <p:bold r:id="rId23"/>
      <p:italic r:id="rId24"/>
      <p:boldItalic r:id="rId25"/>
    </p:embeddedFont>
    <p:embeddedFont>
      <p:font typeface="黑体" panose="02010609060101010101" pitchFamily="49" charset="-122"/>
      <p:regular r:id="rId26"/>
    </p:embeddedFont>
  </p:embeddedFontLst>
  <p:defaultTextStyle>
    <a:defPPr>
      <a:defRPr lang="en-US"/>
    </a:defPPr>
    <a:lvl1pPr algn="l" rtl="0" fontAlgn="base">
      <a:lnSpc>
        <a:spcPct val="110000"/>
      </a:lnSpc>
      <a:spcBef>
        <a:spcPct val="20000"/>
      </a:spcBef>
      <a:spcAft>
        <a:spcPct val="0"/>
      </a:spcAft>
      <a:buClr>
        <a:schemeClr val="accent2"/>
      </a:buClr>
      <a:buFont typeface="Wingdings" panose="05000000000000000000" pitchFamily="2" charset="2"/>
      <a:buChar char="o"/>
      <a:defRPr sz="3800" kern="1200">
        <a:solidFill>
          <a:schemeClr val="tx1"/>
        </a:solidFill>
        <a:latin typeface="黑体" panose="02010609060101010101" pitchFamily="49" charset="-122"/>
        <a:ea typeface="黑体" panose="02010609060101010101" pitchFamily="49" charset="-122"/>
        <a:cs typeface="+mn-cs"/>
      </a:defRPr>
    </a:lvl1pPr>
    <a:lvl2pPr marL="457200" algn="l" rtl="0" fontAlgn="base">
      <a:lnSpc>
        <a:spcPct val="110000"/>
      </a:lnSpc>
      <a:spcBef>
        <a:spcPct val="20000"/>
      </a:spcBef>
      <a:spcAft>
        <a:spcPct val="0"/>
      </a:spcAft>
      <a:buClr>
        <a:schemeClr val="accent2"/>
      </a:buClr>
      <a:buFont typeface="Wingdings" panose="05000000000000000000" pitchFamily="2" charset="2"/>
      <a:buChar char="o"/>
      <a:defRPr sz="3800" kern="1200">
        <a:solidFill>
          <a:schemeClr val="tx1"/>
        </a:solidFill>
        <a:latin typeface="黑体" panose="02010609060101010101" pitchFamily="49" charset="-122"/>
        <a:ea typeface="黑体" panose="02010609060101010101" pitchFamily="49" charset="-122"/>
        <a:cs typeface="+mn-cs"/>
      </a:defRPr>
    </a:lvl2pPr>
    <a:lvl3pPr marL="914400" algn="l" rtl="0" fontAlgn="base">
      <a:lnSpc>
        <a:spcPct val="110000"/>
      </a:lnSpc>
      <a:spcBef>
        <a:spcPct val="20000"/>
      </a:spcBef>
      <a:spcAft>
        <a:spcPct val="0"/>
      </a:spcAft>
      <a:buClr>
        <a:schemeClr val="accent2"/>
      </a:buClr>
      <a:buFont typeface="Wingdings" panose="05000000000000000000" pitchFamily="2" charset="2"/>
      <a:buChar char="o"/>
      <a:defRPr sz="3800" kern="1200">
        <a:solidFill>
          <a:schemeClr val="tx1"/>
        </a:solidFill>
        <a:latin typeface="黑体" panose="02010609060101010101" pitchFamily="49" charset="-122"/>
        <a:ea typeface="黑体" panose="02010609060101010101" pitchFamily="49" charset="-122"/>
        <a:cs typeface="+mn-cs"/>
      </a:defRPr>
    </a:lvl3pPr>
    <a:lvl4pPr marL="1371600" algn="l" rtl="0" fontAlgn="base">
      <a:lnSpc>
        <a:spcPct val="110000"/>
      </a:lnSpc>
      <a:spcBef>
        <a:spcPct val="20000"/>
      </a:spcBef>
      <a:spcAft>
        <a:spcPct val="0"/>
      </a:spcAft>
      <a:buClr>
        <a:schemeClr val="accent2"/>
      </a:buClr>
      <a:buFont typeface="Wingdings" panose="05000000000000000000" pitchFamily="2" charset="2"/>
      <a:buChar char="o"/>
      <a:defRPr sz="3800" kern="1200">
        <a:solidFill>
          <a:schemeClr val="tx1"/>
        </a:solidFill>
        <a:latin typeface="黑体" panose="02010609060101010101" pitchFamily="49" charset="-122"/>
        <a:ea typeface="黑体" panose="02010609060101010101" pitchFamily="49" charset="-122"/>
        <a:cs typeface="+mn-cs"/>
      </a:defRPr>
    </a:lvl4pPr>
    <a:lvl5pPr marL="1828800" algn="l" rtl="0" fontAlgn="base">
      <a:lnSpc>
        <a:spcPct val="110000"/>
      </a:lnSpc>
      <a:spcBef>
        <a:spcPct val="20000"/>
      </a:spcBef>
      <a:spcAft>
        <a:spcPct val="0"/>
      </a:spcAft>
      <a:buClr>
        <a:schemeClr val="accent2"/>
      </a:buClr>
      <a:buFont typeface="Wingdings" panose="05000000000000000000" pitchFamily="2" charset="2"/>
      <a:buChar char="o"/>
      <a:defRPr sz="3800"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3800"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sz="3800"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sz="3800"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sz="3800" kern="1200">
        <a:solidFill>
          <a:schemeClr val="tx1"/>
        </a:solidFill>
        <a:latin typeface="黑体" panose="02010609060101010101" pitchFamily="49" charset="-122"/>
        <a:ea typeface="黑体" panose="02010609060101010101" pitchFamily="49"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a:srgbClr val="0000FF"/>
    <a:srgbClr val="99CCFF"/>
    <a:srgbClr val="3333FF"/>
    <a:srgbClr val="99FF33"/>
    <a:srgbClr val="3399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8" autoAdjust="0"/>
    <p:restoredTop sz="90957" autoAdjust="0"/>
  </p:normalViewPr>
  <p:slideViewPr>
    <p:cSldViewPr>
      <p:cViewPr>
        <p:scale>
          <a:sx n="125" d="100"/>
          <a:sy n="125" d="100"/>
        </p:scale>
        <p:origin x="-630" y="648"/>
      </p:cViewPr>
      <p:guideLst>
        <p:guide orient="horz" pos="2133"/>
        <p:guide pos="284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5986" name="Rectangle 2"/>
          <p:cNvSpPr>
            <a:spLocks noGrp="1" noChangeArrowheads="1"/>
          </p:cNvSpPr>
          <p:nvPr>
            <p:ph type="hdr" sz="quarter"/>
          </p:nvPr>
        </p:nvSpPr>
        <p:spPr bwMode="auto">
          <a:xfrm>
            <a:off x="0"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nSpc>
                <a:spcPct val="100000"/>
              </a:lnSpc>
              <a:spcBef>
                <a:spcPct val="0"/>
              </a:spcBef>
              <a:buClrTx/>
              <a:buFontTx/>
              <a:buNone/>
              <a:defRPr sz="1200">
                <a:latin typeface="Verdana" panose="020B0604030504040204" pitchFamily="34" charset="0"/>
                <a:ea typeface="宋体" panose="02010600030101010101" pitchFamily="2" charset="-122"/>
              </a:defRPr>
            </a:lvl1pPr>
          </a:lstStyle>
          <a:p>
            <a:endParaRPr lang="zh-CN" altLang="en-US"/>
          </a:p>
        </p:txBody>
      </p:sp>
      <p:sp>
        <p:nvSpPr>
          <p:cNvPr id="425987" name="Rectangle 3"/>
          <p:cNvSpPr>
            <a:spLocks noGrp="1" noChangeArrowheads="1"/>
          </p:cNvSpPr>
          <p:nvPr>
            <p:ph type="dt" sz="quarter" idx="1"/>
          </p:nvPr>
        </p:nvSpPr>
        <p:spPr bwMode="auto">
          <a:xfrm>
            <a:off x="3830638"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lnSpc>
                <a:spcPct val="100000"/>
              </a:lnSpc>
              <a:spcBef>
                <a:spcPct val="0"/>
              </a:spcBef>
              <a:buClrTx/>
              <a:buFontTx/>
              <a:buNone/>
              <a:defRPr sz="1200">
                <a:latin typeface="Verdana" panose="020B0604030504040204" pitchFamily="34" charset="0"/>
                <a:ea typeface="宋体" panose="02010600030101010101" pitchFamily="2" charset="-122"/>
              </a:defRPr>
            </a:lvl1pPr>
          </a:lstStyle>
          <a:p>
            <a:endParaRPr lang="en-US" altLang="zh-CN"/>
          </a:p>
        </p:txBody>
      </p:sp>
      <p:sp>
        <p:nvSpPr>
          <p:cNvPr id="425988" name="Rectangle 4"/>
          <p:cNvSpPr>
            <a:spLocks noGrp="1" noChangeArrowheads="1"/>
          </p:cNvSpPr>
          <p:nvPr>
            <p:ph type="ftr" sz="quarter" idx="2"/>
          </p:nvPr>
        </p:nvSpPr>
        <p:spPr bwMode="auto">
          <a:xfrm>
            <a:off x="0" y="9434513"/>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nSpc>
                <a:spcPct val="100000"/>
              </a:lnSpc>
              <a:spcBef>
                <a:spcPct val="0"/>
              </a:spcBef>
              <a:buClrTx/>
              <a:buFontTx/>
              <a:buNone/>
              <a:defRPr sz="1200">
                <a:latin typeface="Verdana" panose="020B0604030504040204" pitchFamily="34" charset="0"/>
                <a:ea typeface="宋体" panose="02010600030101010101" pitchFamily="2" charset="-122"/>
              </a:defRPr>
            </a:lvl1pPr>
          </a:lstStyle>
          <a:p>
            <a:endParaRPr lang="en-US" altLang="zh-CN"/>
          </a:p>
        </p:txBody>
      </p:sp>
      <p:sp>
        <p:nvSpPr>
          <p:cNvPr id="425989" name="Rectangle 5"/>
          <p:cNvSpPr>
            <a:spLocks noGrp="1" noChangeArrowheads="1"/>
          </p:cNvSpPr>
          <p:nvPr>
            <p:ph type="sldNum" sz="quarter" idx="3"/>
          </p:nvPr>
        </p:nvSpPr>
        <p:spPr bwMode="auto">
          <a:xfrm>
            <a:off x="3830638" y="9434513"/>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lnSpc>
                <a:spcPct val="100000"/>
              </a:lnSpc>
              <a:spcBef>
                <a:spcPct val="0"/>
              </a:spcBef>
              <a:buClrTx/>
              <a:buFontTx/>
              <a:buNone/>
              <a:defRPr sz="1200">
                <a:latin typeface="Verdana" panose="020B0604030504040204" pitchFamily="34" charset="0"/>
                <a:ea typeface="宋体" panose="02010600030101010101" pitchFamily="2" charset="-122"/>
              </a:defRPr>
            </a:lvl1pPr>
          </a:lstStyle>
          <a:p>
            <a:fld id="{378A609A-78C3-4C16-AF16-6B43BCC0470E}" type="slidenum">
              <a:rPr lang="zh-CN" altLang="en-US"/>
              <a:t>‹#›</a:t>
            </a:fld>
            <a:endParaRPr lang="en-US" altLang="zh-CN"/>
          </a:p>
        </p:txBody>
      </p:sp>
    </p:spTree>
    <p:extLst>
      <p:ext uri="{BB962C8B-B14F-4D97-AF65-F5344CB8AC3E}">
        <p14:creationId xmlns:p14="http://schemas.microsoft.com/office/powerpoint/2010/main" val="2183011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bwMode="auto">
          <a:xfrm>
            <a:off x="0"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nSpc>
                <a:spcPct val="100000"/>
              </a:lnSpc>
              <a:spcBef>
                <a:spcPct val="0"/>
              </a:spcBef>
              <a:buClrTx/>
              <a:buFontTx/>
              <a:buNone/>
              <a:defRPr sz="1200">
                <a:latin typeface="Arial" panose="020B0604020202020204" pitchFamily="34" charset="0"/>
                <a:ea typeface="宋体" panose="02010600030101010101" pitchFamily="2" charset="-122"/>
              </a:defRPr>
            </a:lvl1pPr>
          </a:lstStyle>
          <a:p>
            <a:endParaRPr lang="zh-CN" altLang="en-US"/>
          </a:p>
        </p:txBody>
      </p:sp>
      <p:sp>
        <p:nvSpPr>
          <p:cNvPr id="190467" name="Rectangle 3"/>
          <p:cNvSpPr>
            <a:spLocks noGrp="1" noChangeArrowheads="1"/>
          </p:cNvSpPr>
          <p:nvPr>
            <p:ph type="dt" idx="1"/>
          </p:nvPr>
        </p:nvSpPr>
        <p:spPr bwMode="auto">
          <a:xfrm>
            <a:off x="3829050"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lnSpc>
                <a:spcPct val="100000"/>
              </a:lnSpc>
              <a:spcBef>
                <a:spcPct val="0"/>
              </a:spcBef>
              <a:buClrTx/>
              <a:buFontTx/>
              <a:buNone/>
              <a:defRPr sz="1200">
                <a:latin typeface="Arial" panose="020B0604020202020204" pitchFamily="34" charset="0"/>
                <a:ea typeface="宋体" panose="02010600030101010101" pitchFamily="2" charset="-122"/>
              </a:defRPr>
            </a:lvl1pPr>
          </a:lstStyle>
          <a:p>
            <a:endParaRPr lang="en-US" altLang="zh-CN"/>
          </a:p>
        </p:txBody>
      </p:sp>
      <p:sp>
        <p:nvSpPr>
          <p:cNvPr id="190468" name="Rectangle 4"/>
          <p:cNvSpPr>
            <a:spLocks noGrp="1" noRot="1" noChangeAspect="1" noChangeArrowheads="1" noTextEdit="1"/>
          </p:cNvSpPr>
          <p:nvPr>
            <p:ph type="sldImg" idx="2"/>
          </p:nvPr>
        </p:nvSpPr>
        <p:spPr bwMode="auto">
          <a:xfrm>
            <a:off x="898525" y="744538"/>
            <a:ext cx="4965700" cy="3724275"/>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0469" name="Rectangle 5"/>
          <p:cNvSpPr>
            <a:spLocks noGrp="1" noChangeArrowheads="1"/>
          </p:cNvSpPr>
          <p:nvPr>
            <p:ph type="body" sz="quarter" idx="3"/>
          </p:nvPr>
        </p:nvSpPr>
        <p:spPr bwMode="auto">
          <a:xfrm>
            <a:off x="676275" y="4718050"/>
            <a:ext cx="5408613" cy="44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0470" name="Rectangle 6"/>
          <p:cNvSpPr>
            <a:spLocks noGrp="1" noChangeArrowheads="1"/>
          </p:cNvSpPr>
          <p:nvPr>
            <p:ph type="ftr" sz="quarter" idx="4"/>
          </p:nvPr>
        </p:nvSpPr>
        <p:spPr bwMode="auto">
          <a:xfrm>
            <a:off x="0" y="9432925"/>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nSpc>
                <a:spcPct val="100000"/>
              </a:lnSpc>
              <a:spcBef>
                <a:spcPct val="0"/>
              </a:spcBef>
              <a:buClrTx/>
              <a:buFontTx/>
              <a:buNone/>
              <a:defRPr sz="1200">
                <a:latin typeface="Arial" panose="020B0604020202020204" pitchFamily="34" charset="0"/>
                <a:ea typeface="宋体" panose="02010600030101010101" pitchFamily="2" charset="-122"/>
              </a:defRPr>
            </a:lvl1pPr>
          </a:lstStyle>
          <a:p>
            <a:endParaRPr lang="en-US" altLang="zh-CN"/>
          </a:p>
        </p:txBody>
      </p:sp>
      <p:sp>
        <p:nvSpPr>
          <p:cNvPr id="190471" name="Rectangle 7"/>
          <p:cNvSpPr>
            <a:spLocks noGrp="1" noChangeArrowheads="1"/>
          </p:cNvSpPr>
          <p:nvPr>
            <p:ph type="sldNum" sz="quarter" idx="5"/>
          </p:nvPr>
        </p:nvSpPr>
        <p:spPr bwMode="auto">
          <a:xfrm>
            <a:off x="3829050" y="9432925"/>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lnSpc>
                <a:spcPct val="100000"/>
              </a:lnSpc>
              <a:spcBef>
                <a:spcPct val="0"/>
              </a:spcBef>
              <a:buClrTx/>
              <a:buFontTx/>
              <a:buNone/>
              <a:defRPr sz="1200">
                <a:latin typeface="Arial" panose="020B0604020202020204" pitchFamily="34" charset="0"/>
                <a:ea typeface="宋体" panose="02010600030101010101" pitchFamily="2" charset="-122"/>
              </a:defRPr>
            </a:lvl1pPr>
          </a:lstStyle>
          <a:p>
            <a:fld id="{50DBC717-21C8-4399-B6B5-D4D61DD4634A}" type="slidenum">
              <a:rPr lang="zh-CN" altLang="en-US"/>
              <a:t>‹#›</a:t>
            </a:fld>
            <a:endParaRPr lang="en-US" altLang="zh-CN"/>
          </a:p>
        </p:txBody>
      </p:sp>
    </p:spTree>
    <p:extLst>
      <p:ext uri="{BB962C8B-B14F-4D97-AF65-F5344CB8AC3E}">
        <p14:creationId xmlns:p14="http://schemas.microsoft.com/office/powerpoint/2010/main" val="24317966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CADE28D-B605-4674-ABA8-D2F2937B7CB2}" type="slidenum">
              <a:rPr lang="zh-CN" altLang="en-US"/>
              <a:t>1</a:t>
            </a:fld>
            <a:endParaRPr lang="en-US" altLang="zh-CN"/>
          </a:p>
        </p:txBody>
      </p:sp>
      <p:sp>
        <p:nvSpPr>
          <p:cNvPr id="756738" name="Rectangle 2"/>
          <p:cNvSpPr>
            <a:spLocks noGrp="1" noRot="1" noChangeAspect="1" noChangeArrowheads="1" noTextEdit="1"/>
          </p:cNvSpPr>
          <p:nvPr>
            <p:ph type="sldImg"/>
          </p:nvPr>
        </p:nvSpPr>
        <p:spPr/>
      </p:sp>
      <p:sp>
        <p:nvSpPr>
          <p:cNvPr id="756739"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buClr>
                <a:srgbClr val="C0504D"/>
              </a:buClr>
            </a:pPr>
            <a:fld id="{04B6F459-9B61-4DAE-A1D7-8E0FAE6457ED}" type="slidenum">
              <a:rPr lang="zh-CN" altLang="en-US">
                <a:solidFill>
                  <a:prstClr val="black"/>
                </a:solidFill>
              </a:rPr>
              <a:t>10</a:t>
            </a:fld>
            <a:endParaRPr lang="en-US" altLang="zh-CN">
              <a:solidFill>
                <a:prstClr val="black"/>
              </a:solidFill>
            </a:endParaRPr>
          </a:p>
        </p:txBody>
      </p:sp>
      <p:sp>
        <p:nvSpPr>
          <p:cNvPr id="734210" name="Rectangle 2"/>
          <p:cNvSpPr>
            <a:spLocks noGrp="1" noRot="1" noChangeAspect="1" noChangeArrowheads="1" noTextEdit="1"/>
          </p:cNvSpPr>
          <p:nvPr>
            <p:ph type="sldImg"/>
          </p:nvPr>
        </p:nvSpPr>
        <p:spPr/>
      </p:sp>
      <p:sp>
        <p:nvSpPr>
          <p:cNvPr id="73421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buClr>
                <a:srgbClr val="C0504D"/>
              </a:buClr>
            </a:pPr>
            <a:fld id="{04B6F459-9B61-4DAE-A1D7-8E0FAE6457ED}" type="slidenum">
              <a:rPr lang="zh-CN" altLang="en-US">
                <a:solidFill>
                  <a:prstClr val="black"/>
                </a:solidFill>
              </a:rPr>
              <a:t>11</a:t>
            </a:fld>
            <a:endParaRPr lang="en-US" altLang="zh-CN">
              <a:solidFill>
                <a:prstClr val="black"/>
              </a:solidFill>
            </a:endParaRPr>
          </a:p>
        </p:txBody>
      </p:sp>
      <p:sp>
        <p:nvSpPr>
          <p:cNvPr id="734210" name="Rectangle 2"/>
          <p:cNvSpPr>
            <a:spLocks noGrp="1" noRot="1" noChangeAspect="1" noChangeArrowheads="1" noTextEdit="1"/>
          </p:cNvSpPr>
          <p:nvPr>
            <p:ph type="sldImg"/>
          </p:nvPr>
        </p:nvSpPr>
        <p:spPr/>
      </p:sp>
      <p:sp>
        <p:nvSpPr>
          <p:cNvPr id="73421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buClr>
                <a:srgbClr val="C0504D"/>
              </a:buClr>
            </a:pPr>
            <a:fld id="{04B6F459-9B61-4DAE-A1D7-8E0FAE6457ED}" type="slidenum">
              <a:rPr lang="zh-CN" altLang="en-US">
                <a:solidFill>
                  <a:prstClr val="black"/>
                </a:solidFill>
              </a:rPr>
              <a:t>12</a:t>
            </a:fld>
            <a:endParaRPr lang="en-US" altLang="zh-CN">
              <a:solidFill>
                <a:prstClr val="black"/>
              </a:solidFill>
            </a:endParaRPr>
          </a:p>
        </p:txBody>
      </p:sp>
      <p:sp>
        <p:nvSpPr>
          <p:cNvPr id="734210" name="Rectangle 2"/>
          <p:cNvSpPr>
            <a:spLocks noGrp="1" noRot="1" noChangeAspect="1" noChangeArrowheads="1" noTextEdit="1"/>
          </p:cNvSpPr>
          <p:nvPr>
            <p:ph type="sldImg"/>
          </p:nvPr>
        </p:nvSpPr>
        <p:spPr/>
      </p:sp>
      <p:sp>
        <p:nvSpPr>
          <p:cNvPr id="73421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buClr>
                <a:srgbClr val="C0504D"/>
              </a:buClr>
            </a:pPr>
            <a:fld id="{04B6F459-9B61-4DAE-A1D7-8E0FAE6457ED}" type="slidenum">
              <a:rPr lang="zh-CN" altLang="en-US">
                <a:solidFill>
                  <a:prstClr val="black"/>
                </a:solidFill>
              </a:rPr>
              <a:t>13</a:t>
            </a:fld>
            <a:endParaRPr lang="en-US" altLang="zh-CN">
              <a:solidFill>
                <a:prstClr val="black"/>
              </a:solidFill>
            </a:endParaRPr>
          </a:p>
        </p:txBody>
      </p:sp>
      <p:sp>
        <p:nvSpPr>
          <p:cNvPr id="734210" name="Rectangle 2"/>
          <p:cNvSpPr>
            <a:spLocks noGrp="1" noRot="1" noChangeAspect="1" noChangeArrowheads="1" noTextEdit="1"/>
          </p:cNvSpPr>
          <p:nvPr>
            <p:ph type="sldImg"/>
          </p:nvPr>
        </p:nvSpPr>
        <p:spPr/>
      </p:sp>
      <p:sp>
        <p:nvSpPr>
          <p:cNvPr id="73421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buClr>
                <a:srgbClr val="C0504D"/>
              </a:buClr>
            </a:pPr>
            <a:fld id="{04B6F459-9B61-4DAE-A1D7-8E0FAE6457ED}" type="slidenum">
              <a:rPr lang="zh-CN" altLang="en-US">
                <a:solidFill>
                  <a:prstClr val="black"/>
                </a:solidFill>
              </a:rPr>
              <a:t>14</a:t>
            </a:fld>
            <a:endParaRPr lang="en-US" altLang="zh-CN">
              <a:solidFill>
                <a:prstClr val="black"/>
              </a:solidFill>
            </a:endParaRPr>
          </a:p>
        </p:txBody>
      </p:sp>
      <p:sp>
        <p:nvSpPr>
          <p:cNvPr id="734210" name="Rectangle 2"/>
          <p:cNvSpPr>
            <a:spLocks noGrp="1" noRot="1" noChangeAspect="1" noChangeArrowheads="1" noTextEdit="1"/>
          </p:cNvSpPr>
          <p:nvPr>
            <p:ph type="sldImg"/>
          </p:nvPr>
        </p:nvSpPr>
        <p:spPr/>
      </p:sp>
      <p:sp>
        <p:nvSpPr>
          <p:cNvPr id="73421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buClr>
                <a:srgbClr val="C0504D"/>
              </a:buClr>
            </a:pPr>
            <a:fld id="{04B6F459-9B61-4DAE-A1D7-8E0FAE6457ED}" type="slidenum">
              <a:rPr lang="zh-CN" altLang="en-US">
                <a:solidFill>
                  <a:prstClr val="black"/>
                </a:solidFill>
              </a:rPr>
              <a:t>2</a:t>
            </a:fld>
            <a:endParaRPr lang="en-US" altLang="zh-CN">
              <a:solidFill>
                <a:prstClr val="black"/>
              </a:solidFill>
            </a:endParaRPr>
          </a:p>
        </p:txBody>
      </p:sp>
      <p:sp>
        <p:nvSpPr>
          <p:cNvPr id="734210" name="Rectangle 2"/>
          <p:cNvSpPr>
            <a:spLocks noGrp="1" noRot="1" noChangeAspect="1" noChangeArrowheads="1" noTextEdit="1"/>
          </p:cNvSpPr>
          <p:nvPr>
            <p:ph type="sldImg"/>
          </p:nvPr>
        </p:nvSpPr>
        <p:spPr/>
      </p:sp>
      <p:sp>
        <p:nvSpPr>
          <p:cNvPr id="73421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buClr>
                <a:srgbClr val="C0504D"/>
              </a:buClr>
            </a:pPr>
            <a:fld id="{04B6F459-9B61-4DAE-A1D7-8E0FAE6457ED}" type="slidenum">
              <a:rPr lang="zh-CN" altLang="en-US">
                <a:solidFill>
                  <a:prstClr val="black"/>
                </a:solidFill>
              </a:rPr>
              <a:t>3</a:t>
            </a:fld>
            <a:endParaRPr lang="en-US" altLang="zh-CN">
              <a:solidFill>
                <a:prstClr val="black"/>
              </a:solidFill>
            </a:endParaRPr>
          </a:p>
        </p:txBody>
      </p:sp>
      <p:sp>
        <p:nvSpPr>
          <p:cNvPr id="734210" name="Rectangle 2"/>
          <p:cNvSpPr>
            <a:spLocks noGrp="1" noRot="1" noChangeAspect="1" noChangeArrowheads="1" noTextEdit="1"/>
          </p:cNvSpPr>
          <p:nvPr>
            <p:ph type="sldImg"/>
          </p:nvPr>
        </p:nvSpPr>
        <p:spPr/>
      </p:sp>
      <p:sp>
        <p:nvSpPr>
          <p:cNvPr id="73421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buClr>
                <a:srgbClr val="C0504D"/>
              </a:buClr>
            </a:pPr>
            <a:fld id="{04B6F459-9B61-4DAE-A1D7-8E0FAE6457ED}" type="slidenum">
              <a:rPr lang="zh-CN" altLang="en-US">
                <a:solidFill>
                  <a:prstClr val="black"/>
                </a:solidFill>
              </a:rPr>
              <a:t>4</a:t>
            </a:fld>
            <a:endParaRPr lang="en-US" altLang="zh-CN">
              <a:solidFill>
                <a:prstClr val="black"/>
              </a:solidFill>
            </a:endParaRPr>
          </a:p>
        </p:txBody>
      </p:sp>
      <p:sp>
        <p:nvSpPr>
          <p:cNvPr id="734210" name="Rectangle 2"/>
          <p:cNvSpPr>
            <a:spLocks noGrp="1" noRot="1" noChangeAspect="1" noChangeArrowheads="1" noTextEdit="1"/>
          </p:cNvSpPr>
          <p:nvPr>
            <p:ph type="sldImg"/>
          </p:nvPr>
        </p:nvSpPr>
        <p:spPr/>
      </p:sp>
      <p:sp>
        <p:nvSpPr>
          <p:cNvPr id="73421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buClr>
                <a:srgbClr val="C0504D"/>
              </a:buClr>
            </a:pPr>
            <a:fld id="{04B6F459-9B61-4DAE-A1D7-8E0FAE6457ED}" type="slidenum">
              <a:rPr lang="zh-CN" altLang="en-US">
                <a:solidFill>
                  <a:prstClr val="black"/>
                </a:solidFill>
              </a:rPr>
              <a:t>5</a:t>
            </a:fld>
            <a:endParaRPr lang="en-US" altLang="zh-CN">
              <a:solidFill>
                <a:prstClr val="black"/>
              </a:solidFill>
            </a:endParaRPr>
          </a:p>
        </p:txBody>
      </p:sp>
      <p:sp>
        <p:nvSpPr>
          <p:cNvPr id="734210" name="Rectangle 2"/>
          <p:cNvSpPr>
            <a:spLocks noGrp="1" noRot="1" noChangeAspect="1" noChangeArrowheads="1" noTextEdit="1"/>
          </p:cNvSpPr>
          <p:nvPr>
            <p:ph type="sldImg"/>
          </p:nvPr>
        </p:nvSpPr>
        <p:spPr/>
      </p:sp>
      <p:sp>
        <p:nvSpPr>
          <p:cNvPr id="73421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buClr>
                <a:srgbClr val="C0504D"/>
              </a:buClr>
            </a:pPr>
            <a:fld id="{04B6F459-9B61-4DAE-A1D7-8E0FAE6457ED}" type="slidenum">
              <a:rPr lang="zh-CN" altLang="en-US">
                <a:solidFill>
                  <a:prstClr val="black"/>
                </a:solidFill>
              </a:rPr>
              <a:t>6</a:t>
            </a:fld>
            <a:endParaRPr lang="en-US" altLang="zh-CN">
              <a:solidFill>
                <a:prstClr val="black"/>
              </a:solidFill>
            </a:endParaRPr>
          </a:p>
        </p:txBody>
      </p:sp>
      <p:sp>
        <p:nvSpPr>
          <p:cNvPr id="734210" name="Rectangle 2"/>
          <p:cNvSpPr>
            <a:spLocks noGrp="1" noRot="1" noChangeAspect="1" noChangeArrowheads="1" noTextEdit="1"/>
          </p:cNvSpPr>
          <p:nvPr>
            <p:ph type="sldImg"/>
          </p:nvPr>
        </p:nvSpPr>
        <p:spPr/>
      </p:sp>
      <p:sp>
        <p:nvSpPr>
          <p:cNvPr id="73421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buClr>
                <a:srgbClr val="C0504D"/>
              </a:buClr>
            </a:pPr>
            <a:fld id="{04B6F459-9B61-4DAE-A1D7-8E0FAE6457ED}" type="slidenum">
              <a:rPr lang="zh-CN" altLang="en-US">
                <a:solidFill>
                  <a:prstClr val="black"/>
                </a:solidFill>
              </a:rPr>
              <a:t>7</a:t>
            </a:fld>
            <a:endParaRPr lang="en-US" altLang="zh-CN">
              <a:solidFill>
                <a:prstClr val="black"/>
              </a:solidFill>
            </a:endParaRPr>
          </a:p>
        </p:txBody>
      </p:sp>
      <p:sp>
        <p:nvSpPr>
          <p:cNvPr id="734210" name="Rectangle 2"/>
          <p:cNvSpPr>
            <a:spLocks noGrp="1" noRot="1" noChangeAspect="1" noChangeArrowheads="1" noTextEdit="1"/>
          </p:cNvSpPr>
          <p:nvPr>
            <p:ph type="sldImg"/>
          </p:nvPr>
        </p:nvSpPr>
        <p:spPr/>
      </p:sp>
      <p:sp>
        <p:nvSpPr>
          <p:cNvPr id="73421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buClr>
                <a:srgbClr val="C0504D"/>
              </a:buClr>
            </a:pPr>
            <a:fld id="{04B6F459-9B61-4DAE-A1D7-8E0FAE6457ED}" type="slidenum">
              <a:rPr lang="zh-CN" altLang="en-US">
                <a:solidFill>
                  <a:prstClr val="black"/>
                </a:solidFill>
              </a:rPr>
              <a:t>8</a:t>
            </a:fld>
            <a:endParaRPr lang="en-US" altLang="zh-CN">
              <a:solidFill>
                <a:prstClr val="black"/>
              </a:solidFill>
            </a:endParaRPr>
          </a:p>
        </p:txBody>
      </p:sp>
      <p:sp>
        <p:nvSpPr>
          <p:cNvPr id="734210" name="Rectangle 2"/>
          <p:cNvSpPr>
            <a:spLocks noGrp="1" noRot="1" noChangeAspect="1" noChangeArrowheads="1" noTextEdit="1"/>
          </p:cNvSpPr>
          <p:nvPr>
            <p:ph type="sldImg"/>
          </p:nvPr>
        </p:nvSpPr>
        <p:spPr/>
      </p:sp>
      <p:sp>
        <p:nvSpPr>
          <p:cNvPr id="73421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buClr>
                <a:srgbClr val="C0504D"/>
              </a:buClr>
            </a:pPr>
            <a:fld id="{04B6F459-9B61-4DAE-A1D7-8E0FAE6457ED}" type="slidenum">
              <a:rPr lang="zh-CN" altLang="en-US">
                <a:solidFill>
                  <a:prstClr val="black"/>
                </a:solidFill>
              </a:rPr>
              <a:t>9</a:t>
            </a:fld>
            <a:endParaRPr lang="en-US" altLang="zh-CN">
              <a:solidFill>
                <a:prstClr val="black"/>
              </a:solidFill>
            </a:endParaRPr>
          </a:p>
        </p:txBody>
      </p:sp>
      <p:sp>
        <p:nvSpPr>
          <p:cNvPr id="734210" name="Rectangle 2"/>
          <p:cNvSpPr>
            <a:spLocks noGrp="1" noRot="1" noChangeAspect="1" noChangeArrowheads="1" noTextEdit="1"/>
          </p:cNvSpPr>
          <p:nvPr>
            <p:ph type="sldImg"/>
          </p:nvPr>
        </p:nvSpPr>
        <p:spPr/>
      </p:sp>
      <p:sp>
        <p:nvSpPr>
          <p:cNvPr id="734211" name="Rectangle 3"/>
          <p:cNvSpPr>
            <a:spLocks noGrp="1" noChangeArrowheads="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70018" name="Rectangle 2"/>
          <p:cNvSpPr>
            <a:spLocks noGrp="1" noChangeArrowheads="1"/>
          </p:cNvSpPr>
          <p:nvPr>
            <p:ph type="ctrTitle"/>
          </p:nvPr>
        </p:nvSpPr>
        <p:spPr>
          <a:xfrm>
            <a:off x="685800" y="990600"/>
            <a:ext cx="7772400" cy="1371600"/>
          </a:xfrm>
        </p:spPr>
        <p:txBody>
          <a:bodyPr/>
          <a:lstStyle>
            <a:lvl1pPr>
              <a:defRPr sz="4800"/>
            </a:lvl1pPr>
          </a:lstStyle>
          <a:p>
            <a:pPr lvl="0"/>
            <a:r>
              <a:rPr lang="zh-CN" altLang="en-US" noProof="0" smtClean="0"/>
              <a:t>单击此处编辑母版标题样式</a:t>
            </a:r>
          </a:p>
        </p:txBody>
      </p:sp>
      <p:sp>
        <p:nvSpPr>
          <p:cNvPr id="470019"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a:r>
              <a:rPr lang="zh-CN" altLang="en-US" noProof="0" smtClean="0"/>
              <a:t>单击此处编辑母版副标题样式</a:t>
            </a:r>
          </a:p>
        </p:txBody>
      </p:sp>
      <p:sp>
        <p:nvSpPr>
          <p:cNvPr id="470020" name="Rectangle 4"/>
          <p:cNvSpPr>
            <a:spLocks noGrp="1" noChangeArrowheads="1"/>
          </p:cNvSpPr>
          <p:nvPr>
            <p:ph type="dt" sz="half" idx="2"/>
          </p:nvPr>
        </p:nvSpPr>
        <p:spPr>
          <a:xfrm>
            <a:off x="685800" y="6248400"/>
            <a:ext cx="1905000" cy="457200"/>
          </a:xfrm>
        </p:spPr>
        <p:txBody>
          <a:bodyPr/>
          <a:lstStyle>
            <a:lvl1pPr>
              <a:defRPr/>
            </a:lvl1pPr>
          </a:lstStyle>
          <a:p>
            <a:endParaRPr lang="en-US" altLang="zh-CN"/>
          </a:p>
        </p:txBody>
      </p:sp>
      <p:sp>
        <p:nvSpPr>
          <p:cNvPr id="470021" name="Rectangle 5"/>
          <p:cNvSpPr>
            <a:spLocks noGrp="1" noChangeArrowheads="1"/>
          </p:cNvSpPr>
          <p:nvPr>
            <p:ph type="ftr" sz="quarter" idx="3"/>
          </p:nvPr>
        </p:nvSpPr>
        <p:spPr>
          <a:xfrm>
            <a:off x="3124200" y="6248400"/>
            <a:ext cx="2895600" cy="457200"/>
          </a:xfrm>
        </p:spPr>
        <p:txBody>
          <a:bodyPr/>
          <a:lstStyle>
            <a:lvl1pPr>
              <a:defRPr/>
            </a:lvl1pPr>
          </a:lstStyle>
          <a:p>
            <a:endParaRPr lang="en-US" altLang="zh-CN"/>
          </a:p>
        </p:txBody>
      </p:sp>
      <p:sp>
        <p:nvSpPr>
          <p:cNvPr id="470022" name="Rectangle 6"/>
          <p:cNvSpPr>
            <a:spLocks noGrp="1" noChangeArrowheads="1"/>
          </p:cNvSpPr>
          <p:nvPr>
            <p:ph type="sldNum" sz="quarter" idx="4"/>
          </p:nvPr>
        </p:nvSpPr>
        <p:spPr>
          <a:xfrm>
            <a:off x="6553200" y="6248400"/>
            <a:ext cx="1905000" cy="457200"/>
          </a:xfrm>
        </p:spPr>
        <p:txBody>
          <a:bodyPr/>
          <a:lstStyle>
            <a:lvl1pPr>
              <a:defRPr/>
            </a:lvl1pPr>
          </a:lstStyle>
          <a:p>
            <a:fld id="{DC68D6AE-E6C1-4DE2-9E61-620E2B1F4BFC}" type="slidenum">
              <a:rPr lang="zh-CN" altLang="en-US"/>
              <a:t>‹#›</a:t>
            </a:fld>
            <a:endParaRPr lang="en-US" altLang="zh-CN"/>
          </a:p>
        </p:txBody>
      </p:sp>
      <p:sp>
        <p:nvSpPr>
          <p:cNvPr id="470023" name="AutoShape 7"/>
          <p:cNvSpPr>
            <a:spLocks noChangeArrowheads="1"/>
          </p:cNvSpPr>
          <p:nvPr/>
        </p:nvSpPr>
        <p:spPr bwMode="auto">
          <a:xfrm>
            <a:off x="685800" y="2393950"/>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lnSpc>
                <a:spcPct val="100000"/>
              </a:lnSpc>
              <a:spcBef>
                <a:spcPct val="0"/>
              </a:spcBef>
              <a:buClrTx/>
              <a:buFontTx/>
              <a:buNone/>
            </a:pPr>
            <a:endParaRPr lang="zh-CN" altLang="en-US"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44BC730-2DB6-4177-8D8D-D7CCB0D6F95D}"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E3ECA-31B9-4624-9276-66382D1F241E}"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5225"/>
            <a:ext cx="19812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1981200" cy="476250"/>
          </a:xfrm>
        </p:spPr>
        <p:txBody>
          <a:bodyPr/>
          <a:lstStyle>
            <a:lvl1pPr>
              <a:defRPr/>
            </a:lvl1pPr>
          </a:lstStyle>
          <a:p>
            <a:fld id="{7573EE88-174F-4E39-A692-4096112984C1}" type="slidenum">
              <a:rPr lang="zh-CN" altLang="en-US"/>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7A4EE0A-8B75-45A2-89D3-E70B1295373E}" type="slidenum">
              <a:rPr lang="zh-CN" altLang="en-US"/>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1A6F8E-5776-4AED-B80D-4807CF0410D3}"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395472D-FDDC-4321-9829-E74AAC4AE612}"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07BD585-319A-4864-AB8A-4870EAB058DA}"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005EE69-8057-4772-9EB5-0D82BF9F73DF}"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C54BF35-E871-4513-8B03-62299A161497}"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CC951B-F877-4124-8426-57FA221B990A}"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07F6C52-DFB8-44D5-8E94-61E379AA1412}"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p>
        </p:txBody>
      </p:sp>
      <p:sp>
        <p:nvSpPr>
          <p:cNvPr id="468995"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8996" name="AutoShape 4"/>
          <p:cNvSpPr>
            <a:spLocks noChangeArrowheads="1"/>
          </p:cNvSpPr>
          <p:nvPr/>
        </p:nvSpPr>
        <p:spPr bwMode="auto">
          <a:xfrm>
            <a:off x="609600" y="1566863"/>
            <a:ext cx="7958138"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lnSpc>
                <a:spcPct val="100000"/>
              </a:lnSpc>
              <a:spcBef>
                <a:spcPct val="0"/>
              </a:spcBef>
              <a:buClrTx/>
              <a:buFontTx/>
              <a:buNone/>
            </a:pPr>
            <a:endParaRPr lang="zh-CN" altLang="en-US" sz="2400">
              <a:latin typeface="Times New Roman" panose="02020603050405020304" pitchFamily="18" charset="0"/>
              <a:ea typeface="宋体" panose="02010600030101010101" pitchFamily="2" charset="-122"/>
            </a:endParaRPr>
          </a:p>
        </p:txBody>
      </p:sp>
      <p:sp>
        <p:nvSpPr>
          <p:cNvPr id="468997" name="Line 5"/>
          <p:cNvSpPr>
            <a:spLocks noChangeShapeType="1"/>
          </p:cNvSpPr>
          <p:nvPr/>
        </p:nvSpPr>
        <p:spPr bwMode="auto">
          <a:xfrm flipV="1">
            <a:off x="609600" y="6172200"/>
            <a:ext cx="7924800" cy="0"/>
          </a:xfrm>
          <a:prstGeom prst="line">
            <a:avLst/>
          </a:prstGeom>
          <a:noFill/>
          <a:ln w="31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8998"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nSpc>
                <a:spcPct val="100000"/>
              </a:lnSpc>
              <a:spcBef>
                <a:spcPct val="0"/>
              </a:spcBef>
              <a:buClrTx/>
              <a:buFontTx/>
              <a:buNone/>
              <a:defRPr sz="1200">
                <a:latin typeface="+mn-lt"/>
                <a:ea typeface="+mn-ea"/>
              </a:defRPr>
            </a:lvl1pPr>
          </a:lstStyle>
          <a:p>
            <a:endParaRPr lang="en-US" altLang="zh-CN"/>
          </a:p>
        </p:txBody>
      </p:sp>
      <p:sp>
        <p:nvSpPr>
          <p:cNvPr id="468999"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lnSpc>
                <a:spcPct val="100000"/>
              </a:lnSpc>
              <a:spcBef>
                <a:spcPct val="0"/>
              </a:spcBef>
              <a:buClrTx/>
              <a:buFontTx/>
              <a:buNone/>
              <a:defRPr sz="1200">
                <a:latin typeface="+mn-lt"/>
                <a:ea typeface="+mn-ea"/>
              </a:defRPr>
            </a:lvl1pPr>
          </a:lstStyle>
          <a:p>
            <a:endParaRPr lang="en-US" altLang="zh-CN"/>
          </a:p>
        </p:txBody>
      </p:sp>
      <p:sp>
        <p:nvSpPr>
          <p:cNvPr id="469000"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lnSpc>
                <a:spcPct val="100000"/>
              </a:lnSpc>
              <a:spcBef>
                <a:spcPct val="0"/>
              </a:spcBef>
              <a:buClrTx/>
              <a:buFontTx/>
              <a:buNone/>
              <a:defRPr sz="1200">
                <a:latin typeface="+mn-lt"/>
                <a:ea typeface="+mn-ea"/>
              </a:defRPr>
            </a:lvl1pPr>
          </a:lstStyle>
          <a:p>
            <a:fld id="{247340C9-C9E7-46C7-AAD3-1AAC0BBB92BB}" type="slidenum">
              <a:rPr lang="zh-CN" altLang="en-US"/>
              <a:t>‹#›</a:t>
            </a:fld>
            <a:endParaRPr lang="en-US" altLang="zh-CN"/>
          </a:p>
        </p:txBody>
      </p:sp>
      <p:sp>
        <p:nvSpPr>
          <p:cNvPr id="469001" name="AutoShape 9"/>
          <p:cNvSpPr>
            <a:spLocks noChangeArrowheads="1"/>
          </p:cNvSpPr>
          <p:nvPr userDrawn="1"/>
        </p:nvSpPr>
        <p:spPr bwMode="auto">
          <a:xfrm>
            <a:off x="609600" y="1566863"/>
            <a:ext cx="7958138"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lnSpc>
                <a:spcPct val="100000"/>
              </a:lnSpc>
              <a:spcBef>
                <a:spcPct val="0"/>
              </a:spcBef>
              <a:buClrTx/>
              <a:buFontTx/>
              <a:buNone/>
            </a:pPr>
            <a:endParaRPr lang="zh-CN" altLang="en-US" sz="2400">
              <a:latin typeface="Times New Roman" panose="02020603050405020304" pitchFamily="18" charset="0"/>
              <a:ea typeface="宋体" panose="02010600030101010101" pitchFamily="2" charset="-122"/>
            </a:endParaRPr>
          </a:p>
        </p:txBody>
      </p:sp>
      <p:sp>
        <p:nvSpPr>
          <p:cNvPr id="469002" name="Line 10"/>
          <p:cNvSpPr>
            <a:spLocks noChangeShapeType="1"/>
          </p:cNvSpPr>
          <p:nvPr userDrawn="1"/>
        </p:nvSpPr>
        <p:spPr bwMode="auto">
          <a:xfrm flipV="1">
            <a:off x="609600" y="6172200"/>
            <a:ext cx="7924800" cy="0"/>
          </a:xfrm>
          <a:prstGeom prst="line">
            <a:avLst/>
          </a:prstGeom>
          <a:noFill/>
          <a:ln w="31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469003" name="Picture 11" descr="图片1"/>
          <p:cNvPicPr>
            <a:picLocks noChangeAspect="1" noChangeArrowheads="1"/>
          </p:cNvPicPr>
          <p:nvPr userDrawn="1"/>
        </p:nvPicPr>
        <p:blipFill>
          <a:blip r:embed="rId14">
            <a:clrChange>
              <a:clrFrom>
                <a:srgbClr val="000000"/>
              </a:clrFrom>
              <a:clrTo>
                <a:srgbClr val="000000">
                  <a:alpha val="0"/>
                </a:srgbClr>
              </a:clrTo>
            </a:clrChange>
            <a:grayscl/>
            <a:lum bright="70000" contrast="-70000"/>
            <a:extLst>
              <a:ext uri="{28A0092B-C50C-407E-A947-70E740481C1C}">
                <a14:useLocalDpi xmlns:a14="http://schemas.microsoft.com/office/drawing/2010/main" val="0"/>
              </a:ext>
            </a:extLst>
          </a:blip>
          <a:srcRect/>
          <a:stretch>
            <a:fillRect/>
          </a:stretch>
        </p:blipFill>
        <p:spPr bwMode="auto">
          <a:xfrm>
            <a:off x="3276600" y="2349500"/>
            <a:ext cx="27717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rtl="0" fontAlgn="base">
        <a:spcBef>
          <a:spcPct val="0"/>
        </a:spcBef>
        <a:spcAft>
          <a:spcPct val="0"/>
        </a:spcAft>
        <a:defRPr sz="4600" b="1">
          <a:solidFill>
            <a:schemeClr val="accent2"/>
          </a:solidFill>
          <a:latin typeface="+mj-lt"/>
          <a:ea typeface="+mj-ea"/>
          <a:cs typeface="+mj-cs"/>
        </a:defRPr>
      </a:lvl1pPr>
      <a:lvl2pPr algn="l" rtl="0" fontAlgn="base">
        <a:spcBef>
          <a:spcPct val="0"/>
        </a:spcBef>
        <a:spcAft>
          <a:spcPct val="0"/>
        </a:spcAft>
        <a:defRPr sz="4600" b="1">
          <a:solidFill>
            <a:schemeClr val="accent2"/>
          </a:solidFill>
          <a:latin typeface="Verdana" panose="020B0604030504040204" pitchFamily="34" charset="0"/>
          <a:ea typeface="宋体" panose="02010600030101010101" pitchFamily="2" charset="-122"/>
        </a:defRPr>
      </a:lvl2pPr>
      <a:lvl3pPr algn="l" rtl="0" fontAlgn="base">
        <a:spcBef>
          <a:spcPct val="0"/>
        </a:spcBef>
        <a:spcAft>
          <a:spcPct val="0"/>
        </a:spcAft>
        <a:defRPr sz="4600" b="1">
          <a:solidFill>
            <a:schemeClr val="accent2"/>
          </a:solidFill>
          <a:latin typeface="Verdana" panose="020B0604030504040204" pitchFamily="34" charset="0"/>
          <a:ea typeface="宋体" panose="02010600030101010101" pitchFamily="2" charset="-122"/>
        </a:defRPr>
      </a:lvl3pPr>
      <a:lvl4pPr algn="l" rtl="0" fontAlgn="base">
        <a:spcBef>
          <a:spcPct val="0"/>
        </a:spcBef>
        <a:spcAft>
          <a:spcPct val="0"/>
        </a:spcAft>
        <a:defRPr sz="4600" b="1">
          <a:solidFill>
            <a:schemeClr val="accent2"/>
          </a:solidFill>
          <a:latin typeface="Verdana" panose="020B0604030504040204" pitchFamily="34" charset="0"/>
          <a:ea typeface="宋体" panose="02010600030101010101" pitchFamily="2" charset="-122"/>
        </a:defRPr>
      </a:lvl4pPr>
      <a:lvl5pPr algn="l" rtl="0" fontAlgn="base">
        <a:spcBef>
          <a:spcPct val="0"/>
        </a:spcBef>
        <a:spcAft>
          <a:spcPct val="0"/>
        </a:spcAft>
        <a:defRPr sz="4600" b="1">
          <a:solidFill>
            <a:schemeClr val="accent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4600" b="1">
          <a:solidFill>
            <a:schemeClr val="accent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4600" b="1">
          <a:solidFill>
            <a:schemeClr val="accent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4600" b="1">
          <a:solidFill>
            <a:schemeClr val="accent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4600" b="1">
          <a:solidFill>
            <a:schemeClr val="accent2"/>
          </a:solidFill>
          <a:latin typeface="Verdana" panose="020B0604030504040204" pitchFamily="34" charset="0"/>
          <a:ea typeface="宋体" panose="02010600030101010101" pitchFamily="2" charset="-122"/>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479243" name="Picture 11" descr="图片1"/>
          <p:cNvPicPr>
            <a:picLocks noChangeAspect="1" noChangeArrowheads="1"/>
          </p:cNvPicPr>
          <p:nvPr userDrawn="1"/>
        </p:nvPicPr>
        <p:blipFill>
          <a:blip r:embed="rId13">
            <a:clrChange>
              <a:clrFrom>
                <a:srgbClr val="000000"/>
              </a:clrFrom>
              <a:clrTo>
                <a:srgbClr val="000000">
                  <a:alpha val="0"/>
                </a:srgbClr>
              </a:clrTo>
            </a:clrChange>
            <a:grayscl/>
            <a:lum bright="70000" contrast="-70000"/>
            <a:extLst>
              <a:ext uri="{28A0092B-C50C-407E-A947-70E740481C1C}">
                <a14:useLocalDpi xmlns:a14="http://schemas.microsoft.com/office/drawing/2010/main" val="0"/>
              </a:ext>
            </a:extLst>
          </a:blip>
          <a:srcRect/>
          <a:stretch>
            <a:fillRect/>
          </a:stretch>
        </p:blipFill>
        <p:spPr bwMode="auto">
          <a:xfrm>
            <a:off x="3276600" y="2349500"/>
            <a:ext cx="27717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70" name="Rectangle 6"/>
          <p:cNvSpPr>
            <a:spLocks noGrp="1" noChangeArrowheads="1"/>
          </p:cNvSpPr>
          <p:nvPr>
            <p:ph type="subTitle" idx="1"/>
          </p:nvPr>
        </p:nvSpPr>
        <p:spPr>
          <a:xfrm>
            <a:off x="1041400" y="5157788"/>
            <a:ext cx="6986588" cy="1223962"/>
          </a:xfrm>
          <a:noFill/>
        </p:spPr>
        <p:txBody>
          <a:bodyPr/>
          <a:lstStyle/>
          <a:p>
            <a:pPr algn="ctr">
              <a:lnSpc>
                <a:spcPct val="120000"/>
              </a:lnSpc>
            </a:pPr>
            <a:r>
              <a:rPr kumimoji="1" lang="en-US" altLang="zh-CN"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Xiao Ding</a:t>
            </a:r>
            <a:endParaRPr kumimoji="1"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a:lnSpc>
                <a:spcPct val="120000"/>
              </a:lnSpc>
            </a:pPr>
            <a:r>
              <a:rPr kumimoji="1" lang="en-US" altLang="zh-CN"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December 7 2018</a:t>
            </a:r>
            <a:endParaRPr kumimoji="1" lang="zh-CN"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95275" name="Rectangle 4"/>
          <p:cNvSpPr txBox="1">
            <a:spLocks noChangeArrowheads="1"/>
          </p:cNvSpPr>
          <p:nvPr/>
        </p:nvSpPr>
        <p:spPr bwMode="auto">
          <a:xfrm>
            <a:off x="683568" y="2996952"/>
            <a:ext cx="7920880"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chorCtr="0"/>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00000"/>
              </a:lnSpc>
              <a:buClrTx/>
              <a:buFontTx/>
              <a:buNone/>
            </a:pPr>
            <a:r>
              <a:rPr lang="en-US" altLang="zh-CN" sz="4400" b="1" dirty="0" smtClean="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Paper </a:t>
            </a:r>
            <a:r>
              <a:rPr lang="en-US" altLang="zh-CN" sz="4400" b="1" dirty="0" smtClean="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Sharing</a:t>
            </a:r>
            <a:endParaRPr lang="zh-CN" altLang="en-US" sz="44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Rectangle 2"/>
          <p:cNvSpPr>
            <a:spLocks noGrp="1" noChangeArrowheads="1"/>
          </p:cNvSpPr>
          <p:nvPr>
            <p:ph type="ctrTitle"/>
          </p:nvPr>
        </p:nvSpPr>
        <p:spPr>
          <a:xfrm>
            <a:off x="682625" y="1341438"/>
            <a:ext cx="7850188" cy="863600"/>
          </a:xfrm>
          <a:noFill/>
        </p:spPr>
        <p:txBody>
          <a:bodyPr lIns="0" rIns="0"/>
          <a:lstStyle/>
          <a:p>
            <a:r>
              <a:rPr lang="en-US" altLang="zh-CN" sz="4000" dirty="0" err="1"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IoT</a:t>
            </a:r>
            <a:r>
              <a:rPr lang="en-US" altLang="zh-CN" sz="4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Project</a:t>
            </a:r>
            <a:endParaRPr lang="en-US" altLang="zh-CN" sz="4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11188" y="620713"/>
            <a:ext cx="7921252" cy="936625"/>
          </a:xfrm>
          <a:noFill/>
        </p:spPr>
        <p:txBody>
          <a:bodyPr lIns="0" rIns="0"/>
          <a:lstStyle/>
          <a:p>
            <a:r>
              <a:rPr lang="en-US" sz="4000" b="0" dirty="0" err="1" smtClean="0">
                <a:latin typeface="方正兰亭黑简体" panose="02000000000000000000" charset="-122"/>
                <a:ea typeface="方正兰亭黑简体" panose="02000000000000000000" charset="-122"/>
                <a:cs typeface="Times New Roman" panose="02020603050405020304" pitchFamily="18" charset="0"/>
              </a:rPr>
              <a:t>Sentic</a:t>
            </a:r>
            <a:r>
              <a:rPr lang="en-US" sz="4000" b="0" dirty="0" smtClean="0">
                <a:latin typeface="方正兰亭黑简体" panose="02000000000000000000" charset="-122"/>
                <a:ea typeface="方正兰亭黑简体" panose="02000000000000000000" charset="-122"/>
                <a:cs typeface="Times New Roman" panose="02020603050405020304" pitchFamily="18" charset="0"/>
              </a:rPr>
              <a:t> LSTM</a:t>
            </a:r>
            <a:endParaRPr lang="en-US" sz="4000" b="0" dirty="0" smtClean="0">
              <a:latin typeface="方正兰亭黑简体" panose="02000000000000000000" charset="-122"/>
              <a:ea typeface="方正兰亭黑简体" panose="02000000000000000000" charset="-122"/>
              <a:cs typeface="Times New Roman" panose="02020603050405020304" pitchFamily="18" charset="0"/>
            </a:endParaRPr>
          </a:p>
        </p:txBody>
      </p:sp>
      <p:pic>
        <p:nvPicPr>
          <p:cNvPr id="5122" name="Picture 2" descr="C:\Users\TonytonyChopper\AppData\Roaming\Tencent\Users\2042635605\QQ\WinTemp\RichOle\H}_CZUXV6CED9L@6YMQY{U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0528" y="4365104"/>
            <a:ext cx="2604096" cy="16561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onytonyChopper\AppData\Roaming\Tencent\Users\2042635605\QQ\WinTemp\RichOle\TB`V$P7R5GD)I3_%)WVM9{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996" y="1891928"/>
            <a:ext cx="5635292" cy="2329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223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11188" y="620713"/>
            <a:ext cx="7921252" cy="936625"/>
          </a:xfrm>
          <a:noFill/>
        </p:spPr>
        <p:txBody>
          <a:bodyPr lIns="0" rIns="0"/>
          <a:lstStyle/>
          <a:p>
            <a:r>
              <a:rPr lang="en-US" sz="4000" b="0" dirty="0" smtClean="0">
                <a:latin typeface="方正兰亭黑简体" panose="02000000000000000000" charset="-122"/>
                <a:ea typeface="方正兰亭黑简体" panose="02000000000000000000" charset="-122"/>
                <a:cs typeface="Times New Roman" panose="02020603050405020304" pitchFamily="18" charset="0"/>
              </a:rPr>
              <a:t>Experiments</a:t>
            </a:r>
            <a:endParaRPr lang="en-US" sz="4000" b="0" dirty="0" smtClean="0">
              <a:latin typeface="方正兰亭黑简体" panose="02000000000000000000" charset="-122"/>
              <a:ea typeface="方正兰亭黑简体" panose="02000000000000000000" charset="-122"/>
              <a:cs typeface="Times New Roman" panose="02020603050405020304" pitchFamily="18" charset="0"/>
            </a:endParaRPr>
          </a:p>
        </p:txBody>
      </p:sp>
      <p:sp>
        <p:nvSpPr>
          <p:cNvPr id="100" name="矩形 99"/>
          <p:cNvSpPr/>
          <p:nvPr/>
        </p:nvSpPr>
        <p:spPr bwMode="auto">
          <a:xfrm>
            <a:off x="612140" y="2049780"/>
            <a:ext cx="7809865" cy="371108"/>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marL="285750" lvl="0" indent="-285750" algn="l">
              <a:lnSpc>
                <a:spcPct val="100000"/>
              </a:lnSpc>
              <a:spcBef>
                <a:spcPts val="0"/>
              </a:spcBef>
              <a:spcAft>
                <a:spcPts val="0"/>
              </a:spcAft>
              <a:buClr>
                <a:srgbClr val="CC0000"/>
              </a:buClr>
              <a:buFont typeface="Wingdings" panose="05000000000000000000" pitchFamily="2" charset="2"/>
              <a:buChar char="p"/>
            </a:pPr>
            <a:r>
              <a:rPr lang="en-US" altLang="zh-CN" sz="1800" dirty="0" smtClean="0">
                <a:latin typeface="Verdana" panose="020B0604030504040204" pitchFamily="34" charset="0"/>
                <a:cs typeface="Times New Roman" panose="02020603050405020304" pitchFamily="18" charset="0"/>
                <a:sym typeface="+mn-ea"/>
              </a:rPr>
              <a:t>Datasets</a:t>
            </a:r>
            <a:endParaRPr lang="en-US" altLang="zh-CN" sz="1800" dirty="0" smtClean="0">
              <a:latin typeface="Verdana" panose="020B0604030504040204" pitchFamily="34" charset="0"/>
              <a:cs typeface="Times New Roman" panose="02020603050405020304" pitchFamily="18" charset="0"/>
              <a:sym typeface="+mn-ea"/>
            </a:endParaRPr>
          </a:p>
        </p:txBody>
      </p:sp>
      <p:sp>
        <p:nvSpPr>
          <p:cNvPr id="2" name="矩形 1"/>
          <p:cNvSpPr/>
          <p:nvPr/>
        </p:nvSpPr>
        <p:spPr bwMode="auto">
          <a:xfrm>
            <a:off x="952547" y="2420888"/>
            <a:ext cx="7809865" cy="57606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nSpc>
                <a:spcPct val="100000"/>
              </a:lnSpc>
              <a:spcBef>
                <a:spcPts val="0"/>
              </a:spcBef>
              <a:spcAft>
                <a:spcPts val="0"/>
              </a:spcAft>
              <a:buClr>
                <a:srgbClr val="CC0000"/>
              </a:buClr>
              <a:buFont typeface="Wingdings" panose="05000000000000000000" charset="0"/>
              <a:buChar char="n"/>
            </a:pPr>
            <a:r>
              <a:rPr lang="en-US" altLang="zh-CN" sz="1600" dirty="0" err="1" smtClean="0">
                <a:latin typeface="Verdana" panose="020B0604030504040204" pitchFamily="34" charset="0"/>
                <a:cs typeface="Times New Roman" panose="02020603050405020304" pitchFamily="18" charset="0"/>
                <a:sym typeface="+mn-ea"/>
              </a:rPr>
              <a:t>Sentihood</a:t>
            </a:r>
            <a:r>
              <a:rPr lang="en-US" altLang="zh-CN" sz="1600" dirty="0" smtClean="0">
                <a:latin typeface="Verdana" panose="020B0604030504040204" pitchFamily="34" charset="0"/>
                <a:cs typeface="Times New Roman" panose="02020603050405020304" pitchFamily="18" charset="0"/>
                <a:sym typeface="+mn-ea"/>
              </a:rPr>
              <a:t> (</a:t>
            </a:r>
            <a:r>
              <a:rPr lang="en-US" altLang="zh-CN" sz="1600" dirty="0" err="1" smtClean="0">
                <a:latin typeface="Verdana" panose="020B0604030504040204" pitchFamily="34" charset="0"/>
                <a:cs typeface="Times New Roman" panose="02020603050405020304" pitchFamily="18" charset="0"/>
                <a:sym typeface="+mn-ea"/>
              </a:rPr>
              <a:t>Saeidi</a:t>
            </a:r>
            <a:r>
              <a:rPr lang="en-US" altLang="zh-CN" sz="1600" dirty="0" smtClean="0">
                <a:latin typeface="Verdana" panose="020B0604030504040204" pitchFamily="34" charset="0"/>
                <a:cs typeface="Times New Roman" panose="02020603050405020304" pitchFamily="18" charset="0"/>
                <a:sym typeface="+mn-ea"/>
              </a:rPr>
              <a:t> et </a:t>
            </a:r>
            <a:r>
              <a:rPr lang="en-US" altLang="zh-CN" sz="1600" dirty="0">
                <a:latin typeface="Verdana" panose="020B0604030504040204" pitchFamily="34" charset="0"/>
                <a:cs typeface="Times New Roman" panose="02020603050405020304" pitchFamily="18" charset="0"/>
                <a:sym typeface="+mn-ea"/>
              </a:rPr>
              <a:t>al. 2016</a:t>
            </a:r>
            <a:r>
              <a:rPr lang="en-US" altLang="zh-CN" sz="1600" dirty="0" smtClean="0">
                <a:latin typeface="Verdana" panose="020B0604030504040204" pitchFamily="34" charset="0"/>
                <a:cs typeface="Times New Roman" panose="02020603050405020304" pitchFamily="18" charset="0"/>
                <a:sym typeface="+mn-ea"/>
              </a:rPr>
              <a:t>)</a:t>
            </a:r>
          </a:p>
          <a:p>
            <a:pPr lvl="0">
              <a:lnSpc>
                <a:spcPct val="100000"/>
              </a:lnSpc>
              <a:spcBef>
                <a:spcPts val="0"/>
              </a:spcBef>
              <a:spcAft>
                <a:spcPts val="0"/>
              </a:spcAft>
              <a:buClr>
                <a:srgbClr val="CC0000"/>
              </a:buClr>
              <a:buFont typeface="Wingdings" panose="05000000000000000000" charset="0"/>
              <a:buChar char="n"/>
            </a:pPr>
            <a:r>
              <a:rPr lang="en-US" altLang="zh-CN" sz="1600" dirty="0" err="1">
                <a:latin typeface="Verdana" panose="020B0604030504040204" pitchFamily="34" charset="0"/>
                <a:cs typeface="Times New Roman" panose="02020603050405020304" pitchFamily="18" charset="0"/>
                <a:sym typeface="+mn-ea"/>
              </a:rPr>
              <a:t>Semeval</a:t>
            </a:r>
            <a:r>
              <a:rPr lang="en-US" altLang="zh-CN" sz="1600" dirty="0">
                <a:latin typeface="Verdana" panose="020B0604030504040204" pitchFamily="34" charset="0"/>
                <a:cs typeface="Times New Roman" panose="02020603050405020304" pitchFamily="18" charset="0"/>
                <a:sym typeface="+mn-ea"/>
              </a:rPr>
              <a:t> 2015</a:t>
            </a:r>
            <a:endParaRPr lang="en-US" altLang="zh-CN" sz="1600" dirty="0" smtClean="0">
              <a:latin typeface="Verdana" panose="020B0604030504040204" pitchFamily="34" charset="0"/>
              <a:cs typeface="Times New Roman" panose="02020603050405020304" pitchFamily="18" charset="0"/>
              <a:sym typeface="+mn-ea"/>
            </a:endParaRPr>
          </a:p>
        </p:txBody>
      </p:sp>
      <p:sp>
        <p:nvSpPr>
          <p:cNvPr id="107" name="矩形 106"/>
          <p:cNvSpPr/>
          <p:nvPr/>
        </p:nvSpPr>
        <p:spPr bwMode="auto">
          <a:xfrm>
            <a:off x="612139" y="3068960"/>
            <a:ext cx="7809865" cy="432048"/>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marL="285750" lvl="0" indent="-285750" algn="l">
              <a:lnSpc>
                <a:spcPct val="100000"/>
              </a:lnSpc>
              <a:spcBef>
                <a:spcPts val="0"/>
              </a:spcBef>
              <a:spcAft>
                <a:spcPts val="0"/>
              </a:spcAft>
              <a:buClr>
                <a:srgbClr val="CC0000"/>
              </a:buClr>
              <a:buFont typeface="Wingdings" panose="05000000000000000000" pitchFamily="2" charset="2"/>
              <a:buChar char="p"/>
            </a:pPr>
            <a:r>
              <a:rPr lang="en-US" altLang="zh-CN" sz="1800" dirty="0" smtClean="0">
                <a:latin typeface="Verdana" panose="020B0604030504040204" pitchFamily="34" charset="0"/>
                <a:cs typeface="Times New Roman" panose="02020603050405020304" pitchFamily="18" charset="0"/>
                <a:sym typeface="+mn-ea"/>
              </a:rPr>
              <a:t>Experiment Setting</a:t>
            </a:r>
            <a:endParaRPr lang="en-US" altLang="zh-CN" sz="1800" dirty="0" smtClean="0">
              <a:latin typeface="Verdana" panose="020B0604030504040204" pitchFamily="34" charset="0"/>
              <a:cs typeface="Times New Roman" panose="02020603050405020304" pitchFamily="18" charset="0"/>
              <a:sym typeface="+mn-ea"/>
            </a:endParaRPr>
          </a:p>
        </p:txBody>
      </p:sp>
      <p:sp>
        <p:nvSpPr>
          <p:cNvPr id="109" name="矩形 108"/>
          <p:cNvSpPr/>
          <p:nvPr/>
        </p:nvSpPr>
        <p:spPr bwMode="auto">
          <a:xfrm>
            <a:off x="923595" y="3429000"/>
            <a:ext cx="7809865" cy="57606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nSpc>
                <a:spcPct val="100000"/>
              </a:lnSpc>
              <a:spcBef>
                <a:spcPts val="0"/>
              </a:spcBef>
              <a:spcAft>
                <a:spcPts val="0"/>
              </a:spcAft>
              <a:buClr>
                <a:srgbClr val="CC0000"/>
              </a:buClr>
              <a:buFont typeface="Wingdings" panose="05000000000000000000" charset="0"/>
              <a:buChar char="n"/>
            </a:pPr>
            <a:r>
              <a:rPr lang="en-US" altLang="zh-CN" sz="1600" dirty="0" smtClean="0">
                <a:latin typeface="Verdana" panose="020B0604030504040204" pitchFamily="34" charset="0"/>
                <a:cs typeface="Times New Roman" panose="02020603050405020304" pitchFamily="18" charset="0"/>
                <a:sym typeface="+mn-ea"/>
              </a:rPr>
              <a:t>aspect categorization</a:t>
            </a:r>
          </a:p>
          <a:p>
            <a:pPr lvl="0">
              <a:lnSpc>
                <a:spcPct val="100000"/>
              </a:lnSpc>
              <a:spcBef>
                <a:spcPts val="0"/>
              </a:spcBef>
              <a:spcAft>
                <a:spcPts val="0"/>
              </a:spcAft>
              <a:buClr>
                <a:srgbClr val="CC0000"/>
              </a:buClr>
              <a:buFont typeface="Wingdings" panose="05000000000000000000" charset="0"/>
              <a:buChar char="n"/>
            </a:pPr>
            <a:r>
              <a:rPr lang="en-US" altLang="zh-CN" sz="1600" dirty="0" smtClean="0">
                <a:latin typeface="Verdana" panose="020B0604030504040204" pitchFamily="34" charset="0"/>
                <a:cs typeface="Times New Roman" panose="02020603050405020304" pitchFamily="18" charset="0"/>
                <a:sym typeface="+mn-ea"/>
              </a:rPr>
              <a:t>aspect-based sentiment classification</a:t>
            </a:r>
            <a:endParaRPr lang="en-US" altLang="zh-CN" sz="1600" dirty="0" smtClean="0">
              <a:latin typeface="Verdana" panose="020B0604030504040204" pitchFamily="34" charset="0"/>
              <a:cs typeface="Times New Roman" panose="02020603050405020304" pitchFamily="18" charset="0"/>
              <a:sym typeface="+mn-ea"/>
            </a:endParaRPr>
          </a:p>
        </p:txBody>
      </p:sp>
      <p:sp>
        <p:nvSpPr>
          <p:cNvPr id="110" name="矩形 109"/>
          <p:cNvSpPr/>
          <p:nvPr/>
        </p:nvSpPr>
        <p:spPr bwMode="auto">
          <a:xfrm>
            <a:off x="612140" y="4005064"/>
            <a:ext cx="7809865" cy="432048"/>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marL="285750" lvl="0" indent="-285750" algn="l">
              <a:lnSpc>
                <a:spcPct val="100000"/>
              </a:lnSpc>
              <a:spcBef>
                <a:spcPts val="0"/>
              </a:spcBef>
              <a:spcAft>
                <a:spcPts val="0"/>
              </a:spcAft>
              <a:buClr>
                <a:srgbClr val="CC0000"/>
              </a:buClr>
              <a:buFont typeface="Wingdings" panose="05000000000000000000" pitchFamily="2" charset="2"/>
              <a:buChar char="p"/>
            </a:pPr>
            <a:r>
              <a:rPr lang="en-US" altLang="zh-CN" sz="1800" dirty="0" smtClean="0">
                <a:latin typeface="Verdana" panose="020B0604030504040204" pitchFamily="34" charset="0"/>
                <a:cs typeface="Times New Roman" panose="02020603050405020304" pitchFamily="18" charset="0"/>
                <a:sym typeface="+mn-ea"/>
              </a:rPr>
              <a:t>Metrics</a:t>
            </a:r>
            <a:endParaRPr lang="en-US" altLang="zh-CN" sz="1800" dirty="0" smtClean="0">
              <a:latin typeface="Verdana" panose="020B0604030504040204" pitchFamily="34" charset="0"/>
              <a:cs typeface="Times New Roman" panose="02020603050405020304" pitchFamily="18" charset="0"/>
              <a:sym typeface="+mn-ea"/>
            </a:endParaRPr>
          </a:p>
        </p:txBody>
      </p:sp>
      <p:sp>
        <p:nvSpPr>
          <p:cNvPr id="111" name="矩形 110"/>
          <p:cNvSpPr/>
          <p:nvPr/>
        </p:nvSpPr>
        <p:spPr bwMode="auto">
          <a:xfrm>
            <a:off x="923594" y="4418816"/>
            <a:ext cx="7809865" cy="95440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nSpc>
                <a:spcPct val="100000"/>
              </a:lnSpc>
              <a:spcBef>
                <a:spcPts val="0"/>
              </a:spcBef>
              <a:spcAft>
                <a:spcPts val="0"/>
              </a:spcAft>
              <a:buClr>
                <a:srgbClr val="CC0000"/>
              </a:buClr>
              <a:buFont typeface="Wingdings" panose="05000000000000000000" charset="0"/>
              <a:buChar char="n"/>
            </a:pPr>
            <a:r>
              <a:rPr lang="en-US" altLang="zh-CN" sz="1600" dirty="0" smtClean="0">
                <a:latin typeface="Verdana" panose="020B0604030504040204" pitchFamily="34" charset="0"/>
                <a:cs typeface="Times New Roman" panose="02020603050405020304" pitchFamily="18" charset="0"/>
                <a:sym typeface="+mn-ea"/>
              </a:rPr>
              <a:t>Strict Accuracy</a:t>
            </a:r>
          </a:p>
          <a:p>
            <a:pPr lvl="0">
              <a:lnSpc>
                <a:spcPct val="100000"/>
              </a:lnSpc>
              <a:spcBef>
                <a:spcPts val="0"/>
              </a:spcBef>
              <a:spcAft>
                <a:spcPts val="0"/>
              </a:spcAft>
              <a:buClr>
                <a:srgbClr val="CC0000"/>
              </a:buClr>
              <a:buFont typeface="Wingdings" panose="05000000000000000000" charset="0"/>
              <a:buChar char="n"/>
            </a:pPr>
            <a:r>
              <a:rPr lang="en-US" altLang="zh-CN" sz="1600" dirty="0" smtClean="0">
                <a:latin typeface="Verdana" panose="020B0604030504040204" pitchFamily="34" charset="0"/>
                <a:cs typeface="Times New Roman" panose="02020603050405020304" pitchFamily="18" charset="0"/>
                <a:sym typeface="+mn-ea"/>
              </a:rPr>
              <a:t>Macro-F1</a:t>
            </a:r>
          </a:p>
          <a:p>
            <a:pPr lvl="0">
              <a:lnSpc>
                <a:spcPct val="100000"/>
              </a:lnSpc>
              <a:spcBef>
                <a:spcPts val="0"/>
              </a:spcBef>
              <a:spcAft>
                <a:spcPts val="0"/>
              </a:spcAft>
              <a:buClr>
                <a:srgbClr val="CC0000"/>
              </a:buClr>
              <a:buFont typeface="Wingdings" panose="05000000000000000000" charset="0"/>
              <a:buChar char="n"/>
            </a:pPr>
            <a:r>
              <a:rPr lang="en-US" altLang="zh-CN" sz="1600" dirty="0" smtClean="0">
                <a:latin typeface="Verdana" panose="020B0604030504040204" pitchFamily="34" charset="0"/>
                <a:cs typeface="Times New Roman" panose="02020603050405020304" pitchFamily="18" charset="0"/>
                <a:sym typeface="+mn-ea"/>
              </a:rPr>
              <a:t>Micro-F1</a:t>
            </a:r>
          </a:p>
        </p:txBody>
      </p:sp>
      <p:sp>
        <p:nvSpPr>
          <p:cNvPr id="4" name="矩形 3"/>
          <p:cNvSpPr>
            <a:spLocks noChangeAspect="1"/>
          </p:cNvSpPr>
          <p:nvPr/>
        </p:nvSpPr>
        <p:spPr bwMode="auto">
          <a:xfrm>
            <a:off x="4716016" y="1412776"/>
            <a:ext cx="4118509" cy="4130858"/>
          </a:xfrm>
          <a:prstGeom prst="rect">
            <a:avLst/>
          </a:prstGeom>
          <a:blipFill dpi="0" rotWithShape="1">
            <a:blip r:embed="rId3"/>
            <a:srcRect/>
            <a:stretch>
              <a:fillRect/>
            </a:stretch>
          </a:blipFill>
          <a:ln w="25400" cap="flat" cmpd="sng" algn="ctr">
            <a:noFill/>
            <a:prstDash val="solid"/>
          </a:ln>
          <a:effectLst/>
          <a:extLst>
            <a:ext uri="{91240B29-F687-4F45-9708-019B960494DF}">
              <a14:hiddenLine xmlns:a14="http://schemas.microsoft.com/office/drawing/2010/main" w="25400" cap="flat" cmpd="sng" algn="ctr">
                <a:solidFill>
                  <a:schemeClr val="dk1"/>
                </a:solidFill>
                <a:prstDash val="soli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469900" marR="0" indent="-46990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Char char="o"/>
            </a:pPr>
            <a:endParaRPr kumimoji="0" lang="zh-CN" altLang="en-US" sz="3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84588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11188" y="620713"/>
            <a:ext cx="7921252" cy="936625"/>
          </a:xfrm>
          <a:noFill/>
        </p:spPr>
        <p:txBody>
          <a:bodyPr lIns="0" rIns="0"/>
          <a:lstStyle/>
          <a:p>
            <a:r>
              <a:rPr lang="en-US" sz="4000" b="0" dirty="0" smtClean="0">
                <a:latin typeface="方正兰亭黑简体" panose="02000000000000000000" charset="-122"/>
                <a:ea typeface="方正兰亭黑简体" panose="02000000000000000000" charset="-122"/>
                <a:cs typeface="Times New Roman" panose="02020603050405020304" pitchFamily="18" charset="0"/>
              </a:rPr>
              <a:t>Experiments</a:t>
            </a:r>
            <a:endParaRPr lang="en-US" sz="4000" b="0" dirty="0" smtClean="0">
              <a:latin typeface="方正兰亭黑简体" panose="02000000000000000000" charset="-122"/>
              <a:ea typeface="方正兰亭黑简体" panose="02000000000000000000" charset="-122"/>
              <a:cs typeface="Times New Roman" panose="02020603050405020304" pitchFamily="18" charset="0"/>
            </a:endParaRPr>
          </a:p>
        </p:txBody>
      </p:sp>
      <p:sp>
        <p:nvSpPr>
          <p:cNvPr id="100" name="矩形 99"/>
          <p:cNvSpPr/>
          <p:nvPr/>
        </p:nvSpPr>
        <p:spPr bwMode="auto">
          <a:xfrm>
            <a:off x="619800" y="1871846"/>
            <a:ext cx="7809865" cy="371108"/>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marL="285750" lvl="0" indent="-285750" algn="l">
              <a:lnSpc>
                <a:spcPct val="100000"/>
              </a:lnSpc>
              <a:spcBef>
                <a:spcPts val="0"/>
              </a:spcBef>
              <a:spcAft>
                <a:spcPts val="0"/>
              </a:spcAft>
              <a:buClr>
                <a:srgbClr val="CC0000"/>
              </a:buClr>
              <a:buFont typeface="Wingdings" panose="05000000000000000000" pitchFamily="2" charset="2"/>
              <a:buChar char="p"/>
            </a:pPr>
            <a:r>
              <a:rPr lang="en-US" altLang="zh-CN" sz="1800" dirty="0" smtClean="0">
                <a:latin typeface="Verdana" panose="020B0604030504040204" pitchFamily="34" charset="0"/>
                <a:cs typeface="Times New Roman" panose="02020603050405020304" pitchFamily="18" charset="0"/>
                <a:sym typeface="+mn-ea"/>
              </a:rPr>
              <a:t>Results</a:t>
            </a:r>
            <a:endParaRPr lang="en-US" altLang="zh-CN" sz="1800" dirty="0" smtClean="0">
              <a:latin typeface="Verdana" panose="020B0604030504040204" pitchFamily="34" charset="0"/>
              <a:cs typeface="Times New Roman" panose="02020603050405020304" pitchFamily="18" charset="0"/>
              <a:sym typeface="+mn-ea"/>
            </a:endParaRPr>
          </a:p>
        </p:txBody>
      </p:sp>
      <p:pic>
        <p:nvPicPr>
          <p:cNvPr id="6145" name="Picture 1" descr="C:\Users\TonytonyChopper\AppData\Roaming\Tencent\Users\2042635605\QQ\WinTemp\RichOle\HM){94FQVNCI1FFEPG7N_L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276872"/>
            <a:ext cx="7820343" cy="3239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560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11188" y="620713"/>
            <a:ext cx="7921252" cy="936625"/>
          </a:xfrm>
          <a:noFill/>
        </p:spPr>
        <p:txBody>
          <a:bodyPr lIns="0" rIns="0"/>
          <a:lstStyle/>
          <a:p>
            <a:r>
              <a:rPr lang="en-US" sz="4000" b="0" dirty="0" smtClean="0">
                <a:latin typeface="方正兰亭黑简体" panose="02000000000000000000" charset="-122"/>
                <a:ea typeface="方正兰亭黑简体" panose="02000000000000000000" charset="-122"/>
                <a:cs typeface="Times New Roman" panose="02020603050405020304" pitchFamily="18" charset="0"/>
              </a:rPr>
              <a:t>Experiments</a:t>
            </a:r>
            <a:endParaRPr lang="en-US" sz="4000" b="0" dirty="0" smtClean="0">
              <a:latin typeface="方正兰亭黑简体" panose="02000000000000000000" charset="-122"/>
              <a:ea typeface="方正兰亭黑简体" panose="02000000000000000000" charset="-122"/>
              <a:cs typeface="Times New Roman" panose="02020603050405020304" pitchFamily="18" charset="0"/>
            </a:endParaRPr>
          </a:p>
        </p:txBody>
      </p:sp>
      <p:sp>
        <p:nvSpPr>
          <p:cNvPr id="100" name="矩形 99"/>
          <p:cNvSpPr/>
          <p:nvPr/>
        </p:nvSpPr>
        <p:spPr bwMode="auto">
          <a:xfrm>
            <a:off x="619800" y="1871846"/>
            <a:ext cx="7809865" cy="371108"/>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marL="285750" lvl="0" indent="-285750" algn="l">
              <a:lnSpc>
                <a:spcPct val="100000"/>
              </a:lnSpc>
              <a:spcBef>
                <a:spcPts val="0"/>
              </a:spcBef>
              <a:spcAft>
                <a:spcPts val="0"/>
              </a:spcAft>
              <a:buClr>
                <a:srgbClr val="CC0000"/>
              </a:buClr>
              <a:buFont typeface="Wingdings" panose="05000000000000000000" pitchFamily="2" charset="2"/>
              <a:buChar char="p"/>
            </a:pPr>
            <a:r>
              <a:rPr lang="en-US" altLang="zh-CN" sz="1800" dirty="0" smtClean="0">
                <a:latin typeface="Verdana" panose="020B0604030504040204" pitchFamily="34" charset="0"/>
                <a:cs typeface="Times New Roman" panose="02020603050405020304" pitchFamily="18" charset="0"/>
                <a:sym typeface="+mn-ea"/>
              </a:rPr>
              <a:t>Results</a:t>
            </a:r>
            <a:endParaRPr lang="en-US" altLang="zh-CN" sz="1800" dirty="0" smtClean="0">
              <a:latin typeface="Verdana" panose="020B0604030504040204" pitchFamily="34" charset="0"/>
              <a:cs typeface="Times New Roman" panose="02020603050405020304" pitchFamily="18" charset="0"/>
              <a:sym typeface="+mn-ea"/>
            </a:endParaRPr>
          </a:p>
        </p:txBody>
      </p:sp>
      <p:pic>
        <p:nvPicPr>
          <p:cNvPr id="7169" name="Picture 1" descr="C:\Users\TonytonyChopper\AppData\Roaming\Tencent\Users\2042635605\QQ\WinTemp\RichOle\HBYQSL)C}[%}L8$G(E{I(P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288" y="2254002"/>
            <a:ext cx="7992888" cy="360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587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11188" y="620713"/>
            <a:ext cx="7921252" cy="936625"/>
          </a:xfrm>
          <a:noFill/>
        </p:spPr>
        <p:txBody>
          <a:bodyPr lIns="0" rIns="0"/>
          <a:lstStyle/>
          <a:p>
            <a:r>
              <a:rPr lang="en-US" sz="4000" b="0" dirty="0" smtClean="0">
                <a:latin typeface="方正兰亭黑简体" panose="02000000000000000000" charset="-122"/>
                <a:ea typeface="方正兰亭黑简体" panose="02000000000000000000" charset="-122"/>
                <a:cs typeface="Times New Roman" panose="02020603050405020304" pitchFamily="18" charset="0"/>
              </a:rPr>
              <a:t>Experiments</a:t>
            </a:r>
            <a:endParaRPr lang="en-US" sz="4000" b="0" dirty="0" smtClean="0">
              <a:latin typeface="方正兰亭黑简体" panose="02000000000000000000" charset="-122"/>
              <a:ea typeface="方正兰亭黑简体" panose="02000000000000000000" charset="-122"/>
              <a:cs typeface="Times New Roman" panose="02020603050405020304" pitchFamily="18" charset="0"/>
            </a:endParaRPr>
          </a:p>
        </p:txBody>
      </p:sp>
      <p:sp>
        <p:nvSpPr>
          <p:cNvPr id="100" name="矩形 99"/>
          <p:cNvSpPr/>
          <p:nvPr/>
        </p:nvSpPr>
        <p:spPr bwMode="auto">
          <a:xfrm>
            <a:off x="619800" y="1871846"/>
            <a:ext cx="7809865" cy="371108"/>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marL="285750" lvl="0" indent="-285750" algn="l">
              <a:lnSpc>
                <a:spcPct val="100000"/>
              </a:lnSpc>
              <a:spcBef>
                <a:spcPts val="0"/>
              </a:spcBef>
              <a:spcAft>
                <a:spcPts val="0"/>
              </a:spcAft>
              <a:buClr>
                <a:srgbClr val="CC0000"/>
              </a:buClr>
              <a:buFont typeface="Wingdings" panose="05000000000000000000" pitchFamily="2" charset="2"/>
              <a:buChar char="p"/>
            </a:pPr>
            <a:r>
              <a:rPr lang="en-US" altLang="zh-CN" sz="1800" dirty="0" smtClean="0">
                <a:latin typeface="Verdana" panose="020B0604030504040204" pitchFamily="34" charset="0"/>
                <a:cs typeface="Times New Roman" panose="02020603050405020304" pitchFamily="18" charset="0"/>
                <a:sym typeface="+mn-ea"/>
              </a:rPr>
              <a:t>Examples</a:t>
            </a:r>
            <a:endParaRPr lang="en-US" altLang="zh-CN" sz="1800" dirty="0" smtClean="0">
              <a:latin typeface="Verdana" panose="020B0604030504040204" pitchFamily="34" charset="0"/>
              <a:cs typeface="Times New Roman" panose="02020603050405020304" pitchFamily="18" charset="0"/>
              <a:sym typeface="+mn-ea"/>
            </a:endParaRPr>
          </a:p>
        </p:txBody>
      </p:sp>
      <p:pic>
        <p:nvPicPr>
          <p:cNvPr id="8193" name="Picture 1" descr="C:\Users\TonytonyChopper\AppData\Roaming\Tencent\Users\2042635605\QQ\WinTemp\RichOle\{ZX}FA7B99}POLFLN)`OYK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520" y="2204864"/>
            <a:ext cx="5518423" cy="3549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436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z="4000" b="0" dirty="0">
                <a:latin typeface="方正兰亭黑简体" panose="02000000000000000000" charset="-122"/>
                <a:ea typeface="方正兰亭黑简体" panose="02000000000000000000" charset="-122"/>
                <a:cs typeface="Times New Roman" panose="02020603050405020304" pitchFamily="18" charset="0"/>
              </a:rPr>
              <a:t>Paper Sharing</a:t>
            </a:r>
            <a:endParaRPr lang="zh-CN" altLang="en-US" sz="4000" b="0" dirty="0">
              <a:latin typeface="方正兰亭黑简体" panose="02000000000000000000" charset="-122"/>
              <a:ea typeface="方正兰亭黑简体" panose="02000000000000000000" charset="-122"/>
              <a:cs typeface="Times New Roman" panose="02020603050405020304" pitchFamily="18" charset="0"/>
            </a:endParaRPr>
          </a:p>
        </p:txBody>
      </p:sp>
      <p:pic>
        <p:nvPicPr>
          <p:cNvPr id="10241" name="Picture 1" descr="C:\Users\TonytonyChopper\AppData\Roaming\Tencent\Users\2042635605\QQ\WinTemp\RichOle\]]M}9FPGTRUP)LO)GXDH[$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023368"/>
            <a:ext cx="7055024" cy="3237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041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11188" y="620713"/>
            <a:ext cx="7921252" cy="936625"/>
          </a:xfrm>
          <a:noFill/>
        </p:spPr>
        <p:txBody>
          <a:bodyPr lIns="0" rIns="0"/>
          <a:lstStyle/>
          <a:p>
            <a:r>
              <a:rPr lang="en-US" sz="4000" b="0" dirty="0" smtClean="0">
                <a:latin typeface="方正兰亭黑简体" panose="02000000000000000000" charset="-122"/>
                <a:ea typeface="方正兰亭黑简体" panose="02000000000000000000" charset="-122"/>
                <a:cs typeface="Times New Roman" panose="02020603050405020304" pitchFamily="18" charset="0"/>
              </a:rPr>
              <a:t>Related </a:t>
            </a:r>
            <a:r>
              <a:rPr lang="en-US" sz="4000" b="0" dirty="0" smtClean="0">
                <a:latin typeface="方正兰亭黑简体" panose="02000000000000000000" charset="-122"/>
                <a:ea typeface="方正兰亭黑简体" panose="02000000000000000000" charset="-122"/>
                <a:cs typeface="Times New Roman" panose="02020603050405020304" pitchFamily="18" charset="0"/>
              </a:rPr>
              <a:t>Work</a:t>
            </a:r>
          </a:p>
        </p:txBody>
      </p:sp>
      <p:sp>
        <p:nvSpPr>
          <p:cNvPr id="100" name="矩形 99"/>
          <p:cNvSpPr/>
          <p:nvPr/>
        </p:nvSpPr>
        <p:spPr bwMode="auto">
          <a:xfrm>
            <a:off x="612140" y="2049974"/>
            <a:ext cx="7809865" cy="112839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gn="l">
              <a:lnSpc>
                <a:spcPct val="100000"/>
              </a:lnSpc>
              <a:spcBef>
                <a:spcPts val="0"/>
              </a:spcBef>
              <a:spcAft>
                <a:spcPts val="0"/>
              </a:spcAft>
              <a:buClr>
                <a:srgbClr val="CC0000"/>
              </a:buClr>
              <a:buFont typeface="Wingdings" panose="05000000000000000000" charset="0"/>
              <a:buChar char="n"/>
            </a:pPr>
            <a:r>
              <a:rPr lang="en-US" altLang="zh-CN" sz="1600" dirty="0" smtClean="0">
                <a:latin typeface="Verdana" panose="020B0604030504040204" pitchFamily="34" charset="0"/>
                <a:cs typeface="Times New Roman" panose="02020603050405020304" pitchFamily="18" charset="0"/>
                <a:sym typeface="+mn-ea"/>
              </a:rPr>
              <a:t>Aspect-Based Sentiment Analysis</a:t>
            </a:r>
            <a:endParaRPr lang="en-US" altLang="zh-CN" sz="1600" dirty="0" smtClean="0">
              <a:latin typeface="Verdana" panose="020B0604030504040204" pitchFamily="34" charset="0"/>
              <a:cs typeface="Times New Roman" panose="02020603050405020304" pitchFamily="18" charset="0"/>
              <a:sym typeface="+mn-ea"/>
            </a:endParaRPr>
          </a:p>
        </p:txBody>
      </p:sp>
      <p:sp>
        <p:nvSpPr>
          <p:cNvPr id="2" name="矩形 1"/>
          <p:cNvSpPr/>
          <p:nvPr/>
        </p:nvSpPr>
        <p:spPr bwMode="auto">
          <a:xfrm>
            <a:off x="612140" y="3178369"/>
            <a:ext cx="7809865" cy="69215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gn="l">
              <a:lnSpc>
                <a:spcPct val="100000"/>
              </a:lnSpc>
              <a:spcBef>
                <a:spcPts val="0"/>
              </a:spcBef>
              <a:spcAft>
                <a:spcPts val="0"/>
              </a:spcAft>
              <a:buClr>
                <a:srgbClr val="CC0000"/>
              </a:buClr>
              <a:buFont typeface="Wingdings" panose="05000000000000000000" charset="0"/>
              <a:buChar char="n"/>
            </a:pPr>
            <a:r>
              <a:rPr lang="en-US" altLang="zh-CN" sz="1600" dirty="0" smtClean="0">
                <a:latin typeface="Verdana" panose="020B0604030504040204" pitchFamily="34" charset="0"/>
                <a:cs typeface="Times New Roman" panose="02020603050405020304" pitchFamily="18" charset="0"/>
                <a:sym typeface="+mn-ea"/>
              </a:rPr>
              <a:t>Targeted Aspect-Based Sentiment Analysis</a:t>
            </a:r>
            <a:endParaRPr lang="en-US" altLang="zh-CN" sz="1600" dirty="0" smtClean="0">
              <a:latin typeface="Verdana" panose="020B0604030504040204" pitchFamily="34" charset="0"/>
              <a:cs typeface="Times New Roman" panose="02020603050405020304" pitchFamily="18" charset="0"/>
              <a:sym typeface="+mn-ea"/>
            </a:endParaRPr>
          </a:p>
        </p:txBody>
      </p:sp>
      <p:sp>
        <p:nvSpPr>
          <p:cNvPr id="3" name="矩形 2"/>
          <p:cNvSpPr/>
          <p:nvPr/>
        </p:nvSpPr>
        <p:spPr bwMode="auto">
          <a:xfrm>
            <a:off x="612140" y="3789040"/>
            <a:ext cx="7809865" cy="47688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gn="l">
              <a:lnSpc>
                <a:spcPct val="100000"/>
              </a:lnSpc>
              <a:spcBef>
                <a:spcPts val="0"/>
              </a:spcBef>
              <a:spcAft>
                <a:spcPts val="0"/>
              </a:spcAft>
              <a:buClr>
                <a:srgbClr val="CC0000"/>
              </a:buClr>
              <a:buFont typeface="Wingdings" panose="05000000000000000000" charset="0"/>
              <a:buChar char="n"/>
            </a:pPr>
            <a:r>
              <a:rPr lang="en-US" altLang="zh-CN" sz="1600" dirty="0" smtClean="0">
                <a:latin typeface="Verdana" panose="020B0604030504040204" pitchFamily="34" charset="0"/>
                <a:cs typeface="Times New Roman" panose="02020603050405020304" pitchFamily="18" charset="0"/>
                <a:sym typeface="+mn-ea"/>
              </a:rPr>
              <a:t>Incorporating External Knowledge</a:t>
            </a:r>
            <a:endParaRPr lang="en-US" altLang="zh-CN" sz="1600" dirty="0" smtClean="0">
              <a:latin typeface="Verdana" panose="020B0604030504040204" pitchFamily="34" charset="0"/>
              <a:cs typeface="Times New Roman" panose="02020603050405020304" pitchFamily="18" charset="0"/>
              <a:sym typeface="+mn-ea"/>
            </a:endParaRPr>
          </a:p>
        </p:txBody>
      </p:sp>
      <p:sp>
        <p:nvSpPr>
          <p:cNvPr id="4" name="矩形 3"/>
          <p:cNvSpPr/>
          <p:nvPr/>
        </p:nvSpPr>
        <p:spPr bwMode="auto">
          <a:xfrm>
            <a:off x="612140" y="2614171"/>
            <a:ext cx="7809865" cy="47688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gn="l">
              <a:lnSpc>
                <a:spcPct val="100000"/>
              </a:lnSpc>
              <a:spcBef>
                <a:spcPts val="0"/>
              </a:spcBef>
              <a:spcAft>
                <a:spcPts val="0"/>
              </a:spcAft>
              <a:buClr>
                <a:srgbClr val="CC0000"/>
              </a:buClr>
              <a:buFont typeface="Wingdings" panose="05000000000000000000" charset="0"/>
              <a:buChar char="n"/>
            </a:pPr>
            <a:r>
              <a:rPr lang="en-US" altLang="zh-CN" sz="1600" dirty="0" smtClean="0">
                <a:latin typeface="Verdana" panose="020B0604030504040204" pitchFamily="34" charset="0"/>
                <a:cs typeface="Times New Roman" panose="02020603050405020304" pitchFamily="18" charset="0"/>
                <a:sym typeface="+mn-ea"/>
              </a:rPr>
              <a:t>Targeted Sentiment Analysis</a:t>
            </a:r>
            <a:endParaRPr lang="en-US" altLang="zh-CN" sz="1600" dirty="0" smtClean="0">
              <a:latin typeface="Verdana" panose="020B0604030504040204" pitchFamily="34" charset="0"/>
              <a:cs typeface="Times New Roman" panose="02020603050405020304" pitchFamily="18" charset="0"/>
              <a:sym typeface="+mn-ea"/>
            </a:endParaRPr>
          </a:p>
        </p:txBody>
      </p:sp>
    </p:spTree>
    <p:extLst>
      <p:ext uri="{BB962C8B-B14F-4D97-AF65-F5344CB8AC3E}">
        <p14:creationId xmlns:p14="http://schemas.microsoft.com/office/powerpoint/2010/main" val="4171469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11188" y="620713"/>
            <a:ext cx="7921252" cy="936625"/>
          </a:xfrm>
          <a:noFill/>
        </p:spPr>
        <p:txBody>
          <a:bodyPr lIns="0" rIns="0"/>
          <a:lstStyle/>
          <a:p>
            <a:r>
              <a:rPr lang="en-US" sz="4000" b="0" dirty="0" smtClean="0">
                <a:latin typeface="方正兰亭黑简体" panose="02000000000000000000" charset="-122"/>
                <a:ea typeface="方正兰亭黑简体" panose="02000000000000000000" charset="-122"/>
                <a:cs typeface="Times New Roman" panose="02020603050405020304" pitchFamily="18" charset="0"/>
              </a:rPr>
              <a:t>Limitation of Current Work</a:t>
            </a:r>
          </a:p>
        </p:txBody>
      </p:sp>
      <p:sp>
        <p:nvSpPr>
          <p:cNvPr id="100" name="矩形 99"/>
          <p:cNvSpPr/>
          <p:nvPr/>
        </p:nvSpPr>
        <p:spPr bwMode="auto">
          <a:xfrm>
            <a:off x="612140" y="2049974"/>
            <a:ext cx="7809865" cy="112839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gn="l">
              <a:lnSpc>
                <a:spcPct val="100000"/>
              </a:lnSpc>
              <a:spcBef>
                <a:spcPts val="0"/>
              </a:spcBef>
              <a:spcAft>
                <a:spcPts val="0"/>
              </a:spcAft>
              <a:buClr>
                <a:srgbClr val="CC0000"/>
              </a:buClr>
              <a:buFont typeface="Wingdings" panose="05000000000000000000" charset="0"/>
              <a:buChar char="n"/>
            </a:pPr>
            <a:r>
              <a:rPr lang="en-US" altLang="zh-CN" sz="1400" dirty="0" smtClean="0">
                <a:latin typeface="Verdana" panose="020B0604030504040204" pitchFamily="34" charset="0"/>
                <a:cs typeface="Times New Roman" panose="02020603050405020304" pitchFamily="18" charset="0"/>
                <a:sym typeface="+mn-ea"/>
              </a:rPr>
              <a:t>1. A given target might consist of multiple instances (mentions of the same target) or multiple words in a sentence, existing research assumes all instances are of equal importance and simply computes an average vector over such instances. This oversimplification conflicts with the fact that one or more instances of the target are often more tightly tied with sentiment than others.</a:t>
            </a:r>
          </a:p>
        </p:txBody>
      </p:sp>
      <p:sp>
        <p:nvSpPr>
          <p:cNvPr id="2" name="矩形 1"/>
          <p:cNvSpPr/>
          <p:nvPr/>
        </p:nvSpPr>
        <p:spPr bwMode="auto">
          <a:xfrm>
            <a:off x="612140" y="3247173"/>
            <a:ext cx="7809865" cy="69215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gn="l">
              <a:lnSpc>
                <a:spcPct val="100000"/>
              </a:lnSpc>
              <a:spcBef>
                <a:spcPts val="0"/>
              </a:spcBef>
              <a:spcAft>
                <a:spcPts val="0"/>
              </a:spcAft>
              <a:buClr>
                <a:srgbClr val="CC0000"/>
              </a:buClr>
              <a:buFont typeface="Wingdings" panose="05000000000000000000" charset="0"/>
              <a:buChar char="n"/>
            </a:pPr>
            <a:r>
              <a:rPr lang="en-US" altLang="zh-CN" sz="1400" dirty="0" smtClean="0">
                <a:latin typeface="Verdana" panose="020B0604030504040204" pitchFamily="34" charset="0"/>
                <a:cs typeface="Times New Roman" panose="02020603050405020304" pitchFamily="18" charset="0"/>
                <a:sym typeface="+mn-ea"/>
              </a:rPr>
              <a:t>2. Hierarchical attention exploited by existing methods only implicitly models the process of inferring the sentiment-bearing words related to the given target and aspect as black-box.</a:t>
            </a:r>
          </a:p>
        </p:txBody>
      </p:sp>
      <p:sp>
        <p:nvSpPr>
          <p:cNvPr id="3" name="矩形 2"/>
          <p:cNvSpPr/>
          <p:nvPr/>
        </p:nvSpPr>
        <p:spPr bwMode="auto">
          <a:xfrm>
            <a:off x="612140" y="4013843"/>
            <a:ext cx="7809865" cy="47688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gn="l">
              <a:lnSpc>
                <a:spcPct val="100000"/>
              </a:lnSpc>
              <a:spcBef>
                <a:spcPts val="0"/>
              </a:spcBef>
              <a:spcAft>
                <a:spcPts val="0"/>
              </a:spcAft>
              <a:buClr>
                <a:srgbClr val="CC0000"/>
              </a:buClr>
              <a:buFont typeface="Wingdings" panose="05000000000000000000" charset="0"/>
              <a:buChar char="n"/>
            </a:pPr>
            <a:r>
              <a:rPr lang="en-US" altLang="zh-CN" sz="1400" dirty="0" smtClean="0">
                <a:latin typeface="Verdana" panose="020B0604030504040204" pitchFamily="34" charset="0"/>
                <a:cs typeface="Times New Roman" panose="02020603050405020304" pitchFamily="18" charset="0"/>
                <a:sym typeface="+mn-ea"/>
              </a:rPr>
              <a:t>3. Existing research falls short in effectively incorporating into the deep neural network external knowledge.</a:t>
            </a:r>
          </a:p>
        </p:txBody>
      </p:sp>
      <p:sp>
        <p:nvSpPr>
          <p:cNvPr id="4" name="矩形 3"/>
          <p:cNvSpPr/>
          <p:nvPr/>
        </p:nvSpPr>
        <p:spPr bwMode="auto">
          <a:xfrm>
            <a:off x="612140" y="4637002"/>
            <a:ext cx="7809865" cy="47688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gn="l">
              <a:lnSpc>
                <a:spcPct val="100000"/>
              </a:lnSpc>
              <a:spcBef>
                <a:spcPts val="0"/>
              </a:spcBef>
              <a:spcAft>
                <a:spcPts val="0"/>
              </a:spcAft>
              <a:buClr>
                <a:srgbClr val="CC0000"/>
              </a:buClr>
              <a:buFont typeface="Wingdings" panose="05000000000000000000" charset="0"/>
              <a:buChar char="n"/>
            </a:pPr>
            <a:r>
              <a:rPr lang="en-US" altLang="zh-CN" sz="1400" dirty="0" smtClean="0">
                <a:latin typeface="Verdana" panose="020B0604030504040204" pitchFamily="34" charset="0"/>
                <a:cs typeface="Times New Roman" panose="02020603050405020304" pitchFamily="18" charset="0"/>
                <a:sym typeface="+mn-ea"/>
              </a:rPr>
              <a:t>4. Without any constraints, moreover, the global attention model might tend to encode task-irrelevant information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11188" y="620713"/>
            <a:ext cx="7921252" cy="936625"/>
          </a:xfrm>
          <a:noFill/>
        </p:spPr>
        <p:txBody>
          <a:bodyPr lIns="0" rIns="0"/>
          <a:lstStyle/>
          <a:p>
            <a:r>
              <a:rPr lang="en-US" sz="4000" b="0" dirty="0" smtClean="0">
                <a:latin typeface="方正兰亭黑简体" panose="02000000000000000000" charset="-122"/>
                <a:ea typeface="方正兰亭黑简体" panose="02000000000000000000" charset="-122"/>
                <a:cs typeface="Times New Roman" panose="02020603050405020304" pitchFamily="18" charset="0"/>
              </a:rPr>
              <a:t>Contributions</a:t>
            </a:r>
          </a:p>
        </p:txBody>
      </p:sp>
      <p:sp>
        <p:nvSpPr>
          <p:cNvPr id="100" name="矩形 99"/>
          <p:cNvSpPr/>
          <p:nvPr/>
        </p:nvSpPr>
        <p:spPr bwMode="auto">
          <a:xfrm>
            <a:off x="612140" y="2049780"/>
            <a:ext cx="7809865" cy="31623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gn="l">
              <a:lnSpc>
                <a:spcPct val="100000"/>
              </a:lnSpc>
              <a:spcBef>
                <a:spcPts val="0"/>
              </a:spcBef>
              <a:spcAft>
                <a:spcPts val="0"/>
              </a:spcAft>
              <a:buClr>
                <a:srgbClr val="CC0000"/>
              </a:buClr>
              <a:buFont typeface="Wingdings" panose="05000000000000000000" charset="0"/>
              <a:buChar char="n"/>
            </a:pPr>
            <a:r>
              <a:rPr lang="en-US" altLang="zh-CN" sz="1600" dirty="0" smtClean="0">
                <a:latin typeface="Verdana" panose="020B0604030504040204" pitchFamily="34" charset="0"/>
                <a:cs typeface="Times New Roman" panose="02020603050405020304" pitchFamily="18" charset="0"/>
                <a:sym typeface="+mn-ea"/>
              </a:rPr>
              <a:t>1. We propose a hierarchical attention model that explicitly attends to first the targets and then the whole sentence.</a:t>
            </a:r>
          </a:p>
        </p:txBody>
      </p:sp>
      <p:sp>
        <p:nvSpPr>
          <p:cNvPr id="2" name="矩形 1"/>
          <p:cNvSpPr/>
          <p:nvPr/>
        </p:nvSpPr>
        <p:spPr bwMode="auto">
          <a:xfrm>
            <a:off x="612140" y="2770939"/>
            <a:ext cx="7809865" cy="43624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gn="l">
              <a:lnSpc>
                <a:spcPct val="100000"/>
              </a:lnSpc>
              <a:spcBef>
                <a:spcPts val="0"/>
              </a:spcBef>
              <a:spcAft>
                <a:spcPts val="0"/>
              </a:spcAft>
              <a:buClr>
                <a:srgbClr val="CC0000"/>
              </a:buClr>
              <a:buFont typeface="Wingdings" panose="05000000000000000000" charset="0"/>
              <a:buChar char="n"/>
            </a:pPr>
            <a:r>
              <a:rPr lang="en-US" altLang="zh-CN" sz="1600" dirty="0" smtClean="0">
                <a:latin typeface="Verdana" panose="020B0604030504040204" pitchFamily="34" charset="0"/>
                <a:cs typeface="Times New Roman" panose="02020603050405020304" pitchFamily="18" charset="0"/>
                <a:sym typeface="+mn-ea"/>
              </a:rPr>
              <a:t>2. We extend the classic LSTM cell with components accounting for integration with external knowledge.</a:t>
            </a:r>
          </a:p>
        </p:txBody>
      </p:sp>
      <p:sp>
        <p:nvSpPr>
          <p:cNvPr id="3" name="矩形 2"/>
          <p:cNvSpPr/>
          <p:nvPr/>
        </p:nvSpPr>
        <p:spPr bwMode="auto">
          <a:xfrm>
            <a:off x="612140" y="3492097"/>
            <a:ext cx="7809865" cy="33782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gn="l">
              <a:lnSpc>
                <a:spcPct val="100000"/>
              </a:lnSpc>
              <a:spcBef>
                <a:spcPts val="0"/>
              </a:spcBef>
              <a:spcAft>
                <a:spcPts val="0"/>
              </a:spcAft>
              <a:buClr>
                <a:srgbClr val="CC0000"/>
              </a:buClr>
              <a:buFont typeface="Wingdings" panose="05000000000000000000" charset="0"/>
              <a:buChar char="n"/>
            </a:pPr>
            <a:r>
              <a:rPr lang="en-US" altLang="zh-CN" sz="1600" dirty="0" smtClean="0">
                <a:latin typeface="Verdana" panose="020B0604030504040204" pitchFamily="34" charset="0"/>
                <a:cs typeface="Times New Roman" panose="02020603050405020304" pitchFamily="18" charset="0"/>
                <a:sym typeface="+mn-ea"/>
              </a:rPr>
              <a:t>3. We incorporate affective commonsense knowledge into a deep neural network.</a:t>
            </a:r>
          </a:p>
        </p:txBody>
      </p:sp>
      <p:grpSp>
        <p:nvGrpSpPr>
          <p:cNvPr id="5" name="67f3f905-f354-4e1b-9985-c3ab0ae7f5f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p:cNvGrpSpPr>
            <a:grpSpLocks noChangeAspect="1"/>
          </p:cNvGrpSpPr>
          <p:nvPr>
            <p:custDataLst>
              <p:tags r:id="rId1"/>
            </p:custDataLst>
          </p:nvPr>
        </p:nvGrpSpPr>
        <p:grpSpPr>
          <a:xfrm>
            <a:off x="3288665" y="4345305"/>
            <a:ext cx="2126615" cy="1600835"/>
            <a:chOff x="3013075" y="1106488"/>
            <a:chExt cx="6157913" cy="4635500"/>
          </a:xfrm>
        </p:grpSpPr>
        <p:sp>
          <p:nvSpPr>
            <p:cNvPr id="6" name="îŝlïďè"/>
            <p:cNvSpPr/>
            <p:nvPr/>
          </p:nvSpPr>
          <p:spPr bwMode="auto">
            <a:xfrm>
              <a:off x="7778750" y="2563813"/>
              <a:ext cx="1377950" cy="1374775"/>
            </a:xfrm>
            <a:custGeom>
              <a:avLst/>
              <a:gdLst>
                <a:gd name="T0" fmla="*/ 299 w 314"/>
                <a:gd name="T1" fmla="*/ 232 h 313"/>
                <a:gd name="T2" fmla="*/ 314 w 314"/>
                <a:gd name="T3" fmla="*/ 185 h 313"/>
                <a:gd name="T4" fmla="*/ 283 w 314"/>
                <a:gd name="T5" fmla="*/ 164 h 313"/>
                <a:gd name="T6" fmla="*/ 281 w 314"/>
                <a:gd name="T7" fmla="*/ 137 h 313"/>
                <a:gd name="T8" fmla="*/ 309 w 314"/>
                <a:gd name="T9" fmla="*/ 111 h 313"/>
                <a:gd name="T10" fmla="*/ 287 w 314"/>
                <a:gd name="T11" fmla="*/ 67 h 313"/>
                <a:gd name="T12" fmla="*/ 250 w 314"/>
                <a:gd name="T13" fmla="*/ 74 h 313"/>
                <a:gd name="T14" fmla="*/ 230 w 314"/>
                <a:gd name="T15" fmla="*/ 55 h 313"/>
                <a:gd name="T16" fmla="*/ 232 w 314"/>
                <a:gd name="T17" fmla="*/ 15 h 313"/>
                <a:gd name="T18" fmla="*/ 185 w 314"/>
                <a:gd name="T19" fmla="*/ 0 h 313"/>
                <a:gd name="T20" fmla="*/ 163 w 314"/>
                <a:gd name="T21" fmla="*/ 33 h 313"/>
                <a:gd name="T22" fmla="*/ 136 w 314"/>
                <a:gd name="T23" fmla="*/ 36 h 313"/>
                <a:gd name="T24" fmla="*/ 110 w 314"/>
                <a:gd name="T25" fmla="*/ 8 h 313"/>
                <a:gd name="T26" fmla="*/ 66 w 314"/>
                <a:gd name="T27" fmla="*/ 30 h 313"/>
                <a:gd name="T28" fmla="*/ 73 w 314"/>
                <a:gd name="T29" fmla="*/ 68 h 313"/>
                <a:gd name="T30" fmla="*/ 55 w 314"/>
                <a:gd name="T31" fmla="*/ 88 h 313"/>
                <a:gd name="T32" fmla="*/ 16 w 314"/>
                <a:gd name="T33" fmla="*/ 87 h 313"/>
                <a:gd name="T34" fmla="*/ 0 w 314"/>
                <a:gd name="T35" fmla="*/ 133 h 313"/>
                <a:gd name="T36" fmla="*/ 33 w 314"/>
                <a:gd name="T37" fmla="*/ 155 h 313"/>
                <a:gd name="T38" fmla="*/ 35 w 314"/>
                <a:gd name="T39" fmla="*/ 182 h 313"/>
                <a:gd name="T40" fmla="*/ 7 w 314"/>
                <a:gd name="T41" fmla="*/ 208 h 313"/>
                <a:gd name="T42" fmla="*/ 29 w 314"/>
                <a:gd name="T43" fmla="*/ 252 h 313"/>
                <a:gd name="T44" fmla="*/ 67 w 314"/>
                <a:gd name="T45" fmla="*/ 245 h 313"/>
                <a:gd name="T46" fmla="*/ 88 w 314"/>
                <a:gd name="T47" fmla="*/ 261 h 313"/>
                <a:gd name="T48" fmla="*/ 87 w 314"/>
                <a:gd name="T49" fmla="*/ 298 h 313"/>
                <a:gd name="T50" fmla="*/ 134 w 314"/>
                <a:gd name="T51" fmla="*/ 313 h 313"/>
                <a:gd name="T52" fmla="*/ 155 w 314"/>
                <a:gd name="T53" fmla="*/ 283 h 313"/>
                <a:gd name="T54" fmla="*/ 181 w 314"/>
                <a:gd name="T55" fmla="*/ 282 h 313"/>
                <a:gd name="T56" fmla="*/ 207 w 314"/>
                <a:gd name="T57" fmla="*/ 310 h 313"/>
                <a:gd name="T58" fmla="*/ 251 w 314"/>
                <a:gd name="T59" fmla="*/ 288 h 313"/>
                <a:gd name="T60" fmla="*/ 244 w 314"/>
                <a:gd name="T61" fmla="*/ 251 h 313"/>
                <a:gd name="T62" fmla="*/ 261 w 314"/>
                <a:gd name="T63" fmla="*/ 230 h 313"/>
                <a:gd name="T64" fmla="*/ 299 w 314"/>
                <a:gd name="T65" fmla="*/ 232 h 313"/>
                <a:gd name="T66" fmla="*/ 139 w 314"/>
                <a:gd name="T67" fmla="*/ 218 h 313"/>
                <a:gd name="T68" fmla="*/ 100 w 314"/>
                <a:gd name="T69" fmla="*/ 140 h 313"/>
                <a:gd name="T70" fmla="*/ 178 w 314"/>
                <a:gd name="T71" fmla="*/ 101 h 313"/>
                <a:gd name="T72" fmla="*/ 217 w 314"/>
                <a:gd name="T73" fmla="*/ 179 h 313"/>
                <a:gd name="T74" fmla="*/ 139 w 314"/>
                <a:gd name="T75" fmla="*/ 218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4" h="313">
                  <a:moveTo>
                    <a:pt x="299" y="232"/>
                  </a:moveTo>
                  <a:cubicBezTo>
                    <a:pt x="314" y="185"/>
                    <a:pt x="314" y="185"/>
                    <a:pt x="314" y="185"/>
                  </a:cubicBezTo>
                  <a:cubicBezTo>
                    <a:pt x="283" y="164"/>
                    <a:pt x="283" y="164"/>
                    <a:pt x="283" y="164"/>
                  </a:cubicBezTo>
                  <a:cubicBezTo>
                    <a:pt x="283" y="155"/>
                    <a:pt x="283" y="146"/>
                    <a:pt x="281" y="137"/>
                  </a:cubicBezTo>
                  <a:cubicBezTo>
                    <a:pt x="309" y="111"/>
                    <a:pt x="309" y="111"/>
                    <a:pt x="309" y="111"/>
                  </a:cubicBezTo>
                  <a:cubicBezTo>
                    <a:pt x="287" y="67"/>
                    <a:pt x="287" y="67"/>
                    <a:pt x="287" y="67"/>
                  </a:cubicBezTo>
                  <a:cubicBezTo>
                    <a:pt x="250" y="74"/>
                    <a:pt x="250" y="74"/>
                    <a:pt x="250" y="74"/>
                  </a:cubicBezTo>
                  <a:cubicBezTo>
                    <a:pt x="244" y="68"/>
                    <a:pt x="237" y="60"/>
                    <a:pt x="230" y="55"/>
                  </a:cubicBezTo>
                  <a:cubicBezTo>
                    <a:pt x="232" y="15"/>
                    <a:pt x="232" y="15"/>
                    <a:pt x="232" y="15"/>
                  </a:cubicBezTo>
                  <a:cubicBezTo>
                    <a:pt x="185" y="0"/>
                    <a:pt x="185" y="0"/>
                    <a:pt x="185" y="0"/>
                  </a:cubicBezTo>
                  <a:cubicBezTo>
                    <a:pt x="163" y="33"/>
                    <a:pt x="163" y="33"/>
                    <a:pt x="163" y="33"/>
                  </a:cubicBezTo>
                  <a:cubicBezTo>
                    <a:pt x="154" y="33"/>
                    <a:pt x="145" y="34"/>
                    <a:pt x="136" y="36"/>
                  </a:cubicBezTo>
                  <a:cubicBezTo>
                    <a:pt x="110" y="8"/>
                    <a:pt x="110" y="8"/>
                    <a:pt x="110" y="8"/>
                  </a:cubicBezTo>
                  <a:cubicBezTo>
                    <a:pt x="66" y="30"/>
                    <a:pt x="66" y="30"/>
                    <a:pt x="66" y="30"/>
                  </a:cubicBezTo>
                  <a:cubicBezTo>
                    <a:pt x="73" y="68"/>
                    <a:pt x="73" y="68"/>
                    <a:pt x="73" y="68"/>
                  </a:cubicBezTo>
                  <a:cubicBezTo>
                    <a:pt x="66" y="74"/>
                    <a:pt x="60" y="81"/>
                    <a:pt x="55" y="88"/>
                  </a:cubicBezTo>
                  <a:cubicBezTo>
                    <a:pt x="16" y="87"/>
                    <a:pt x="16" y="87"/>
                    <a:pt x="16" y="87"/>
                  </a:cubicBezTo>
                  <a:cubicBezTo>
                    <a:pt x="0" y="133"/>
                    <a:pt x="0" y="133"/>
                    <a:pt x="0" y="133"/>
                  </a:cubicBezTo>
                  <a:cubicBezTo>
                    <a:pt x="33" y="155"/>
                    <a:pt x="33" y="155"/>
                    <a:pt x="33" y="155"/>
                  </a:cubicBezTo>
                  <a:cubicBezTo>
                    <a:pt x="32" y="164"/>
                    <a:pt x="33" y="173"/>
                    <a:pt x="35" y="182"/>
                  </a:cubicBezTo>
                  <a:cubicBezTo>
                    <a:pt x="7" y="208"/>
                    <a:pt x="7" y="208"/>
                    <a:pt x="7" y="208"/>
                  </a:cubicBezTo>
                  <a:cubicBezTo>
                    <a:pt x="29" y="252"/>
                    <a:pt x="29" y="252"/>
                    <a:pt x="29" y="252"/>
                  </a:cubicBezTo>
                  <a:cubicBezTo>
                    <a:pt x="67" y="245"/>
                    <a:pt x="67" y="245"/>
                    <a:pt x="67" y="245"/>
                  </a:cubicBezTo>
                  <a:cubicBezTo>
                    <a:pt x="73" y="252"/>
                    <a:pt x="80" y="256"/>
                    <a:pt x="88" y="261"/>
                  </a:cubicBezTo>
                  <a:cubicBezTo>
                    <a:pt x="87" y="298"/>
                    <a:pt x="87" y="298"/>
                    <a:pt x="87" y="298"/>
                  </a:cubicBezTo>
                  <a:cubicBezTo>
                    <a:pt x="134" y="313"/>
                    <a:pt x="134" y="313"/>
                    <a:pt x="134" y="313"/>
                  </a:cubicBezTo>
                  <a:cubicBezTo>
                    <a:pt x="155" y="283"/>
                    <a:pt x="155" y="283"/>
                    <a:pt x="155" y="283"/>
                  </a:cubicBezTo>
                  <a:cubicBezTo>
                    <a:pt x="164" y="284"/>
                    <a:pt x="173" y="284"/>
                    <a:pt x="181" y="282"/>
                  </a:cubicBezTo>
                  <a:cubicBezTo>
                    <a:pt x="207" y="310"/>
                    <a:pt x="207" y="310"/>
                    <a:pt x="207" y="310"/>
                  </a:cubicBezTo>
                  <a:cubicBezTo>
                    <a:pt x="251" y="288"/>
                    <a:pt x="251" y="288"/>
                    <a:pt x="251" y="288"/>
                  </a:cubicBezTo>
                  <a:cubicBezTo>
                    <a:pt x="244" y="251"/>
                    <a:pt x="244" y="251"/>
                    <a:pt x="244" y="251"/>
                  </a:cubicBezTo>
                  <a:cubicBezTo>
                    <a:pt x="250" y="245"/>
                    <a:pt x="256" y="238"/>
                    <a:pt x="261" y="230"/>
                  </a:cubicBezTo>
                  <a:lnTo>
                    <a:pt x="299" y="232"/>
                  </a:lnTo>
                  <a:close/>
                  <a:moveTo>
                    <a:pt x="139" y="218"/>
                  </a:moveTo>
                  <a:cubicBezTo>
                    <a:pt x="107" y="207"/>
                    <a:pt x="90" y="173"/>
                    <a:pt x="100" y="140"/>
                  </a:cubicBezTo>
                  <a:cubicBezTo>
                    <a:pt x="111" y="108"/>
                    <a:pt x="145" y="91"/>
                    <a:pt x="178" y="101"/>
                  </a:cubicBezTo>
                  <a:cubicBezTo>
                    <a:pt x="210" y="112"/>
                    <a:pt x="227" y="147"/>
                    <a:pt x="217" y="179"/>
                  </a:cubicBezTo>
                  <a:cubicBezTo>
                    <a:pt x="206" y="211"/>
                    <a:pt x="171" y="228"/>
                    <a:pt x="139" y="218"/>
                  </a:cubicBezTo>
                  <a:close/>
                </a:path>
              </a:pathLst>
            </a:custGeom>
            <a:solidFill>
              <a:srgbClr val="FFE08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 name="íslïḋè"/>
            <p:cNvSpPr/>
            <p:nvPr/>
          </p:nvSpPr>
          <p:spPr bwMode="auto">
            <a:xfrm>
              <a:off x="6086475" y="1120775"/>
              <a:ext cx="800100" cy="798513"/>
            </a:xfrm>
            <a:custGeom>
              <a:avLst/>
              <a:gdLst>
                <a:gd name="T0" fmla="*/ 163 w 182"/>
                <a:gd name="T1" fmla="*/ 147 h 182"/>
                <a:gd name="T2" fmla="*/ 177 w 182"/>
                <a:gd name="T3" fmla="*/ 121 h 182"/>
                <a:gd name="T4" fmla="*/ 161 w 182"/>
                <a:gd name="T5" fmla="*/ 106 h 182"/>
                <a:gd name="T6" fmla="*/ 163 w 182"/>
                <a:gd name="T7" fmla="*/ 91 h 182"/>
                <a:gd name="T8" fmla="*/ 182 w 182"/>
                <a:gd name="T9" fmla="*/ 79 h 182"/>
                <a:gd name="T10" fmla="*/ 174 w 182"/>
                <a:gd name="T11" fmla="*/ 52 h 182"/>
                <a:gd name="T12" fmla="*/ 152 w 182"/>
                <a:gd name="T13" fmla="*/ 52 h 182"/>
                <a:gd name="T14" fmla="*/ 142 w 182"/>
                <a:gd name="T15" fmla="*/ 39 h 182"/>
                <a:gd name="T16" fmla="*/ 147 w 182"/>
                <a:gd name="T17" fmla="*/ 16 h 182"/>
                <a:gd name="T18" fmla="*/ 122 w 182"/>
                <a:gd name="T19" fmla="*/ 3 h 182"/>
                <a:gd name="T20" fmla="*/ 106 w 182"/>
                <a:gd name="T21" fmla="*/ 20 h 182"/>
                <a:gd name="T22" fmla="*/ 90 w 182"/>
                <a:gd name="T23" fmla="*/ 19 h 182"/>
                <a:gd name="T24" fmla="*/ 78 w 182"/>
                <a:gd name="T25" fmla="*/ 0 h 182"/>
                <a:gd name="T26" fmla="*/ 51 w 182"/>
                <a:gd name="T27" fmla="*/ 9 h 182"/>
                <a:gd name="T28" fmla="*/ 51 w 182"/>
                <a:gd name="T29" fmla="*/ 31 h 182"/>
                <a:gd name="T30" fmla="*/ 39 w 182"/>
                <a:gd name="T31" fmla="*/ 40 h 182"/>
                <a:gd name="T32" fmla="*/ 17 w 182"/>
                <a:gd name="T33" fmla="*/ 36 h 182"/>
                <a:gd name="T34" fmla="*/ 3 w 182"/>
                <a:gd name="T35" fmla="*/ 61 h 182"/>
                <a:gd name="T36" fmla="*/ 20 w 182"/>
                <a:gd name="T37" fmla="*/ 76 h 182"/>
                <a:gd name="T38" fmla="*/ 18 w 182"/>
                <a:gd name="T39" fmla="*/ 92 h 182"/>
                <a:gd name="T40" fmla="*/ 0 w 182"/>
                <a:gd name="T41" fmla="*/ 104 h 182"/>
                <a:gd name="T42" fmla="*/ 8 w 182"/>
                <a:gd name="T43" fmla="*/ 131 h 182"/>
                <a:gd name="T44" fmla="*/ 30 w 182"/>
                <a:gd name="T45" fmla="*/ 131 h 182"/>
                <a:gd name="T46" fmla="*/ 40 w 182"/>
                <a:gd name="T47" fmla="*/ 142 h 182"/>
                <a:gd name="T48" fmla="*/ 36 w 182"/>
                <a:gd name="T49" fmla="*/ 163 h 182"/>
                <a:gd name="T50" fmla="*/ 61 w 182"/>
                <a:gd name="T51" fmla="*/ 177 h 182"/>
                <a:gd name="T52" fmla="*/ 76 w 182"/>
                <a:gd name="T53" fmla="*/ 161 h 182"/>
                <a:gd name="T54" fmla="*/ 92 w 182"/>
                <a:gd name="T55" fmla="*/ 163 h 182"/>
                <a:gd name="T56" fmla="*/ 103 w 182"/>
                <a:gd name="T57" fmla="*/ 182 h 182"/>
                <a:gd name="T58" fmla="*/ 131 w 182"/>
                <a:gd name="T59" fmla="*/ 174 h 182"/>
                <a:gd name="T60" fmla="*/ 130 w 182"/>
                <a:gd name="T61" fmla="*/ 152 h 182"/>
                <a:gd name="T62" fmla="*/ 142 w 182"/>
                <a:gd name="T63" fmla="*/ 142 h 182"/>
                <a:gd name="T64" fmla="*/ 163 w 182"/>
                <a:gd name="T65" fmla="*/ 147 h 182"/>
                <a:gd name="T66" fmla="*/ 74 w 182"/>
                <a:gd name="T67" fmla="*/ 123 h 182"/>
                <a:gd name="T68" fmla="*/ 60 w 182"/>
                <a:gd name="T69" fmla="*/ 75 h 182"/>
                <a:gd name="T70" fmla="*/ 108 w 182"/>
                <a:gd name="T71" fmla="*/ 60 h 182"/>
                <a:gd name="T72" fmla="*/ 122 w 182"/>
                <a:gd name="T73" fmla="*/ 108 h 182"/>
                <a:gd name="T74" fmla="*/ 74 w 182"/>
                <a:gd name="T75" fmla="*/ 123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2" h="182">
                  <a:moveTo>
                    <a:pt x="163" y="147"/>
                  </a:moveTo>
                  <a:cubicBezTo>
                    <a:pt x="177" y="121"/>
                    <a:pt x="177" y="121"/>
                    <a:pt x="177" y="121"/>
                  </a:cubicBezTo>
                  <a:cubicBezTo>
                    <a:pt x="161" y="106"/>
                    <a:pt x="161" y="106"/>
                    <a:pt x="161" y="106"/>
                  </a:cubicBezTo>
                  <a:cubicBezTo>
                    <a:pt x="162" y="101"/>
                    <a:pt x="163" y="96"/>
                    <a:pt x="163" y="91"/>
                  </a:cubicBezTo>
                  <a:cubicBezTo>
                    <a:pt x="182" y="79"/>
                    <a:pt x="182" y="79"/>
                    <a:pt x="182" y="79"/>
                  </a:cubicBezTo>
                  <a:cubicBezTo>
                    <a:pt x="174" y="52"/>
                    <a:pt x="174" y="52"/>
                    <a:pt x="174" y="52"/>
                  </a:cubicBezTo>
                  <a:cubicBezTo>
                    <a:pt x="152" y="52"/>
                    <a:pt x="152" y="52"/>
                    <a:pt x="152" y="52"/>
                  </a:cubicBezTo>
                  <a:cubicBezTo>
                    <a:pt x="149" y="48"/>
                    <a:pt x="146" y="43"/>
                    <a:pt x="142" y="39"/>
                  </a:cubicBezTo>
                  <a:cubicBezTo>
                    <a:pt x="147" y="16"/>
                    <a:pt x="147" y="16"/>
                    <a:pt x="147" y="16"/>
                  </a:cubicBezTo>
                  <a:cubicBezTo>
                    <a:pt x="122" y="3"/>
                    <a:pt x="122" y="3"/>
                    <a:pt x="122" y="3"/>
                  </a:cubicBezTo>
                  <a:cubicBezTo>
                    <a:pt x="106" y="20"/>
                    <a:pt x="106" y="20"/>
                    <a:pt x="106" y="20"/>
                  </a:cubicBezTo>
                  <a:cubicBezTo>
                    <a:pt x="101" y="19"/>
                    <a:pt x="96" y="19"/>
                    <a:pt x="90" y="19"/>
                  </a:cubicBezTo>
                  <a:cubicBezTo>
                    <a:pt x="78" y="0"/>
                    <a:pt x="78" y="0"/>
                    <a:pt x="78" y="0"/>
                  </a:cubicBezTo>
                  <a:cubicBezTo>
                    <a:pt x="51" y="9"/>
                    <a:pt x="51" y="9"/>
                    <a:pt x="51" y="9"/>
                  </a:cubicBezTo>
                  <a:cubicBezTo>
                    <a:pt x="51" y="31"/>
                    <a:pt x="51" y="31"/>
                    <a:pt x="51" y="31"/>
                  </a:cubicBezTo>
                  <a:cubicBezTo>
                    <a:pt x="47" y="34"/>
                    <a:pt x="43" y="37"/>
                    <a:pt x="39" y="40"/>
                  </a:cubicBezTo>
                  <a:cubicBezTo>
                    <a:pt x="17" y="36"/>
                    <a:pt x="17" y="36"/>
                    <a:pt x="17" y="36"/>
                  </a:cubicBezTo>
                  <a:cubicBezTo>
                    <a:pt x="3" y="61"/>
                    <a:pt x="3" y="61"/>
                    <a:pt x="3" y="61"/>
                  </a:cubicBezTo>
                  <a:cubicBezTo>
                    <a:pt x="20" y="76"/>
                    <a:pt x="20" y="76"/>
                    <a:pt x="20" y="76"/>
                  </a:cubicBezTo>
                  <a:cubicBezTo>
                    <a:pt x="19" y="81"/>
                    <a:pt x="18" y="87"/>
                    <a:pt x="18" y="92"/>
                  </a:cubicBezTo>
                  <a:cubicBezTo>
                    <a:pt x="0" y="104"/>
                    <a:pt x="0" y="104"/>
                    <a:pt x="0" y="104"/>
                  </a:cubicBezTo>
                  <a:cubicBezTo>
                    <a:pt x="8" y="131"/>
                    <a:pt x="8" y="131"/>
                    <a:pt x="8" y="131"/>
                  </a:cubicBezTo>
                  <a:cubicBezTo>
                    <a:pt x="30" y="131"/>
                    <a:pt x="30" y="131"/>
                    <a:pt x="30" y="131"/>
                  </a:cubicBezTo>
                  <a:cubicBezTo>
                    <a:pt x="33" y="135"/>
                    <a:pt x="37" y="139"/>
                    <a:pt x="40" y="142"/>
                  </a:cubicBezTo>
                  <a:cubicBezTo>
                    <a:pt x="36" y="163"/>
                    <a:pt x="36" y="163"/>
                    <a:pt x="36" y="163"/>
                  </a:cubicBezTo>
                  <a:cubicBezTo>
                    <a:pt x="61" y="177"/>
                    <a:pt x="61" y="177"/>
                    <a:pt x="61" y="177"/>
                  </a:cubicBezTo>
                  <a:cubicBezTo>
                    <a:pt x="76" y="161"/>
                    <a:pt x="76" y="161"/>
                    <a:pt x="76" y="161"/>
                  </a:cubicBezTo>
                  <a:cubicBezTo>
                    <a:pt x="81" y="163"/>
                    <a:pt x="86" y="164"/>
                    <a:pt x="92" y="163"/>
                  </a:cubicBezTo>
                  <a:cubicBezTo>
                    <a:pt x="103" y="182"/>
                    <a:pt x="103" y="182"/>
                    <a:pt x="103" y="182"/>
                  </a:cubicBezTo>
                  <a:cubicBezTo>
                    <a:pt x="131" y="174"/>
                    <a:pt x="131" y="174"/>
                    <a:pt x="131" y="174"/>
                  </a:cubicBezTo>
                  <a:cubicBezTo>
                    <a:pt x="130" y="152"/>
                    <a:pt x="130" y="152"/>
                    <a:pt x="130" y="152"/>
                  </a:cubicBezTo>
                  <a:cubicBezTo>
                    <a:pt x="135" y="149"/>
                    <a:pt x="138" y="146"/>
                    <a:pt x="142" y="142"/>
                  </a:cubicBezTo>
                  <a:lnTo>
                    <a:pt x="163" y="147"/>
                  </a:lnTo>
                  <a:close/>
                  <a:moveTo>
                    <a:pt x="74" y="123"/>
                  </a:moveTo>
                  <a:cubicBezTo>
                    <a:pt x="57" y="113"/>
                    <a:pt x="50" y="92"/>
                    <a:pt x="60" y="75"/>
                  </a:cubicBezTo>
                  <a:cubicBezTo>
                    <a:pt x="69" y="57"/>
                    <a:pt x="90" y="51"/>
                    <a:pt x="108" y="60"/>
                  </a:cubicBezTo>
                  <a:cubicBezTo>
                    <a:pt x="125" y="69"/>
                    <a:pt x="131" y="91"/>
                    <a:pt x="122" y="108"/>
                  </a:cubicBezTo>
                  <a:cubicBezTo>
                    <a:pt x="113" y="125"/>
                    <a:pt x="91" y="132"/>
                    <a:pt x="74" y="123"/>
                  </a:cubicBezTo>
                  <a:close/>
                </a:path>
              </a:pathLst>
            </a:custGeom>
            <a:solidFill>
              <a:srgbClr val="FFEC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 name="îşḻîḓé"/>
            <p:cNvSpPr/>
            <p:nvPr/>
          </p:nvSpPr>
          <p:spPr bwMode="auto">
            <a:xfrm>
              <a:off x="7694613" y="4965700"/>
              <a:ext cx="636588" cy="736600"/>
            </a:xfrm>
            <a:custGeom>
              <a:avLst/>
              <a:gdLst>
                <a:gd name="T0" fmla="*/ 0 w 145"/>
                <a:gd name="T1" fmla="*/ 0 h 168"/>
                <a:gd name="T2" fmla="*/ 145 w 145"/>
                <a:gd name="T3" fmla="*/ 168 h 168"/>
                <a:gd name="T4" fmla="*/ 145 w 145"/>
                <a:gd name="T5" fmla="*/ 168 h 168"/>
                <a:gd name="T6" fmla="*/ 88 w 145"/>
                <a:gd name="T7" fmla="*/ 34 h 168"/>
                <a:gd name="T8" fmla="*/ 61 w 145"/>
                <a:gd name="T9" fmla="*/ 23 h 168"/>
                <a:gd name="T10" fmla="*/ 57 w 145"/>
                <a:gd name="T11" fmla="*/ 24 h 168"/>
                <a:gd name="T12" fmla="*/ 2 w 145"/>
                <a:gd name="T13" fmla="*/ 0 h 168"/>
                <a:gd name="T14" fmla="*/ 0 w 145"/>
                <a:gd name="T15" fmla="*/ 0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68">
                  <a:moveTo>
                    <a:pt x="0" y="0"/>
                  </a:moveTo>
                  <a:cubicBezTo>
                    <a:pt x="145" y="168"/>
                    <a:pt x="145" y="168"/>
                    <a:pt x="145" y="168"/>
                  </a:cubicBezTo>
                  <a:cubicBezTo>
                    <a:pt x="145" y="168"/>
                    <a:pt x="145" y="168"/>
                    <a:pt x="145" y="168"/>
                  </a:cubicBezTo>
                  <a:cubicBezTo>
                    <a:pt x="145" y="168"/>
                    <a:pt x="127" y="87"/>
                    <a:pt x="88" y="34"/>
                  </a:cubicBezTo>
                  <a:cubicBezTo>
                    <a:pt x="61" y="23"/>
                    <a:pt x="61" y="23"/>
                    <a:pt x="61" y="23"/>
                  </a:cubicBezTo>
                  <a:cubicBezTo>
                    <a:pt x="60" y="24"/>
                    <a:pt x="58" y="24"/>
                    <a:pt x="57" y="24"/>
                  </a:cubicBezTo>
                  <a:cubicBezTo>
                    <a:pt x="36" y="24"/>
                    <a:pt x="17" y="17"/>
                    <a:pt x="2" y="0"/>
                  </a:cubicBezTo>
                  <a:cubicBezTo>
                    <a:pt x="0" y="0"/>
                    <a:pt x="0" y="0"/>
                    <a:pt x="0" y="0"/>
                  </a:cubicBezTo>
                </a:path>
              </a:pathLst>
            </a:custGeom>
            <a:solidFill>
              <a:srgbClr val="BCCC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 name="íṥḷîḋé"/>
            <p:cNvSpPr/>
            <p:nvPr/>
          </p:nvSpPr>
          <p:spPr bwMode="auto">
            <a:xfrm>
              <a:off x="7475538" y="4948238"/>
              <a:ext cx="855663" cy="754063"/>
            </a:xfrm>
            <a:custGeom>
              <a:avLst/>
              <a:gdLst>
                <a:gd name="T0" fmla="*/ 42 w 195"/>
                <a:gd name="T1" fmla="*/ 0 h 172"/>
                <a:gd name="T2" fmla="*/ 195 w 195"/>
                <a:gd name="T3" fmla="*/ 172 h 172"/>
                <a:gd name="T4" fmla="*/ 195 w 195"/>
                <a:gd name="T5" fmla="*/ 172 h 172"/>
                <a:gd name="T6" fmla="*/ 50 w 195"/>
                <a:gd name="T7" fmla="*/ 4 h 172"/>
                <a:gd name="T8" fmla="*/ 42 w 195"/>
                <a:gd name="T9" fmla="*/ 0 h 172"/>
              </a:gdLst>
              <a:ahLst/>
              <a:cxnLst>
                <a:cxn ang="0">
                  <a:pos x="T0" y="T1"/>
                </a:cxn>
                <a:cxn ang="0">
                  <a:pos x="T2" y="T3"/>
                </a:cxn>
                <a:cxn ang="0">
                  <a:pos x="T4" y="T5"/>
                </a:cxn>
                <a:cxn ang="0">
                  <a:pos x="T6" y="T7"/>
                </a:cxn>
                <a:cxn ang="0">
                  <a:pos x="T8" y="T9"/>
                </a:cxn>
              </a:cxnLst>
              <a:rect l="0" t="0" r="r" b="b"/>
              <a:pathLst>
                <a:path w="195" h="172">
                  <a:moveTo>
                    <a:pt x="42" y="0"/>
                  </a:moveTo>
                  <a:cubicBezTo>
                    <a:pt x="0" y="96"/>
                    <a:pt x="195" y="172"/>
                    <a:pt x="195" y="172"/>
                  </a:cubicBezTo>
                  <a:cubicBezTo>
                    <a:pt x="195" y="172"/>
                    <a:pt x="195" y="172"/>
                    <a:pt x="195" y="172"/>
                  </a:cubicBezTo>
                  <a:cubicBezTo>
                    <a:pt x="50" y="4"/>
                    <a:pt x="50" y="4"/>
                    <a:pt x="50" y="4"/>
                  </a:cubicBezTo>
                  <a:cubicBezTo>
                    <a:pt x="42" y="0"/>
                    <a:pt x="42" y="0"/>
                    <a:pt x="42" y="0"/>
                  </a:cubicBezTo>
                </a:path>
              </a:pathLst>
            </a:custGeom>
            <a:solidFill>
              <a:srgbClr val="CCD9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 name="îślïḓê"/>
            <p:cNvSpPr/>
            <p:nvPr/>
          </p:nvSpPr>
          <p:spPr bwMode="auto">
            <a:xfrm>
              <a:off x="7361238" y="4799013"/>
              <a:ext cx="842963" cy="355600"/>
            </a:xfrm>
            <a:custGeom>
              <a:avLst/>
              <a:gdLst>
                <a:gd name="T0" fmla="*/ 155 w 192"/>
                <a:gd name="T1" fmla="*/ 59 h 81"/>
                <a:gd name="T2" fmla="*/ 137 w 192"/>
                <a:gd name="T3" fmla="*/ 61 h 81"/>
                <a:gd name="T4" fmla="*/ 164 w 192"/>
                <a:gd name="T5" fmla="*/ 72 h 81"/>
                <a:gd name="T6" fmla="*/ 187 w 192"/>
                <a:gd name="T7" fmla="*/ 81 h 81"/>
                <a:gd name="T8" fmla="*/ 186 w 192"/>
                <a:gd name="T9" fmla="*/ 79 h 81"/>
                <a:gd name="T10" fmla="*/ 186 w 192"/>
                <a:gd name="T11" fmla="*/ 79 h 81"/>
                <a:gd name="T12" fmla="*/ 192 w 192"/>
                <a:gd name="T13" fmla="*/ 74 h 81"/>
                <a:gd name="T14" fmla="*/ 155 w 192"/>
                <a:gd name="T15" fmla="*/ 59 h 81"/>
                <a:gd name="T16" fmla="*/ 3 w 192"/>
                <a:gd name="T17" fmla="*/ 0 h 81"/>
                <a:gd name="T18" fmla="*/ 0 w 192"/>
                <a:gd name="T19" fmla="*/ 8 h 81"/>
                <a:gd name="T20" fmla="*/ 68 w 192"/>
                <a:gd name="T21" fmla="*/ 34 h 81"/>
                <a:gd name="T22" fmla="*/ 76 w 192"/>
                <a:gd name="T23" fmla="*/ 38 h 81"/>
                <a:gd name="T24" fmla="*/ 78 w 192"/>
                <a:gd name="T25" fmla="*/ 38 h 81"/>
                <a:gd name="T26" fmla="*/ 72 w 192"/>
                <a:gd name="T27" fmla="*/ 31 h 81"/>
                <a:gd name="T28" fmla="*/ 72 w 192"/>
                <a:gd name="T29" fmla="*/ 31 h 81"/>
                <a:gd name="T30" fmla="*/ 72 w 192"/>
                <a:gd name="T31" fmla="*/ 31 h 81"/>
                <a:gd name="T32" fmla="*/ 72 w 192"/>
                <a:gd name="T33" fmla="*/ 31 h 81"/>
                <a:gd name="T34" fmla="*/ 73 w 192"/>
                <a:gd name="T35" fmla="*/ 27 h 81"/>
                <a:gd name="T36" fmla="*/ 3 w 192"/>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2" h="81">
                  <a:moveTo>
                    <a:pt x="155" y="59"/>
                  </a:moveTo>
                  <a:cubicBezTo>
                    <a:pt x="149" y="61"/>
                    <a:pt x="143" y="61"/>
                    <a:pt x="137" y="61"/>
                  </a:cubicBezTo>
                  <a:cubicBezTo>
                    <a:pt x="164" y="72"/>
                    <a:pt x="164" y="72"/>
                    <a:pt x="164" y="72"/>
                  </a:cubicBezTo>
                  <a:cubicBezTo>
                    <a:pt x="187" y="81"/>
                    <a:pt x="187" y="81"/>
                    <a:pt x="187" y="81"/>
                  </a:cubicBezTo>
                  <a:cubicBezTo>
                    <a:pt x="186" y="80"/>
                    <a:pt x="186" y="80"/>
                    <a:pt x="186" y="79"/>
                  </a:cubicBezTo>
                  <a:cubicBezTo>
                    <a:pt x="186" y="79"/>
                    <a:pt x="186" y="79"/>
                    <a:pt x="186" y="79"/>
                  </a:cubicBezTo>
                  <a:cubicBezTo>
                    <a:pt x="188" y="77"/>
                    <a:pt x="190" y="75"/>
                    <a:pt x="192" y="74"/>
                  </a:cubicBezTo>
                  <a:cubicBezTo>
                    <a:pt x="155" y="59"/>
                    <a:pt x="155" y="59"/>
                    <a:pt x="155" y="59"/>
                  </a:cubicBezTo>
                  <a:moveTo>
                    <a:pt x="3" y="0"/>
                  </a:moveTo>
                  <a:cubicBezTo>
                    <a:pt x="0" y="8"/>
                    <a:pt x="0" y="8"/>
                    <a:pt x="0" y="8"/>
                  </a:cubicBezTo>
                  <a:cubicBezTo>
                    <a:pt x="68" y="34"/>
                    <a:pt x="68" y="34"/>
                    <a:pt x="68" y="34"/>
                  </a:cubicBezTo>
                  <a:cubicBezTo>
                    <a:pt x="76" y="38"/>
                    <a:pt x="76" y="38"/>
                    <a:pt x="76" y="38"/>
                  </a:cubicBezTo>
                  <a:cubicBezTo>
                    <a:pt x="78" y="38"/>
                    <a:pt x="78" y="38"/>
                    <a:pt x="78" y="38"/>
                  </a:cubicBezTo>
                  <a:cubicBezTo>
                    <a:pt x="76" y="36"/>
                    <a:pt x="74" y="34"/>
                    <a:pt x="72" y="31"/>
                  </a:cubicBezTo>
                  <a:cubicBezTo>
                    <a:pt x="72" y="31"/>
                    <a:pt x="72" y="31"/>
                    <a:pt x="72" y="31"/>
                  </a:cubicBezTo>
                  <a:cubicBezTo>
                    <a:pt x="72" y="31"/>
                    <a:pt x="72" y="31"/>
                    <a:pt x="72" y="31"/>
                  </a:cubicBezTo>
                  <a:cubicBezTo>
                    <a:pt x="72" y="31"/>
                    <a:pt x="72" y="31"/>
                    <a:pt x="72" y="31"/>
                  </a:cubicBezTo>
                  <a:cubicBezTo>
                    <a:pt x="73" y="30"/>
                    <a:pt x="73" y="29"/>
                    <a:pt x="73" y="27"/>
                  </a:cubicBezTo>
                  <a:cubicBezTo>
                    <a:pt x="3" y="0"/>
                    <a:pt x="3" y="0"/>
                    <a:pt x="3" y="0"/>
                  </a:cubicBezTo>
                </a:path>
              </a:pathLst>
            </a:custGeom>
            <a:solidFill>
              <a:srgbClr val="CCD9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 name="îṡľïḑê"/>
            <p:cNvSpPr/>
            <p:nvPr/>
          </p:nvSpPr>
          <p:spPr bwMode="auto">
            <a:xfrm>
              <a:off x="8177213" y="5030788"/>
              <a:ext cx="993775" cy="504825"/>
            </a:xfrm>
            <a:custGeom>
              <a:avLst/>
              <a:gdLst>
                <a:gd name="T0" fmla="*/ 57 w 226"/>
                <a:gd name="T1" fmla="*/ 0 h 115"/>
                <a:gd name="T2" fmla="*/ 6 w 226"/>
                <a:gd name="T3" fmla="*/ 21 h 115"/>
                <a:gd name="T4" fmla="*/ 0 w 226"/>
                <a:gd name="T5" fmla="*/ 26 h 115"/>
                <a:gd name="T6" fmla="*/ 0 w 226"/>
                <a:gd name="T7" fmla="*/ 26 h 115"/>
                <a:gd name="T8" fmla="*/ 0 w 226"/>
                <a:gd name="T9" fmla="*/ 26 h 115"/>
                <a:gd name="T10" fmla="*/ 226 w 226"/>
                <a:gd name="T11" fmla="*/ 115 h 115"/>
                <a:gd name="T12" fmla="*/ 57 w 226"/>
                <a:gd name="T13" fmla="*/ 0 h 115"/>
              </a:gdLst>
              <a:ahLst/>
              <a:cxnLst>
                <a:cxn ang="0">
                  <a:pos x="T0" y="T1"/>
                </a:cxn>
                <a:cxn ang="0">
                  <a:pos x="T2" y="T3"/>
                </a:cxn>
                <a:cxn ang="0">
                  <a:pos x="T4" y="T5"/>
                </a:cxn>
                <a:cxn ang="0">
                  <a:pos x="T6" y="T7"/>
                </a:cxn>
                <a:cxn ang="0">
                  <a:pos x="T8" y="T9"/>
                </a:cxn>
                <a:cxn ang="0">
                  <a:pos x="T10" y="T11"/>
                </a:cxn>
                <a:cxn ang="0">
                  <a:pos x="T12" y="T13"/>
                </a:cxn>
              </a:cxnLst>
              <a:rect l="0" t="0" r="r" b="b"/>
              <a:pathLst>
                <a:path w="226" h="115">
                  <a:moveTo>
                    <a:pt x="57" y="0"/>
                  </a:moveTo>
                  <a:cubicBezTo>
                    <a:pt x="39" y="0"/>
                    <a:pt x="21" y="6"/>
                    <a:pt x="6" y="21"/>
                  </a:cubicBezTo>
                  <a:cubicBezTo>
                    <a:pt x="4" y="22"/>
                    <a:pt x="2" y="24"/>
                    <a:pt x="0" y="26"/>
                  </a:cubicBezTo>
                  <a:cubicBezTo>
                    <a:pt x="0" y="26"/>
                    <a:pt x="0" y="26"/>
                    <a:pt x="0" y="26"/>
                  </a:cubicBezTo>
                  <a:cubicBezTo>
                    <a:pt x="0" y="26"/>
                    <a:pt x="0" y="26"/>
                    <a:pt x="0" y="26"/>
                  </a:cubicBezTo>
                  <a:cubicBezTo>
                    <a:pt x="226" y="115"/>
                    <a:pt x="226" y="115"/>
                    <a:pt x="226" y="115"/>
                  </a:cubicBezTo>
                  <a:cubicBezTo>
                    <a:pt x="226" y="115"/>
                    <a:pt x="136" y="0"/>
                    <a:pt x="57" y="0"/>
                  </a:cubicBezTo>
                </a:path>
              </a:pathLst>
            </a:custGeom>
            <a:solidFill>
              <a:srgbClr val="D2D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iṧļíḓé"/>
            <p:cNvSpPr/>
            <p:nvPr/>
          </p:nvSpPr>
          <p:spPr bwMode="auto">
            <a:xfrm>
              <a:off x="8177213" y="5145088"/>
              <a:ext cx="993775" cy="395288"/>
            </a:xfrm>
            <a:custGeom>
              <a:avLst/>
              <a:gdLst>
                <a:gd name="T0" fmla="*/ 0 w 226"/>
                <a:gd name="T1" fmla="*/ 0 h 90"/>
                <a:gd name="T2" fmla="*/ 0 w 226"/>
                <a:gd name="T3" fmla="*/ 0 h 90"/>
                <a:gd name="T4" fmla="*/ 1 w 226"/>
                <a:gd name="T5" fmla="*/ 2 h 90"/>
                <a:gd name="T6" fmla="*/ 185 w 226"/>
                <a:gd name="T7" fmla="*/ 90 h 90"/>
                <a:gd name="T8" fmla="*/ 226 w 226"/>
                <a:gd name="T9" fmla="*/ 89 h 90"/>
                <a:gd name="T10" fmla="*/ 226 w 226"/>
                <a:gd name="T11" fmla="*/ 89 h 90"/>
                <a:gd name="T12" fmla="*/ 0 w 226"/>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226" h="90">
                  <a:moveTo>
                    <a:pt x="0" y="0"/>
                  </a:moveTo>
                  <a:cubicBezTo>
                    <a:pt x="0" y="0"/>
                    <a:pt x="0" y="0"/>
                    <a:pt x="0" y="0"/>
                  </a:cubicBezTo>
                  <a:cubicBezTo>
                    <a:pt x="0" y="1"/>
                    <a:pt x="0" y="1"/>
                    <a:pt x="1" y="2"/>
                  </a:cubicBezTo>
                  <a:cubicBezTo>
                    <a:pt x="5" y="79"/>
                    <a:pt x="121" y="90"/>
                    <a:pt x="185" y="90"/>
                  </a:cubicBezTo>
                  <a:cubicBezTo>
                    <a:pt x="210" y="90"/>
                    <a:pt x="226" y="89"/>
                    <a:pt x="226" y="89"/>
                  </a:cubicBezTo>
                  <a:cubicBezTo>
                    <a:pt x="226" y="89"/>
                    <a:pt x="226" y="89"/>
                    <a:pt x="226" y="89"/>
                  </a:cubicBezTo>
                  <a:cubicBezTo>
                    <a:pt x="0" y="0"/>
                    <a:pt x="0" y="0"/>
                    <a:pt x="0" y="0"/>
                  </a:cubicBezTo>
                </a:path>
              </a:pathLst>
            </a:custGeom>
            <a:solidFill>
              <a:srgbClr val="E6EC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 name="isľïďè"/>
            <p:cNvSpPr/>
            <p:nvPr/>
          </p:nvSpPr>
          <p:spPr bwMode="auto">
            <a:xfrm>
              <a:off x="7677150" y="4649788"/>
              <a:ext cx="996950" cy="285750"/>
            </a:xfrm>
            <a:custGeom>
              <a:avLst/>
              <a:gdLst>
                <a:gd name="T0" fmla="*/ 114 w 227"/>
                <a:gd name="T1" fmla="*/ 0 h 65"/>
                <a:gd name="T2" fmla="*/ 1 w 227"/>
                <a:gd name="T3" fmla="*/ 61 h 65"/>
                <a:gd name="T4" fmla="*/ 0 w 227"/>
                <a:gd name="T5" fmla="*/ 65 h 65"/>
                <a:gd name="T6" fmla="*/ 227 w 227"/>
                <a:gd name="T7" fmla="*/ 17 h 65"/>
                <a:gd name="T8" fmla="*/ 114 w 227"/>
                <a:gd name="T9" fmla="*/ 0 h 65"/>
              </a:gdLst>
              <a:ahLst/>
              <a:cxnLst>
                <a:cxn ang="0">
                  <a:pos x="T0" y="T1"/>
                </a:cxn>
                <a:cxn ang="0">
                  <a:pos x="T2" y="T3"/>
                </a:cxn>
                <a:cxn ang="0">
                  <a:pos x="T4" y="T5"/>
                </a:cxn>
                <a:cxn ang="0">
                  <a:pos x="T6" y="T7"/>
                </a:cxn>
                <a:cxn ang="0">
                  <a:pos x="T8" y="T9"/>
                </a:cxn>
              </a:cxnLst>
              <a:rect l="0" t="0" r="r" b="b"/>
              <a:pathLst>
                <a:path w="227" h="65">
                  <a:moveTo>
                    <a:pt x="114" y="0"/>
                  </a:moveTo>
                  <a:cubicBezTo>
                    <a:pt x="63" y="0"/>
                    <a:pt x="13" y="13"/>
                    <a:pt x="1" y="61"/>
                  </a:cubicBezTo>
                  <a:cubicBezTo>
                    <a:pt x="1" y="63"/>
                    <a:pt x="1" y="64"/>
                    <a:pt x="0" y="65"/>
                  </a:cubicBezTo>
                  <a:cubicBezTo>
                    <a:pt x="227" y="17"/>
                    <a:pt x="227" y="17"/>
                    <a:pt x="227" y="17"/>
                  </a:cubicBezTo>
                  <a:cubicBezTo>
                    <a:pt x="227" y="17"/>
                    <a:pt x="171" y="0"/>
                    <a:pt x="114" y="0"/>
                  </a:cubicBezTo>
                </a:path>
              </a:pathLst>
            </a:custGeom>
            <a:solidFill>
              <a:srgbClr val="D2D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 name="íṧlíďé"/>
            <p:cNvSpPr/>
            <p:nvPr/>
          </p:nvSpPr>
          <p:spPr bwMode="auto">
            <a:xfrm>
              <a:off x="7677150" y="4724400"/>
              <a:ext cx="996950" cy="346075"/>
            </a:xfrm>
            <a:custGeom>
              <a:avLst/>
              <a:gdLst>
                <a:gd name="T0" fmla="*/ 227 w 227"/>
                <a:gd name="T1" fmla="*/ 0 h 79"/>
                <a:gd name="T2" fmla="*/ 227 w 227"/>
                <a:gd name="T3" fmla="*/ 0 h 79"/>
                <a:gd name="T4" fmla="*/ 0 w 227"/>
                <a:gd name="T5" fmla="*/ 48 h 79"/>
                <a:gd name="T6" fmla="*/ 0 w 227"/>
                <a:gd name="T7" fmla="*/ 48 h 79"/>
                <a:gd name="T8" fmla="*/ 0 w 227"/>
                <a:gd name="T9" fmla="*/ 48 h 79"/>
                <a:gd name="T10" fmla="*/ 6 w 227"/>
                <a:gd name="T11" fmla="*/ 55 h 79"/>
                <a:gd name="T12" fmla="*/ 61 w 227"/>
                <a:gd name="T13" fmla="*/ 79 h 79"/>
                <a:gd name="T14" fmla="*/ 65 w 227"/>
                <a:gd name="T15" fmla="*/ 78 h 79"/>
                <a:gd name="T16" fmla="*/ 83 w 227"/>
                <a:gd name="T17" fmla="*/ 76 h 79"/>
                <a:gd name="T18" fmla="*/ 227 w 227"/>
                <a:gd name="T1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79">
                  <a:moveTo>
                    <a:pt x="227" y="0"/>
                  </a:moveTo>
                  <a:cubicBezTo>
                    <a:pt x="227" y="0"/>
                    <a:pt x="227" y="0"/>
                    <a:pt x="227" y="0"/>
                  </a:cubicBezTo>
                  <a:cubicBezTo>
                    <a:pt x="0" y="48"/>
                    <a:pt x="0" y="48"/>
                    <a:pt x="0" y="48"/>
                  </a:cubicBezTo>
                  <a:cubicBezTo>
                    <a:pt x="0" y="48"/>
                    <a:pt x="0" y="48"/>
                    <a:pt x="0" y="48"/>
                  </a:cubicBezTo>
                  <a:cubicBezTo>
                    <a:pt x="0" y="48"/>
                    <a:pt x="0" y="48"/>
                    <a:pt x="0" y="48"/>
                  </a:cubicBezTo>
                  <a:cubicBezTo>
                    <a:pt x="2" y="51"/>
                    <a:pt x="4" y="53"/>
                    <a:pt x="6" y="55"/>
                  </a:cubicBezTo>
                  <a:cubicBezTo>
                    <a:pt x="21" y="72"/>
                    <a:pt x="40" y="79"/>
                    <a:pt x="61" y="79"/>
                  </a:cubicBezTo>
                  <a:cubicBezTo>
                    <a:pt x="62" y="79"/>
                    <a:pt x="64" y="79"/>
                    <a:pt x="65" y="78"/>
                  </a:cubicBezTo>
                  <a:cubicBezTo>
                    <a:pt x="71" y="78"/>
                    <a:pt x="77" y="78"/>
                    <a:pt x="83" y="76"/>
                  </a:cubicBezTo>
                  <a:cubicBezTo>
                    <a:pt x="151" y="64"/>
                    <a:pt x="227" y="0"/>
                    <a:pt x="227" y="0"/>
                  </a:cubicBezTo>
                </a:path>
              </a:pathLst>
            </a:custGeom>
            <a:solidFill>
              <a:srgbClr val="E6EC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ïšľîḋé"/>
            <p:cNvSpPr/>
            <p:nvPr/>
          </p:nvSpPr>
          <p:spPr bwMode="auto">
            <a:xfrm>
              <a:off x="4997450" y="1123950"/>
              <a:ext cx="365125" cy="693738"/>
            </a:xfrm>
            <a:custGeom>
              <a:avLst/>
              <a:gdLst>
                <a:gd name="T0" fmla="*/ 1 w 83"/>
                <a:gd name="T1" fmla="*/ 0 h 158"/>
                <a:gd name="T2" fmla="*/ 21 w 83"/>
                <a:gd name="T3" fmla="*/ 115 h 158"/>
                <a:gd name="T4" fmla="*/ 40 w 83"/>
                <a:gd name="T5" fmla="*/ 128 h 158"/>
                <a:gd name="T6" fmla="*/ 82 w 83"/>
                <a:gd name="T7" fmla="*/ 157 h 158"/>
                <a:gd name="T8" fmla="*/ 83 w 83"/>
                <a:gd name="T9" fmla="*/ 158 h 158"/>
                <a:gd name="T10" fmla="*/ 1 w 83"/>
                <a:gd name="T11" fmla="*/ 0 h 158"/>
              </a:gdLst>
              <a:ahLst/>
              <a:cxnLst>
                <a:cxn ang="0">
                  <a:pos x="T0" y="T1"/>
                </a:cxn>
                <a:cxn ang="0">
                  <a:pos x="T2" y="T3"/>
                </a:cxn>
                <a:cxn ang="0">
                  <a:pos x="T4" y="T5"/>
                </a:cxn>
                <a:cxn ang="0">
                  <a:pos x="T6" y="T7"/>
                </a:cxn>
                <a:cxn ang="0">
                  <a:pos x="T8" y="T9"/>
                </a:cxn>
                <a:cxn ang="0">
                  <a:pos x="T10" y="T11"/>
                </a:cxn>
              </a:cxnLst>
              <a:rect l="0" t="0" r="r" b="b"/>
              <a:pathLst>
                <a:path w="83" h="158">
                  <a:moveTo>
                    <a:pt x="1" y="0"/>
                  </a:moveTo>
                  <a:cubicBezTo>
                    <a:pt x="1" y="0"/>
                    <a:pt x="0" y="67"/>
                    <a:pt x="21" y="115"/>
                  </a:cubicBezTo>
                  <a:cubicBezTo>
                    <a:pt x="40" y="128"/>
                    <a:pt x="40" y="128"/>
                    <a:pt x="40" y="128"/>
                  </a:cubicBezTo>
                  <a:cubicBezTo>
                    <a:pt x="58" y="131"/>
                    <a:pt x="73" y="140"/>
                    <a:pt x="82" y="157"/>
                  </a:cubicBezTo>
                  <a:cubicBezTo>
                    <a:pt x="83" y="158"/>
                    <a:pt x="83" y="158"/>
                    <a:pt x="83" y="158"/>
                  </a:cubicBezTo>
                  <a:cubicBezTo>
                    <a:pt x="1" y="0"/>
                    <a:pt x="1" y="0"/>
                    <a:pt x="1" y="0"/>
                  </a:cubicBezTo>
                </a:path>
              </a:pathLst>
            </a:custGeom>
            <a:solidFill>
              <a:srgbClr val="BCCC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 name="iślíḋê"/>
            <p:cNvSpPr/>
            <p:nvPr/>
          </p:nvSpPr>
          <p:spPr bwMode="auto">
            <a:xfrm>
              <a:off x="5002213" y="1123950"/>
              <a:ext cx="606425" cy="711200"/>
            </a:xfrm>
            <a:custGeom>
              <a:avLst/>
              <a:gdLst>
                <a:gd name="T0" fmla="*/ 0 w 138"/>
                <a:gd name="T1" fmla="*/ 0 h 162"/>
                <a:gd name="T2" fmla="*/ 82 w 138"/>
                <a:gd name="T3" fmla="*/ 158 h 162"/>
                <a:gd name="T4" fmla="*/ 88 w 138"/>
                <a:gd name="T5" fmla="*/ 162 h 162"/>
                <a:gd name="T6" fmla="*/ 0 w 138"/>
                <a:gd name="T7" fmla="*/ 0 h 162"/>
              </a:gdLst>
              <a:ahLst/>
              <a:cxnLst>
                <a:cxn ang="0">
                  <a:pos x="T0" y="T1"/>
                </a:cxn>
                <a:cxn ang="0">
                  <a:pos x="T2" y="T3"/>
                </a:cxn>
                <a:cxn ang="0">
                  <a:pos x="T4" y="T5"/>
                </a:cxn>
                <a:cxn ang="0">
                  <a:pos x="T6" y="T7"/>
                </a:cxn>
              </a:cxnLst>
              <a:rect l="0" t="0" r="r" b="b"/>
              <a:pathLst>
                <a:path w="138" h="162">
                  <a:moveTo>
                    <a:pt x="0" y="0"/>
                  </a:moveTo>
                  <a:cubicBezTo>
                    <a:pt x="82" y="158"/>
                    <a:pt x="82" y="158"/>
                    <a:pt x="82" y="158"/>
                  </a:cubicBezTo>
                  <a:cubicBezTo>
                    <a:pt x="88" y="162"/>
                    <a:pt x="88" y="162"/>
                    <a:pt x="88" y="162"/>
                  </a:cubicBezTo>
                  <a:cubicBezTo>
                    <a:pt x="138" y="95"/>
                    <a:pt x="0" y="0"/>
                    <a:pt x="0" y="0"/>
                  </a:cubicBezTo>
                </a:path>
              </a:pathLst>
            </a:custGeom>
            <a:solidFill>
              <a:srgbClr val="CCD9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 name="ïṧlïḑê"/>
            <p:cNvSpPr/>
            <p:nvPr/>
          </p:nvSpPr>
          <p:spPr bwMode="auto">
            <a:xfrm>
              <a:off x="4818063" y="1449388"/>
              <a:ext cx="781050" cy="552450"/>
            </a:xfrm>
            <a:custGeom>
              <a:avLst/>
              <a:gdLst>
                <a:gd name="T0" fmla="*/ 123 w 178"/>
                <a:gd name="T1" fmla="*/ 83 h 126"/>
                <a:gd name="T2" fmla="*/ 126 w 178"/>
                <a:gd name="T3" fmla="*/ 89 h 126"/>
                <a:gd name="T4" fmla="*/ 120 w 178"/>
                <a:gd name="T5" fmla="*/ 89 h 126"/>
                <a:gd name="T6" fmla="*/ 126 w 178"/>
                <a:gd name="T7" fmla="*/ 89 h 126"/>
                <a:gd name="T8" fmla="*/ 124 w 178"/>
                <a:gd name="T9" fmla="*/ 92 h 126"/>
                <a:gd name="T10" fmla="*/ 174 w 178"/>
                <a:gd name="T11" fmla="*/ 126 h 126"/>
                <a:gd name="T12" fmla="*/ 178 w 178"/>
                <a:gd name="T13" fmla="*/ 121 h 126"/>
                <a:gd name="T14" fmla="*/ 130 w 178"/>
                <a:gd name="T15" fmla="*/ 88 h 126"/>
                <a:gd name="T16" fmla="*/ 124 w 178"/>
                <a:gd name="T17" fmla="*/ 84 h 126"/>
                <a:gd name="T18" fmla="*/ 123 w 178"/>
                <a:gd name="T19" fmla="*/ 83 h 126"/>
                <a:gd name="T20" fmla="*/ 0 w 178"/>
                <a:gd name="T21" fmla="*/ 0 h 126"/>
                <a:gd name="T22" fmla="*/ 0 w 178"/>
                <a:gd name="T23" fmla="*/ 0 h 126"/>
                <a:gd name="T24" fmla="*/ 46 w 178"/>
                <a:gd name="T25" fmla="*/ 31 h 126"/>
                <a:gd name="T26" fmla="*/ 41 w 178"/>
                <a:gd name="T27" fmla="*/ 35 h 126"/>
                <a:gd name="T28" fmla="*/ 67 w 178"/>
                <a:gd name="T29" fmla="*/ 52 h 126"/>
                <a:gd name="T30" fmla="*/ 81 w 178"/>
                <a:gd name="T31" fmla="*/ 54 h 126"/>
                <a:gd name="T32" fmla="*/ 62 w 178"/>
                <a:gd name="T33" fmla="*/ 41 h 126"/>
                <a:gd name="T34" fmla="*/ 46 w 178"/>
                <a:gd name="T35" fmla="*/ 30 h 126"/>
                <a:gd name="T36" fmla="*/ 46 w 178"/>
                <a:gd name="T37" fmla="*/ 31 h 126"/>
                <a:gd name="T38" fmla="*/ 0 w 178"/>
                <a:gd name="T3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126">
                  <a:moveTo>
                    <a:pt x="123" y="83"/>
                  </a:moveTo>
                  <a:cubicBezTo>
                    <a:pt x="124" y="85"/>
                    <a:pt x="125" y="87"/>
                    <a:pt x="126" y="89"/>
                  </a:cubicBezTo>
                  <a:cubicBezTo>
                    <a:pt x="120" y="89"/>
                    <a:pt x="120" y="89"/>
                    <a:pt x="120" y="89"/>
                  </a:cubicBezTo>
                  <a:cubicBezTo>
                    <a:pt x="126" y="89"/>
                    <a:pt x="126" y="89"/>
                    <a:pt x="126" y="89"/>
                  </a:cubicBezTo>
                  <a:cubicBezTo>
                    <a:pt x="125" y="90"/>
                    <a:pt x="125" y="91"/>
                    <a:pt x="124" y="92"/>
                  </a:cubicBezTo>
                  <a:cubicBezTo>
                    <a:pt x="174" y="126"/>
                    <a:pt x="174" y="126"/>
                    <a:pt x="174" y="126"/>
                  </a:cubicBezTo>
                  <a:cubicBezTo>
                    <a:pt x="178" y="121"/>
                    <a:pt x="178" y="121"/>
                    <a:pt x="178" y="121"/>
                  </a:cubicBezTo>
                  <a:cubicBezTo>
                    <a:pt x="130" y="88"/>
                    <a:pt x="130" y="88"/>
                    <a:pt x="130" y="88"/>
                  </a:cubicBezTo>
                  <a:cubicBezTo>
                    <a:pt x="124" y="84"/>
                    <a:pt x="124" y="84"/>
                    <a:pt x="124" y="84"/>
                  </a:cubicBezTo>
                  <a:cubicBezTo>
                    <a:pt x="123" y="83"/>
                    <a:pt x="123" y="83"/>
                    <a:pt x="123" y="83"/>
                  </a:cubicBezTo>
                  <a:moveTo>
                    <a:pt x="0" y="0"/>
                  </a:moveTo>
                  <a:cubicBezTo>
                    <a:pt x="0" y="0"/>
                    <a:pt x="0" y="0"/>
                    <a:pt x="0" y="0"/>
                  </a:cubicBezTo>
                  <a:cubicBezTo>
                    <a:pt x="46" y="31"/>
                    <a:pt x="46" y="31"/>
                    <a:pt x="46" y="31"/>
                  </a:cubicBezTo>
                  <a:cubicBezTo>
                    <a:pt x="44" y="33"/>
                    <a:pt x="42" y="34"/>
                    <a:pt x="41" y="35"/>
                  </a:cubicBezTo>
                  <a:cubicBezTo>
                    <a:pt x="67" y="52"/>
                    <a:pt x="67" y="52"/>
                    <a:pt x="67" y="52"/>
                  </a:cubicBezTo>
                  <a:cubicBezTo>
                    <a:pt x="71" y="53"/>
                    <a:pt x="76" y="53"/>
                    <a:pt x="81" y="54"/>
                  </a:cubicBezTo>
                  <a:cubicBezTo>
                    <a:pt x="62" y="41"/>
                    <a:pt x="62" y="41"/>
                    <a:pt x="62" y="41"/>
                  </a:cubicBezTo>
                  <a:cubicBezTo>
                    <a:pt x="46" y="30"/>
                    <a:pt x="46" y="30"/>
                    <a:pt x="46" y="30"/>
                  </a:cubicBezTo>
                  <a:cubicBezTo>
                    <a:pt x="46" y="31"/>
                    <a:pt x="46" y="31"/>
                    <a:pt x="46" y="31"/>
                  </a:cubicBezTo>
                  <a:cubicBezTo>
                    <a:pt x="0" y="0"/>
                    <a:pt x="0" y="0"/>
                    <a:pt x="0" y="0"/>
                  </a:cubicBezTo>
                </a:path>
              </a:pathLst>
            </a:custGeom>
            <a:solidFill>
              <a:srgbClr val="CCD9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 name="isḷiḑe"/>
            <p:cNvSpPr/>
            <p:nvPr/>
          </p:nvSpPr>
          <p:spPr bwMode="auto">
            <a:xfrm>
              <a:off x="4316413" y="1106488"/>
              <a:ext cx="703263" cy="531813"/>
            </a:xfrm>
            <a:custGeom>
              <a:avLst/>
              <a:gdLst>
                <a:gd name="T0" fmla="*/ 0 w 160"/>
                <a:gd name="T1" fmla="*/ 0 h 121"/>
                <a:gd name="T2" fmla="*/ 125 w 160"/>
                <a:gd name="T3" fmla="*/ 121 h 121"/>
                <a:gd name="T4" fmla="*/ 155 w 160"/>
                <a:gd name="T5" fmla="*/ 113 h 121"/>
                <a:gd name="T6" fmla="*/ 160 w 160"/>
                <a:gd name="T7" fmla="*/ 109 h 121"/>
                <a:gd name="T8" fmla="*/ 114 w 160"/>
                <a:gd name="T9" fmla="*/ 78 h 121"/>
                <a:gd name="T10" fmla="*/ 0 w 160"/>
                <a:gd name="T11" fmla="*/ 0 h 121"/>
              </a:gdLst>
              <a:ahLst/>
              <a:cxnLst>
                <a:cxn ang="0">
                  <a:pos x="T0" y="T1"/>
                </a:cxn>
                <a:cxn ang="0">
                  <a:pos x="T2" y="T3"/>
                </a:cxn>
                <a:cxn ang="0">
                  <a:pos x="T4" y="T5"/>
                </a:cxn>
                <a:cxn ang="0">
                  <a:pos x="T6" y="T7"/>
                </a:cxn>
                <a:cxn ang="0">
                  <a:pos x="T8" y="T9"/>
                </a:cxn>
                <a:cxn ang="0">
                  <a:pos x="T10" y="T11"/>
                </a:cxn>
              </a:cxnLst>
              <a:rect l="0" t="0" r="r" b="b"/>
              <a:pathLst>
                <a:path w="160" h="121">
                  <a:moveTo>
                    <a:pt x="0" y="0"/>
                  </a:moveTo>
                  <a:cubicBezTo>
                    <a:pt x="0" y="0"/>
                    <a:pt x="57" y="121"/>
                    <a:pt x="125" y="121"/>
                  </a:cubicBezTo>
                  <a:cubicBezTo>
                    <a:pt x="135" y="121"/>
                    <a:pt x="145" y="119"/>
                    <a:pt x="155" y="113"/>
                  </a:cubicBezTo>
                  <a:cubicBezTo>
                    <a:pt x="156" y="112"/>
                    <a:pt x="158" y="111"/>
                    <a:pt x="160" y="109"/>
                  </a:cubicBezTo>
                  <a:cubicBezTo>
                    <a:pt x="114" y="78"/>
                    <a:pt x="114" y="78"/>
                    <a:pt x="114" y="78"/>
                  </a:cubicBezTo>
                  <a:cubicBezTo>
                    <a:pt x="0" y="0"/>
                    <a:pt x="0" y="0"/>
                    <a:pt x="0" y="0"/>
                  </a:cubicBezTo>
                </a:path>
              </a:pathLst>
            </a:custGeom>
            <a:solidFill>
              <a:srgbClr val="D2D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 name="išľïḑe"/>
            <p:cNvSpPr/>
            <p:nvPr/>
          </p:nvSpPr>
          <p:spPr bwMode="auto">
            <a:xfrm>
              <a:off x="4316413" y="1106488"/>
              <a:ext cx="765175" cy="479425"/>
            </a:xfrm>
            <a:custGeom>
              <a:avLst/>
              <a:gdLst>
                <a:gd name="T0" fmla="*/ 0 w 174"/>
                <a:gd name="T1" fmla="*/ 0 h 109"/>
                <a:gd name="T2" fmla="*/ 114 w 174"/>
                <a:gd name="T3" fmla="*/ 78 h 109"/>
                <a:gd name="T4" fmla="*/ 160 w 174"/>
                <a:gd name="T5" fmla="*/ 109 h 109"/>
                <a:gd name="T6" fmla="*/ 160 w 174"/>
                <a:gd name="T7" fmla="*/ 108 h 109"/>
                <a:gd name="T8" fmla="*/ 0 w 174"/>
                <a:gd name="T9" fmla="*/ 0 h 109"/>
              </a:gdLst>
              <a:ahLst/>
              <a:cxnLst>
                <a:cxn ang="0">
                  <a:pos x="T0" y="T1"/>
                </a:cxn>
                <a:cxn ang="0">
                  <a:pos x="T2" y="T3"/>
                </a:cxn>
                <a:cxn ang="0">
                  <a:pos x="T4" y="T5"/>
                </a:cxn>
                <a:cxn ang="0">
                  <a:pos x="T6" y="T7"/>
                </a:cxn>
                <a:cxn ang="0">
                  <a:pos x="T8" y="T9"/>
                </a:cxn>
              </a:cxnLst>
              <a:rect l="0" t="0" r="r" b="b"/>
              <a:pathLst>
                <a:path w="174" h="109">
                  <a:moveTo>
                    <a:pt x="0" y="0"/>
                  </a:moveTo>
                  <a:cubicBezTo>
                    <a:pt x="114" y="78"/>
                    <a:pt x="114" y="78"/>
                    <a:pt x="114" y="78"/>
                  </a:cubicBezTo>
                  <a:cubicBezTo>
                    <a:pt x="160" y="109"/>
                    <a:pt x="160" y="109"/>
                    <a:pt x="160" y="109"/>
                  </a:cubicBezTo>
                  <a:cubicBezTo>
                    <a:pt x="160" y="109"/>
                    <a:pt x="160" y="109"/>
                    <a:pt x="160" y="108"/>
                  </a:cubicBezTo>
                  <a:cubicBezTo>
                    <a:pt x="174" y="23"/>
                    <a:pt x="0" y="0"/>
                    <a:pt x="0" y="0"/>
                  </a:cubicBezTo>
                </a:path>
              </a:pathLst>
            </a:custGeom>
            <a:solidFill>
              <a:srgbClr val="E6EC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 name="î$ľïdê"/>
            <p:cNvSpPr/>
            <p:nvPr/>
          </p:nvSpPr>
          <p:spPr bwMode="auto">
            <a:xfrm>
              <a:off x="4559300" y="1827213"/>
              <a:ext cx="811213" cy="166688"/>
            </a:xfrm>
            <a:custGeom>
              <a:avLst/>
              <a:gdLst>
                <a:gd name="T0" fmla="*/ 0 w 185"/>
                <a:gd name="T1" fmla="*/ 0 h 38"/>
                <a:gd name="T2" fmla="*/ 123 w 185"/>
                <a:gd name="T3" fmla="*/ 38 h 38"/>
                <a:gd name="T4" fmla="*/ 183 w 185"/>
                <a:gd name="T5" fmla="*/ 6 h 38"/>
                <a:gd name="T6" fmla="*/ 185 w 185"/>
                <a:gd name="T7" fmla="*/ 3 h 38"/>
                <a:gd name="T8" fmla="*/ 179 w 185"/>
                <a:gd name="T9" fmla="*/ 3 h 38"/>
                <a:gd name="T10" fmla="*/ 0 w 185"/>
                <a:gd name="T11" fmla="*/ 0 h 38"/>
              </a:gdLst>
              <a:ahLst/>
              <a:cxnLst>
                <a:cxn ang="0">
                  <a:pos x="T0" y="T1"/>
                </a:cxn>
                <a:cxn ang="0">
                  <a:pos x="T2" y="T3"/>
                </a:cxn>
                <a:cxn ang="0">
                  <a:pos x="T4" y="T5"/>
                </a:cxn>
                <a:cxn ang="0">
                  <a:pos x="T6" y="T7"/>
                </a:cxn>
                <a:cxn ang="0">
                  <a:pos x="T8" y="T9"/>
                </a:cxn>
                <a:cxn ang="0">
                  <a:pos x="T10" y="T11"/>
                </a:cxn>
              </a:cxnLst>
              <a:rect l="0" t="0" r="r" b="b"/>
              <a:pathLst>
                <a:path w="185" h="38">
                  <a:moveTo>
                    <a:pt x="0" y="0"/>
                  </a:moveTo>
                  <a:cubicBezTo>
                    <a:pt x="0" y="0"/>
                    <a:pt x="68" y="38"/>
                    <a:pt x="123" y="38"/>
                  </a:cubicBezTo>
                  <a:cubicBezTo>
                    <a:pt x="149" y="38"/>
                    <a:pt x="171" y="30"/>
                    <a:pt x="183" y="6"/>
                  </a:cubicBezTo>
                  <a:cubicBezTo>
                    <a:pt x="184" y="5"/>
                    <a:pt x="184" y="4"/>
                    <a:pt x="185" y="3"/>
                  </a:cubicBezTo>
                  <a:cubicBezTo>
                    <a:pt x="179" y="3"/>
                    <a:pt x="179" y="3"/>
                    <a:pt x="179" y="3"/>
                  </a:cubicBezTo>
                  <a:cubicBezTo>
                    <a:pt x="0" y="0"/>
                    <a:pt x="0" y="0"/>
                    <a:pt x="0" y="0"/>
                  </a:cubicBezTo>
                </a:path>
              </a:pathLst>
            </a:custGeom>
            <a:solidFill>
              <a:srgbClr val="D2D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îṡľiḋè"/>
            <p:cNvSpPr/>
            <p:nvPr/>
          </p:nvSpPr>
          <p:spPr bwMode="auto">
            <a:xfrm>
              <a:off x="4559300" y="1677988"/>
              <a:ext cx="811213" cy="161925"/>
            </a:xfrm>
            <a:custGeom>
              <a:avLst/>
              <a:gdLst>
                <a:gd name="T0" fmla="*/ 120 w 185"/>
                <a:gd name="T1" fmla="*/ 0 h 37"/>
                <a:gd name="T2" fmla="*/ 0 w 185"/>
                <a:gd name="T3" fmla="*/ 34 h 37"/>
                <a:gd name="T4" fmla="*/ 179 w 185"/>
                <a:gd name="T5" fmla="*/ 37 h 37"/>
                <a:gd name="T6" fmla="*/ 185 w 185"/>
                <a:gd name="T7" fmla="*/ 37 h 37"/>
                <a:gd name="T8" fmla="*/ 182 w 185"/>
                <a:gd name="T9" fmla="*/ 31 h 37"/>
                <a:gd name="T10" fmla="*/ 140 w 185"/>
                <a:gd name="T11" fmla="*/ 2 h 37"/>
                <a:gd name="T12" fmla="*/ 126 w 185"/>
                <a:gd name="T13" fmla="*/ 0 h 37"/>
                <a:gd name="T14" fmla="*/ 120 w 185"/>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 h="37">
                  <a:moveTo>
                    <a:pt x="120" y="0"/>
                  </a:moveTo>
                  <a:cubicBezTo>
                    <a:pt x="66" y="0"/>
                    <a:pt x="0" y="34"/>
                    <a:pt x="0" y="34"/>
                  </a:cubicBezTo>
                  <a:cubicBezTo>
                    <a:pt x="179" y="37"/>
                    <a:pt x="179" y="37"/>
                    <a:pt x="179" y="37"/>
                  </a:cubicBezTo>
                  <a:cubicBezTo>
                    <a:pt x="185" y="37"/>
                    <a:pt x="185" y="37"/>
                    <a:pt x="185" y="37"/>
                  </a:cubicBezTo>
                  <a:cubicBezTo>
                    <a:pt x="184" y="35"/>
                    <a:pt x="183" y="33"/>
                    <a:pt x="182" y="31"/>
                  </a:cubicBezTo>
                  <a:cubicBezTo>
                    <a:pt x="173" y="14"/>
                    <a:pt x="158" y="5"/>
                    <a:pt x="140" y="2"/>
                  </a:cubicBezTo>
                  <a:cubicBezTo>
                    <a:pt x="135" y="1"/>
                    <a:pt x="130" y="1"/>
                    <a:pt x="126" y="0"/>
                  </a:cubicBezTo>
                  <a:cubicBezTo>
                    <a:pt x="124" y="0"/>
                    <a:pt x="122" y="0"/>
                    <a:pt x="120" y="0"/>
                  </a:cubicBezTo>
                </a:path>
              </a:pathLst>
            </a:custGeom>
            <a:solidFill>
              <a:srgbClr val="E6EC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íŝḻîďe"/>
            <p:cNvSpPr/>
            <p:nvPr/>
          </p:nvSpPr>
          <p:spPr bwMode="auto">
            <a:xfrm>
              <a:off x="4149725" y="1546225"/>
              <a:ext cx="4198938" cy="4195763"/>
            </a:xfrm>
            <a:prstGeom prst="ellipse">
              <a:avLst/>
            </a:prstGeom>
            <a:solidFill>
              <a:srgbClr val="C0D0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iṥliḍê"/>
            <p:cNvSpPr/>
            <p:nvPr/>
          </p:nvSpPr>
          <p:spPr bwMode="auto">
            <a:xfrm>
              <a:off x="4502150" y="1892300"/>
              <a:ext cx="3500438" cy="34988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ïŝliḑè"/>
            <p:cNvSpPr/>
            <p:nvPr/>
          </p:nvSpPr>
          <p:spPr bwMode="auto">
            <a:xfrm>
              <a:off x="4852988" y="2243138"/>
              <a:ext cx="2794000" cy="2797175"/>
            </a:xfrm>
            <a:prstGeom prst="ellipse">
              <a:avLst/>
            </a:prstGeom>
            <a:solidFill>
              <a:srgbClr val="D7E1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iṡḷíḓê"/>
            <p:cNvSpPr/>
            <p:nvPr/>
          </p:nvSpPr>
          <p:spPr bwMode="auto">
            <a:xfrm>
              <a:off x="5178425" y="2573338"/>
              <a:ext cx="2143125" cy="2141538"/>
            </a:xfrm>
            <a:prstGeom prst="ellipse">
              <a:avLst/>
            </a:prstGeom>
            <a:solidFill>
              <a:srgbClr val="8CA9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íşḷîḍe"/>
            <p:cNvSpPr/>
            <p:nvPr/>
          </p:nvSpPr>
          <p:spPr bwMode="auto">
            <a:xfrm>
              <a:off x="5573713" y="2963863"/>
              <a:ext cx="1352550" cy="13557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íşḻíďê"/>
            <p:cNvSpPr/>
            <p:nvPr/>
          </p:nvSpPr>
          <p:spPr bwMode="auto">
            <a:xfrm>
              <a:off x="5872163" y="3267075"/>
              <a:ext cx="755650" cy="754063"/>
            </a:xfrm>
            <a:prstGeom prst="ellipse">
              <a:avLst/>
            </a:prstGeom>
            <a:solidFill>
              <a:srgbClr val="FF6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íṣḻíḑe"/>
            <p:cNvSpPr/>
            <p:nvPr/>
          </p:nvSpPr>
          <p:spPr bwMode="auto">
            <a:xfrm>
              <a:off x="6157913" y="3548063"/>
              <a:ext cx="188913" cy="188913"/>
            </a:xfrm>
            <a:prstGeom prst="ellipse">
              <a:avLst/>
            </a:prstGeom>
            <a:solidFill>
              <a:srgbClr val="E340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ïṩḷîdè"/>
            <p:cNvSpPr/>
            <p:nvPr/>
          </p:nvSpPr>
          <p:spPr bwMode="auto">
            <a:xfrm>
              <a:off x="7993063" y="1339850"/>
              <a:ext cx="561975" cy="557213"/>
            </a:xfrm>
            <a:custGeom>
              <a:avLst/>
              <a:gdLst>
                <a:gd name="T0" fmla="*/ 105 w 128"/>
                <a:gd name="T1" fmla="*/ 23 h 127"/>
                <a:gd name="T2" fmla="*/ 105 w 128"/>
                <a:gd name="T3" fmla="*/ 105 h 127"/>
                <a:gd name="T4" fmla="*/ 23 w 128"/>
                <a:gd name="T5" fmla="*/ 105 h 127"/>
                <a:gd name="T6" fmla="*/ 23 w 128"/>
                <a:gd name="T7" fmla="*/ 23 h 127"/>
                <a:gd name="T8" fmla="*/ 105 w 128"/>
                <a:gd name="T9" fmla="*/ 23 h 127"/>
              </a:gdLst>
              <a:ahLst/>
              <a:cxnLst>
                <a:cxn ang="0">
                  <a:pos x="T0" y="T1"/>
                </a:cxn>
                <a:cxn ang="0">
                  <a:pos x="T2" y="T3"/>
                </a:cxn>
                <a:cxn ang="0">
                  <a:pos x="T4" y="T5"/>
                </a:cxn>
                <a:cxn ang="0">
                  <a:pos x="T6" y="T7"/>
                </a:cxn>
                <a:cxn ang="0">
                  <a:pos x="T8" y="T9"/>
                </a:cxn>
              </a:cxnLst>
              <a:rect l="0" t="0" r="r" b="b"/>
              <a:pathLst>
                <a:path w="128" h="127">
                  <a:moveTo>
                    <a:pt x="105" y="23"/>
                  </a:moveTo>
                  <a:cubicBezTo>
                    <a:pt x="128" y="45"/>
                    <a:pt x="128" y="82"/>
                    <a:pt x="105" y="105"/>
                  </a:cubicBezTo>
                  <a:cubicBezTo>
                    <a:pt x="82" y="127"/>
                    <a:pt x="45" y="127"/>
                    <a:pt x="23" y="105"/>
                  </a:cubicBezTo>
                  <a:cubicBezTo>
                    <a:pt x="0" y="82"/>
                    <a:pt x="0" y="45"/>
                    <a:pt x="23" y="23"/>
                  </a:cubicBezTo>
                  <a:cubicBezTo>
                    <a:pt x="45" y="0"/>
                    <a:pt x="82" y="0"/>
                    <a:pt x="105" y="23"/>
                  </a:cubicBezTo>
                  <a:close/>
                </a:path>
              </a:pathLst>
            </a:custGeom>
            <a:solidFill>
              <a:srgbClr val="E340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íṡḷiďê"/>
            <p:cNvSpPr/>
            <p:nvPr/>
          </p:nvSpPr>
          <p:spPr bwMode="auto">
            <a:xfrm>
              <a:off x="7707313" y="1160463"/>
              <a:ext cx="541338" cy="855663"/>
            </a:xfrm>
            <a:custGeom>
              <a:avLst/>
              <a:gdLst>
                <a:gd name="T0" fmla="*/ 123 w 123"/>
                <a:gd name="T1" fmla="*/ 90 h 195"/>
                <a:gd name="T2" fmla="*/ 121 w 123"/>
                <a:gd name="T3" fmla="*/ 59 h 195"/>
                <a:gd name="T4" fmla="*/ 53 w 123"/>
                <a:gd name="T5" fmla="*/ 9 h 195"/>
                <a:gd name="T6" fmla="*/ 15 w 123"/>
                <a:gd name="T7" fmla="*/ 47 h 195"/>
                <a:gd name="T8" fmla="*/ 14 w 123"/>
                <a:gd name="T9" fmla="*/ 49 h 195"/>
                <a:gd name="T10" fmla="*/ 42 w 123"/>
                <a:gd name="T11" fmla="*/ 195 h 195"/>
                <a:gd name="T12" fmla="*/ 123 w 123"/>
                <a:gd name="T13" fmla="*/ 90 h 195"/>
              </a:gdLst>
              <a:ahLst/>
              <a:cxnLst>
                <a:cxn ang="0">
                  <a:pos x="T0" y="T1"/>
                </a:cxn>
                <a:cxn ang="0">
                  <a:pos x="T2" y="T3"/>
                </a:cxn>
                <a:cxn ang="0">
                  <a:pos x="T4" y="T5"/>
                </a:cxn>
                <a:cxn ang="0">
                  <a:pos x="T6" y="T7"/>
                </a:cxn>
                <a:cxn ang="0">
                  <a:pos x="T8" y="T9"/>
                </a:cxn>
                <a:cxn ang="0">
                  <a:pos x="T10" y="T11"/>
                </a:cxn>
                <a:cxn ang="0">
                  <a:pos x="T12" y="T13"/>
                </a:cxn>
              </a:cxnLst>
              <a:rect l="0" t="0" r="r" b="b"/>
              <a:pathLst>
                <a:path w="123" h="195">
                  <a:moveTo>
                    <a:pt x="123" y="90"/>
                  </a:moveTo>
                  <a:cubicBezTo>
                    <a:pt x="121" y="59"/>
                    <a:pt x="121" y="59"/>
                    <a:pt x="121" y="59"/>
                  </a:cubicBezTo>
                  <a:cubicBezTo>
                    <a:pt x="119" y="24"/>
                    <a:pt x="86" y="0"/>
                    <a:pt x="53" y="9"/>
                  </a:cubicBezTo>
                  <a:cubicBezTo>
                    <a:pt x="35" y="14"/>
                    <a:pt x="20" y="29"/>
                    <a:pt x="15" y="47"/>
                  </a:cubicBezTo>
                  <a:cubicBezTo>
                    <a:pt x="14" y="49"/>
                    <a:pt x="14" y="49"/>
                    <a:pt x="14" y="49"/>
                  </a:cubicBezTo>
                  <a:cubicBezTo>
                    <a:pt x="0" y="100"/>
                    <a:pt x="11" y="153"/>
                    <a:pt x="42" y="195"/>
                  </a:cubicBezTo>
                  <a:lnTo>
                    <a:pt x="123" y="90"/>
                  </a:lnTo>
                  <a:close/>
                </a:path>
              </a:pathLst>
            </a:custGeom>
            <a:solidFill>
              <a:srgbClr val="FF6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îşḻïde"/>
            <p:cNvSpPr/>
            <p:nvPr/>
          </p:nvSpPr>
          <p:spPr bwMode="auto">
            <a:xfrm>
              <a:off x="7878763" y="1643063"/>
              <a:ext cx="852488" cy="539750"/>
            </a:xfrm>
            <a:custGeom>
              <a:avLst/>
              <a:gdLst>
                <a:gd name="T0" fmla="*/ 104 w 194"/>
                <a:gd name="T1" fmla="*/ 0 h 123"/>
                <a:gd name="T2" fmla="*/ 136 w 194"/>
                <a:gd name="T3" fmla="*/ 2 h 123"/>
                <a:gd name="T4" fmla="*/ 185 w 194"/>
                <a:gd name="T5" fmla="*/ 71 h 123"/>
                <a:gd name="T6" fmla="*/ 148 w 194"/>
                <a:gd name="T7" fmla="*/ 108 h 123"/>
                <a:gd name="T8" fmla="*/ 145 w 194"/>
                <a:gd name="T9" fmla="*/ 109 h 123"/>
                <a:gd name="T10" fmla="*/ 0 w 194"/>
                <a:gd name="T11" fmla="*/ 81 h 123"/>
                <a:gd name="T12" fmla="*/ 104 w 19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194" h="123">
                  <a:moveTo>
                    <a:pt x="104" y="0"/>
                  </a:moveTo>
                  <a:cubicBezTo>
                    <a:pt x="136" y="2"/>
                    <a:pt x="136" y="2"/>
                    <a:pt x="136" y="2"/>
                  </a:cubicBezTo>
                  <a:cubicBezTo>
                    <a:pt x="170" y="4"/>
                    <a:pt x="194" y="37"/>
                    <a:pt x="185" y="71"/>
                  </a:cubicBezTo>
                  <a:cubicBezTo>
                    <a:pt x="180" y="89"/>
                    <a:pt x="166" y="103"/>
                    <a:pt x="148" y="108"/>
                  </a:cubicBezTo>
                  <a:cubicBezTo>
                    <a:pt x="145" y="109"/>
                    <a:pt x="145" y="109"/>
                    <a:pt x="145" y="109"/>
                  </a:cubicBezTo>
                  <a:cubicBezTo>
                    <a:pt x="95" y="123"/>
                    <a:pt x="41" y="113"/>
                    <a:pt x="0" y="81"/>
                  </a:cubicBezTo>
                  <a:lnTo>
                    <a:pt x="104" y="0"/>
                  </a:lnTo>
                  <a:close/>
                </a:path>
              </a:pathLst>
            </a:custGeom>
            <a:solidFill>
              <a:srgbClr val="FF6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íṣ1iḓè"/>
            <p:cNvSpPr/>
            <p:nvPr/>
          </p:nvSpPr>
          <p:spPr bwMode="auto">
            <a:xfrm>
              <a:off x="6223000" y="3143250"/>
              <a:ext cx="522288" cy="522288"/>
            </a:xfrm>
            <a:custGeom>
              <a:avLst/>
              <a:gdLst>
                <a:gd name="T0" fmla="*/ 329 w 329"/>
                <a:gd name="T1" fmla="*/ 39 h 329"/>
                <a:gd name="T2" fmla="*/ 25 w 329"/>
                <a:gd name="T3" fmla="*/ 329 h 329"/>
                <a:gd name="T4" fmla="*/ 0 w 329"/>
                <a:gd name="T5" fmla="*/ 307 h 329"/>
                <a:gd name="T6" fmla="*/ 291 w 329"/>
                <a:gd name="T7" fmla="*/ 0 h 329"/>
                <a:gd name="T8" fmla="*/ 329 w 329"/>
                <a:gd name="T9" fmla="*/ 39 h 329"/>
              </a:gdLst>
              <a:ahLst/>
              <a:cxnLst>
                <a:cxn ang="0">
                  <a:pos x="T0" y="T1"/>
                </a:cxn>
                <a:cxn ang="0">
                  <a:pos x="T2" y="T3"/>
                </a:cxn>
                <a:cxn ang="0">
                  <a:pos x="T4" y="T5"/>
                </a:cxn>
                <a:cxn ang="0">
                  <a:pos x="T6" y="T7"/>
                </a:cxn>
                <a:cxn ang="0">
                  <a:pos x="T8" y="T9"/>
                </a:cxn>
              </a:cxnLst>
              <a:rect l="0" t="0" r="r" b="b"/>
              <a:pathLst>
                <a:path w="329" h="329">
                  <a:moveTo>
                    <a:pt x="329" y="39"/>
                  </a:moveTo>
                  <a:lnTo>
                    <a:pt x="25" y="329"/>
                  </a:lnTo>
                  <a:lnTo>
                    <a:pt x="0" y="307"/>
                  </a:lnTo>
                  <a:lnTo>
                    <a:pt x="291" y="0"/>
                  </a:lnTo>
                  <a:lnTo>
                    <a:pt x="329" y="39"/>
                  </a:lnTo>
                  <a:close/>
                </a:path>
              </a:pathLst>
            </a:custGeom>
            <a:solidFill>
              <a:srgbClr val="E2E9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ïṡḻíďe"/>
            <p:cNvSpPr/>
            <p:nvPr/>
          </p:nvSpPr>
          <p:spPr bwMode="auto">
            <a:xfrm>
              <a:off x="6578600" y="1554163"/>
              <a:ext cx="1757363" cy="1760538"/>
            </a:xfrm>
            <a:custGeom>
              <a:avLst/>
              <a:gdLst>
                <a:gd name="T0" fmla="*/ 1107 w 1107"/>
                <a:gd name="T1" fmla="*/ 56 h 1109"/>
                <a:gd name="T2" fmla="*/ 105 w 1107"/>
                <a:gd name="T3" fmla="*/ 1109 h 1109"/>
                <a:gd name="T4" fmla="*/ 0 w 1107"/>
                <a:gd name="T5" fmla="*/ 1004 h 1109"/>
                <a:gd name="T6" fmla="*/ 1052 w 1107"/>
                <a:gd name="T7" fmla="*/ 0 h 1109"/>
                <a:gd name="T8" fmla="*/ 1107 w 1107"/>
                <a:gd name="T9" fmla="*/ 56 h 1109"/>
              </a:gdLst>
              <a:ahLst/>
              <a:cxnLst>
                <a:cxn ang="0">
                  <a:pos x="T0" y="T1"/>
                </a:cxn>
                <a:cxn ang="0">
                  <a:pos x="T2" y="T3"/>
                </a:cxn>
                <a:cxn ang="0">
                  <a:pos x="T4" y="T5"/>
                </a:cxn>
                <a:cxn ang="0">
                  <a:pos x="T6" y="T7"/>
                </a:cxn>
                <a:cxn ang="0">
                  <a:pos x="T8" y="T9"/>
                </a:cxn>
              </a:cxnLst>
              <a:rect l="0" t="0" r="r" b="b"/>
              <a:pathLst>
                <a:path w="1107" h="1109">
                  <a:moveTo>
                    <a:pt x="1107" y="56"/>
                  </a:moveTo>
                  <a:lnTo>
                    <a:pt x="105" y="1109"/>
                  </a:lnTo>
                  <a:lnTo>
                    <a:pt x="0" y="1004"/>
                  </a:lnTo>
                  <a:lnTo>
                    <a:pt x="1052" y="0"/>
                  </a:lnTo>
                  <a:lnTo>
                    <a:pt x="1107" y="56"/>
                  </a:lnTo>
                  <a:close/>
                </a:path>
              </a:pathLst>
            </a:custGeom>
            <a:solidFill>
              <a:srgbClr val="E2E9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íŝḷîḑè"/>
            <p:cNvSpPr/>
            <p:nvPr/>
          </p:nvSpPr>
          <p:spPr bwMode="auto">
            <a:xfrm>
              <a:off x="6342063" y="3090863"/>
              <a:ext cx="457200" cy="457200"/>
            </a:xfrm>
            <a:custGeom>
              <a:avLst/>
              <a:gdLst>
                <a:gd name="T0" fmla="*/ 288 w 288"/>
                <a:gd name="T1" fmla="*/ 105 h 288"/>
                <a:gd name="T2" fmla="*/ 105 w 288"/>
                <a:gd name="T3" fmla="*/ 288 h 288"/>
                <a:gd name="T4" fmla="*/ 0 w 288"/>
                <a:gd name="T5" fmla="*/ 183 h 288"/>
                <a:gd name="T6" fmla="*/ 182 w 288"/>
                <a:gd name="T7" fmla="*/ 0 h 288"/>
                <a:gd name="T8" fmla="*/ 288 w 288"/>
                <a:gd name="T9" fmla="*/ 105 h 288"/>
              </a:gdLst>
              <a:ahLst/>
              <a:cxnLst>
                <a:cxn ang="0">
                  <a:pos x="T0" y="T1"/>
                </a:cxn>
                <a:cxn ang="0">
                  <a:pos x="T2" y="T3"/>
                </a:cxn>
                <a:cxn ang="0">
                  <a:pos x="T4" y="T5"/>
                </a:cxn>
                <a:cxn ang="0">
                  <a:pos x="T6" y="T7"/>
                </a:cxn>
                <a:cxn ang="0">
                  <a:pos x="T8" y="T9"/>
                </a:cxn>
              </a:cxnLst>
              <a:rect l="0" t="0" r="r" b="b"/>
              <a:pathLst>
                <a:path w="288" h="288">
                  <a:moveTo>
                    <a:pt x="288" y="105"/>
                  </a:moveTo>
                  <a:lnTo>
                    <a:pt x="105" y="288"/>
                  </a:lnTo>
                  <a:lnTo>
                    <a:pt x="0" y="183"/>
                  </a:lnTo>
                  <a:lnTo>
                    <a:pt x="182" y="0"/>
                  </a:lnTo>
                  <a:lnTo>
                    <a:pt x="288" y="105"/>
                  </a:lnTo>
                  <a:close/>
                </a:path>
              </a:pathLst>
            </a:custGeom>
            <a:solidFill>
              <a:srgbClr val="4B78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iṧḷíde"/>
            <p:cNvSpPr/>
            <p:nvPr/>
          </p:nvSpPr>
          <p:spPr bwMode="auto">
            <a:xfrm>
              <a:off x="3184525" y="5057775"/>
              <a:ext cx="723900" cy="684213"/>
            </a:xfrm>
            <a:prstGeom prst="rect">
              <a:avLst/>
            </a:prstGeom>
            <a:solidFill>
              <a:srgbClr val="FFE08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íṡḻiḓê"/>
            <p:cNvSpPr/>
            <p:nvPr/>
          </p:nvSpPr>
          <p:spPr bwMode="auto">
            <a:xfrm>
              <a:off x="4184650" y="4227513"/>
              <a:ext cx="730250" cy="1514475"/>
            </a:xfrm>
            <a:prstGeom prst="rect">
              <a:avLst/>
            </a:prstGeom>
            <a:solidFill>
              <a:srgbClr val="FFCC3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8" name="ïṩļïdê"/>
            <p:cNvSpPr/>
            <p:nvPr/>
          </p:nvSpPr>
          <p:spPr bwMode="auto">
            <a:xfrm>
              <a:off x="4233863" y="1941513"/>
              <a:ext cx="206375" cy="149225"/>
            </a:xfrm>
            <a:custGeom>
              <a:avLst/>
              <a:gdLst>
                <a:gd name="T0" fmla="*/ 47 w 47"/>
                <a:gd name="T1" fmla="*/ 0 h 34"/>
                <a:gd name="T2" fmla="*/ 47 w 47"/>
                <a:gd name="T3" fmla="*/ 16 h 34"/>
                <a:gd name="T4" fmla="*/ 44 w 47"/>
                <a:gd name="T5" fmla="*/ 30 h 34"/>
                <a:gd name="T6" fmla="*/ 42 w 47"/>
                <a:gd name="T7" fmla="*/ 33 h 34"/>
                <a:gd name="T8" fmla="*/ 12 w 47"/>
                <a:gd name="T9" fmla="*/ 34 h 34"/>
                <a:gd name="T10" fmla="*/ 11 w 47"/>
                <a:gd name="T11" fmla="*/ 33 h 34"/>
                <a:gd name="T12" fmla="*/ 0 w 47"/>
                <a:gd name="T13" fmla="*/ 7 h 34"/>
                <a:gd name="T14" fmla="*/ 0 w 47"/>
                <a:gd name="T15" fmla="*/ 3 h 34"/>
                <a:gd name="T16" fmla="*/ 47 w 47"/>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4">
                  <a:moveTo>
                    <a:pt x="47" y="0"/>
                  </a:moveTo>
                  <a:cubicBezTo>
                    <a:pt x="47" y="16"/>
                    <a:pt x="47" y="16"/>
                    <a:pt x="47" y="16"/>
                  </a:cubicBezTo>
                  <a:cubicBezTo>
                    <a:pt x="47" y="21"/>
                    <a:pt x="46" y="26"/>
                    <a:pt x="44" y="30"/>
                  </a:cubicBezTo>
                  <a:cubicBezTo>
                    <a:pt x="42" y="33"/>
                    <a:pt x="42" y="33"/>
                    <a:pt x="42" y="33"/>
                  </a:cubicBezTo>
                  <a:cubicBezTo>
                    <a:pt x="12" y="34"/>
                    <a:pt x="12" y="34"/>
                    <a:pt x="12" y="34"/>
                  </a:cubicBezTo>
                  <a:cubicBezTo>
                    <a:pt x="11" y="33"/>
                    <a:pt x="11" y="33"/>
                    <a:pt x="11" y="33"/>
                  </a:cubicBezTo>
                  <a:cubicBezTo>
                    <a:pt x="4" y="27"/>
                    <a:pt x="0" y="17"/>
                    <a:pt x="0" y="7"/>
                  </a:cubicBezTo>
                  <a:cubicBezTo>
                    <a:pt x="0" y="3"/>
                    <a:pt x="0" y="3"/>
                    <a:pt x="0" y="3"/>
                  </a:cubicBezTo>
                  <a:lnTo>
                    <a:pt x="47" y="0"/>
                  </a:lnTo>
                  <a:close/>
                </a:path>
              </a:pathLst>
            </a:custGeom>
            <a:solidFill>
              <a:srgbClr val="FF6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ïṣḷíďê"/>
            <p:cNvSpPr/>
            <p:nvPr/>
          </p:nvSpPr>
          <p:spPr bwMode="auto">
            <a:xfrm>
              <a:off x="4221163" y="1931988"/>
              <a:ext cx="52388" cy="101600"/>
            </a:xfrm>
            <a:custGeom>
              <a:avLst/>
              <a:gdLst>
                <a:gd name="T0" fmla="*/ 6 w 12"/>
                <a:gd name="T1" fmla="*/ 0 h 23"/>
                <a:gd name="T2" fmla="*/ 6 w 12"/>
                <a:gd name="T3" fmla="*/ 0 h 23"/>
                <a:gd name="T4" fmla="*/ 0 w 12"/>
                <a:gd name="T5" fmla="*/ 5 h 23"/>
                <a:gd name="T6" fmla="*/ 0 w 12"/>
                <a:gd name="T7" fmla="*/ 15 h 23"/>
                <a:gd name="T8" fmla="*/ 8 w 12"/>
                <a:gd name="T9" fmla="*/ 23 h 23"/>
                <a:gd name="T10" fmla="*/ 12 w 12"/>
                <a:gd name="T11" fmla="*/ 20 h 23"/>
                <a:gd name="T12" fmla="*/ 12 w 12"/>
                <a:gd name="T13" fmla="*/ 5 h 23"/>
                <a:gd name="T14" fmla="*/ 6 w 1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3">
                  <a:moveTo>
                    <a:pt x="6" y="0"/>
                  </a:moveTo>
                  <a:cubicBezTo>
                    <a:pt x="6" y="0"/>
                    <a:pt x="6" y="0"/>
                    <a:pt x="6" y="0"/>
                  </a:cubicBezTo>
                  <a:cubicBezTo>
                    <a:pt x="3" y="0"/>
                    <a:pt x="0" y="2"/>
                    <a:pt x="0" y="5"/>
                  </a:cubicBezTo>
                  <a:cubicBezTo>
                    <a:pt x="0" y="15"/>
                    <a:pt x="0" y="15"/>
                    <a:pt x="0" y="15"/>
                  </a:cubicBezTo>
                  <a:cubicBezTo>
                    <a:pt x="0" y="19"/>
                    <a:pt x="4" y="23"/>
                    <a:pt x="8" y="23"/>
                  </a:cubicBezTo>
                  <a:cubicBezTo>
                    <a:pt x="10" y="23"/>
                    <a:pt x="11" y="22"/>
                    <a:pt x="12" y="20"/>
                  </a:cubicBezTo>
                  <a:cubicBezTo>
                    <a:pt x="12" y="5"/>
                    <a:pt x="12" y="5"/>
                    <a:pt x="12" y="5"/>
                  </a:cubicBezTo>
                  <a:cubicBezTo>
                    <a:pt x="12" y="2"/>
                    <a:pt x="9" y="0"/>
                    <a:pt x="6" y="0"/>
                  </a:cubicBezTo>
                  <a:close/>
                </a:path>
              </a:pathLst>
            </a:custGeom>
            <a:solidFill>
              <a:srgbClr val="FF6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íşľïḑè"/>
            <p:cNvSpPr/>
            <p:nvPr/>
          </p:nvSpPr>
          <p:spPr bwMode="auto">
            <a:xfrm>
              <a:off x="4233863" y="1884363"/>
              <a:ext cx="52388" cy="104775"/>
            </a:xfrm>
            <a:custGeom>
              <a:avLst/>
              <a:gdLst>
                <a:gd name="T0" fmla="*/ 6 w 12"/>
                <a:gd name="T1" fmla="*/ 0 h 24"/>
                <a:gd name="T2" fmla="*/ 6 w 12"/>
                <a:gd name="T3" fmla="*/ 0 h 24"/>
                <a:gd name="T4" fmla="*/ 0 w 12"/>
                <a:gd name="T5" fmla="*/ 6 h 24"/>
                <a:gd name="T6" fmla="*/ 0 w 12"/>
                <a:gd name="T7" fmla="*/ 18 h 24"/>
                <a:gd name="T8" fmla="*/ 6 w 12"/>
                <a:gd name="T9" fmla="*/ 24 h 24"/>
                <a:gd name="T10" fmla="*/ 12 w 12"/>
                <a:gd name="T11" fmla="*/ 18 h 24"/>
                <a:gd name="T12" fmla="*/ 12 w 12"/>
                <a:gd name="T13" fmla="*/ 6 h 24"/>
                <a:gd name="T14" fmla="*/ 6 w 12"/>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4">
                  <a:moveTo>
                    <a:pt x="6" y="0"/>
                  </a:moveTo>
                  <a:cubicBezTo>
                    <a:pt x="6" y="0"/>
                    <a:pt x="6" y="0"/>
                    <a:pt x="6" y="0"/>
                  </a:cubicBezTo>
                  <a:cubicBezTo>
                    <a:pt x="3" y="0"/>
                    <a:pt x="0" y="3"/>
                    <a:pt x="0" y="6"/>
                  </a:cubicBezTo>
                  <a:cubicBezTo>
                    <a:pt x="0" y="18"/>
                    <a:pt x="0" y="18"/>
                    <a:pt x="0" y="18"/>
                  </a:cubicBezTo>
                  <a:cubicBezTo>
                    <a:pt x="0" y="21"/>
                    <a:pt x="3" y="24"/>
                    <a:pt x="6" y="24"/>
                  </a:cubicBezTo>
                  <a:cubicBezTo>
                    <a:pt x="9" y="24"/>
                    <a:pt x="12" y="21"/>
                    <a:pt x="12" y="18"/>
                  </a:cubicBezTo>
                  <a:cubicBezTo>
                    <a:pt x="12" y="6"/>
                    <a:pt x="12" y="6"/>
                    <a:pt x="12" y="6"/>
                  </a:cubicBezTo>
                  <a:cubicBezTo>
                    <a:pt x="12" y="3"/>
                    <a:pt x="9" y="0"/>
                    <a:pt x="6" y="0"/>
                  </a:cubicBezTo>
                  <a:close/>
                </a:path>
              </a:pathLst>
            </a:custGeom>
            <a:solidFill>
              <a:srgbClr val="FF6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išľîḑe"/>
            <p:cNvSpPr/>
            <p:nvPr/>
          </p:nvSpPr>
          <p:spPr bwMode="auto">
            <a:xfrm>
              <a:off x="4281488" y="1862138"/>
              <a:ext cx="57150" cy="127000"/>
            </a:xfrm>
            <a:custGeom>
              <a:avLst/>
              <a:gdLst>
                <a:gd name="T0" fmla="*/ 7 w 13"/>
                <a:gd name="T1" fmla="*/ 0 h 29"/>
                <a:gd name="T2" fmla="*/ 7 w 13"/>
                <a:gd name="T3" fmla="*/ 0 h 29"/>
                <a:gd name="T4" fmla="*/ 1 w 13"/>
                <a:gd name="T5" fmla="*/ 6 h 29"/>
                <a:gd name="T6" fmla="*/ 1 w 13"/>
                <a:gd name="T7" fmla="*/ 23 h 29"/>
                <a:gd name="T8" fmla="*/ 7 w 13"/>
                <a:gd name="T9" fmla="*/ 29 h 29"/>
                <a:gd name="T10" fmla="*/ 13 w 13"/>
                <a:gd name="T11" fmla="*/ 23 h 29"/>
                <a:gd name="T12" fmla="*/ 13 w 13"/>
                <a:gd name="T13" fmla="*/ 6 h 29"/>
                <a:gd name="T14" fmla="*/ 7 w 13"/>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9">
                  <a:moveTo>
                    <a:pt x="7" y="0"/>
                  </a:moveTo>
                  <a:cubicBezTo>
                    <a:pt x="7" y="0"/>
                    <a:pt x="7" y="0"/>
                    <a:pt x="7" y="0"/>
                  </a:cubicBezTo>
                  <a:cubicBezTo>
                    <a:pt x="4" y="0"/>
                    <a:pt x="1" y="3"/>
                    <a:pt x="1" y="6"/>
                  </a:cubicBezTo>
                  <a:cubicBezTo>
                    <a:pt x="1" y="23"/>
                    <a:pt x="1" y="23"/>
                    <a:pt x="1" y="23"/>
                  </a:cubicBezTo>
                  <a:cubicBezTo>
                    <a:pt x="0" y="26"/>
                    <a:pt x="3" y="29"/>
                    <a:pt x="7" y="29"/>
                  </a:cubicBezTo>
                  <a:cubicBezTo>
                    <a:pt x="10" y="29"/>
                    <a:pt x="13" y="26"/>
                    <a:pt x="13" y="23"/>
                  </a:cubicBezTo>
                  <a:cubicBezTo>
                    <a:pt x="13" y="6"/>
                    <a:pt x="13" y="6"/>
                    <a:pt x="13" y="6"/>
                  </a:cubicBezTo>
                  <a:cubicBezTo>
                    <a:pt x="13" y="3"/>
                    <a:pt x="10" y="0"/>
                    <a:pt x="7" y="0"/>
                  </a:cubicBezTo>
                  <a:close/>
                </a:path>
              </a:pathLst>
            </a:custGeom>
            <a:solidFill>
              <a:srgbClr val="FF6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íṧļiḓè"/>
            <p:cNvSpPr/>
            <p:nvPr/>
          </p:nvSpPr>
          <p:spPr bwMode="auto">
            <a:xfrm>
              <a:off x="4338638" y="1866900"/>
              <a:ext cx="49213" cy="122238"/>
            </a:xfrm>
            <a:custGeom>
              <a:avLst/>
              <a:gdLst>
                <a:gd name="T0" fmla="*/ 5 w 11"/>
                <a:gd name="T1" fmla="*/ 0 h 28"/>
                <a:gd name="T2" fmla="*/ 5 w 11"/>
                <a:gd name="T3" fmla="*/ 0 h 28"/>
                <a:gd name="T4" fmla="*/ 0 w 11"/>
                <a:gd name="T5" fmla="*/ 6 h 28"/>
                <a:gd name="T6" fmla="*/ 0 w 11"/>
                <a:gd name="T7" fmla="*/ 22 h 28"/>
                <a:gd name="T8" fmla="*/ 5 w 11"/>
                <a:gd name="T9" fmla="*/ 28 h 28"/>
                <a:gd name="T10" fmla="*/ 11 w 11"/>
                <a:gd name="T11" fmla="*/ 22 h 28"/>
                <a:gd name="T12" fmla="*/ 11 w 11"/>
                <a:gd name="T13" fmla="*/ 6 h 28"/>
                <a:gd name="T14" fmla="*/ 5 w 1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8">
                  <a:moveTo>
                    <a:pt x="5" y="0"/>
                  </a:moveTo>
                  <a:cubicBezTo>
                    <a:pt x="5" y="0"/>
                    <a:pt x="5" y="0"/>
                    <a:pt x="5" y="0"/>
                  </a:cubicBezTo>
                  <a:cubicBezTo>
                    <a:pt x="2" y="0"/>
                    <a:pt x="0" y="3"/>
                    <a:pt x="0" y="6"/>
                  </a:cubicBezTo>
                  <a:cubicBezTo>
                    <a:pt x="0" y="22"/>
                    <a:pt x="0" y="22"/>
                    <a:pt x="0" y="22"/>
                  </a:cubicBezTo>
                  <a:cubicBezTo>
                    <a:pt x="0" y="25"/>
                    <a:pt x="2" y="28"/>
                    <a:pt x="5" y="28"/>
                  </a:cubicBezTo>
                  <a:cubicBezTo>
                    <a:pt x="9" y="28"/>
                    <a:pt x="11" y="25"/>
                    <a:pt x="11" y="22"/>
                  </a:cubicBezTo>
                  <a:cubicBezTo>
                    <a:pt x="11" y="6"/>
                    <a:pt x="11" y="6"/>
                    <a:pt x="11" y="6"/>
                  </a:cubicBezTo>
                  <a:cubicBezTo>
                    <a:pt x="11" y="3"/>
                    <a:pt x="9" y="0"/>
                    <a:pt x="5" y="0"/>
                  </a:cubicBezTo>
                  <a:close/>
                </a:path>
              </a:pathLst>
            </a:custGeom>
            <a:solidFill>
              <a:srgbClr val="FF6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íŝļïḑè"/>
            <p:cNvSpPr/>
            <p:nvPr/>
          </p:nvSpPr>
          <p:spPr bwMode="auto">
            <a:xfrm>
              <a:off x="4387850" y="1884363"/>
              <a:ext cx="52388" cy="104775"/>
            </a:xfrm>
            <a:custGeom>
              <a:avLst/>
              <a:gdLst>
                <a:gd name="T0" fmla="*/ 6 w 12"/>
                <a:gd name="T1" fmla="*/ 0 h 24"/>
                <a:gd name="T2" fmla="*/ 6 w 12"/>
                <a:gd name="T3" fmla="*/ 0 h 24"/>
                <a:gd name="T4" fmla="*/ 0 w 12"/>
                <a:gd name="T5" fmla="*/ 6 h 24"/>
                <a:gd name="T6" fmla="*/ 0 w 12"/>
                <a:gd name="T7" fmla="*/ 18 h 24"/>
                <a:gd name="T8" fmla="*/ 6 w 12"/>
                <a:gd name="T9" fmla="*/ 24 h 24"/>
                <a:gd name="T10" fmla="*/ 12 w 12"/>
                <a:gd name="T11" fmla="*/ 18 h 24"/>
                <a:gd name="T12" fmla="*/ 12 w 12"/>
                <a:gd name="T13" fmla="*/ 6 h 24"/>
                <a:gd name="T14" fmla="*/ 6 w 12"/>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4">
                  <a:moveTo>
                    <a:pt x="6" y="0"/>
                  </a:moveTo>
                  <a:cubicBezTo>
                    <a:pt x="6" y="0"/>
                    <a:pt x="6" y="0"/>
                    <a:pt x="6" y="0"/>
                  </a:cubicBezTo>
                  <a:cubicBezTo>
                    <a:pt x="3" y="0"/>
                    <a:pt x="0" y="3"/>
                    <a:pt x="0" y="6"/>
                  </a:cubicBezTo>
                  <a:cubicBezTo>
                    <a:pt x="0" y="18"/>
                    <a:pt x="0" y="18"/>
                    <a:pt x="0" y="18"/>
                  </a:cubicBezTo>
                  <a:cubicBezTo>
                    <a:pt x="0" y="21"/>
                    <a:pt x="3" y="24"/>
                    <a:pt x="6" y="24"/>
                  </a:cubicBezTo>
                  <a:cubicBezTo>
                    <a:pt x="9" y="24"/>
                    <a:pt x="12" y="21"/>
                    <a:pt x="12" y="18"/>
                  </a:cubicBezTo>
                  <a:cubicBezTo>
                    <a:pt x="12" y="6"/>
                    <a:pt x="12" y="6"/>
                    <a:pt x="12" y="6"/>
                  </a:cubicBezTo>
                  <a:cubicBezTo>
                    <a:pt x="12" y="3"/>
                    <a:pt x="9" y="0"/>
                    <a:pt x="6" y="0"/>
                  </a:cubicBezTo>
                  <a:close/>
                </a:path>
              </a:pathLst>
            </a:custGeom>
            <a:solidFill>
              <a:srgbClr val="FF6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íṣļïḓê"/>
            <p:cNvSpPr/>
            <p:nvPr/>
          </p:nvSpPr>
          <p:spPr bwMode="auto">
            <a:xfrm>
              <a:off x="3386138" y="4960938"/>
              <a:ext cx="303213" cy="96838"/>
            </a:xfrm>
            <a:custGeom>
              <a:avLst/>
              <a:gdLst>
                <a:gd name="T0" fmla="*/ 11 w 69"/>
                <a:gd name="T1" fmla="*/ 0 h 22"/>
                <a:gd name="T2" fmla="*/ 0 w 69"/>
                <a:gd name="T3" fmla="*/ 22 h 22"/>
                <a:gd name="T4" fmla="*/ 69 w 69"/>
                <a:gd name="T5" fmla="*/ 22 h 22"/>
                <a:gd name="T6" fmla="*/ 50 w 69"/>
                <a:gd name="T7" fmla="*/ 9 h 22"/>
                <a:gd name="T8" fmla="*/ 42 w 69"/>
                <a:gd name="T9" fmla="*/ 11 h 22"/>
                <a:gd name="T10" fmla="*/ 34 w 69"/>
                <a:gd name="T11" fmla="*/ 0 h 22"/>
                <a:gd name="T12" fmla="*/ 11 w 69"/>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69" h="22">
                  <a:moveTo>
                    <a:pt x="11" y="0"/>
                  </a:moveTo>
                  <a:cubicBezTo>
                    <a:pt x="0" y="22"/>
                    <a:pt x="0" y="22"/>
                    <a:pt x="0" y="22"/>
                  </a:cubicBezTo>
                  <a:cubicBezTo>
                    <a:pt x="69" y="22"/>
                    <a:pt x="69" y="22"/>
                    <a:pt x="69" y="22"/>
                  </a:cubicBezTo>
                  <a:cubicBezTo>
                    <a:pt x="66" y="13"/>
                    <a:pt x="58" y="8"/>
                    <a:pt x="50" y="9"/>
                  </a:cubicBezTo>
                  <a:cubicBezTo>
                    <a:pt x="42" y="11"/>
                    <a:pt x="42" y="11"/>
                    <a:pt x="42" y="11"/>
                  </a:cubicBezTo>
                  <a:cubicBezTo>
                    <a:pt x="36" y="11"/>
                    <a:pt x="32" y="5"/>
                    <a:pt x="34" y="0"/>
                  </a:cubicBezTo>
                  <a:lnTo>
                    <a:pt x="11" y="0"/>
                  </a:lnTo>
                  <a:close/>
                </a:path>
              </a:pathLst>
            </a:custGeom>
            <a:solidFill>
              <a:srgbClr val="FF6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îšḻide"/>
            <p:cNvSpPr/>
            <p:nvPr/>
          </p:nvSpPr>
          <p:spPr bwMode="auto">
            <a:xfrm>
              <a:off x="4418013" y="4132263"/>
              <a:ext cx="298450" cy="95250"/>
            </a:xfrm>
            <a:custGeom>
              <a:avLst/>
              <a:gdLst>
                <a:gd name="T0" fmla="*/ 7 w 68"/>
                <a:gd name="T1" fmla="*/ 0 h 22"/>
                <a:gd name="T2" fmla="*/ 0 w 68"/>
                <a:gd name="T3" fmla="*/ 22 h 22"/>
                <a:gd name="T4" fmla="*/ 68 w 68"/>
                <a:gd name="T5" fmla="*/ 22 h 22"/>
                <a:gd name="T6" fmla="*/ 49 w 68"/>
                <a:gd name="T7" fmla="*/ 10 h 22"/>
                <a:gd name="T8" fmla="*/ 37 w 68"/>
                <a:gd name="T9" fmla="*/ 11 h 22"/>
                <a:gd name="T10" fmla="*/ 30 w 68"/>
                <a:gd name="T11" fmla="*/ 0 h 22"/>
                <a:gd name="T12" fmla="*/ 7 w 68"/>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68" h="22">
                  <a:moveTo>
                    <a:pt x="7" y="0"/>
                  </a:moveTo>
                  <a:cubicBezTo>
                    <a:pt x="0" y="22"/>
                    <a:pt x="0" y="22"/>
                    <a:pt x="0" y="22"/>
                  </a:cubicBezTo>
                  <a:cubicBezTo>
                    <a:pt x="68" y="22"/>
                    <a:pt x="68" y="22"/>
                    <a:pt x="68" y="22"/>
                  </a:cubicBezTo>
                  <a:cubicBezTo>
                    <a:pt x="66" y="14"/>
                    <a:pt x="58" y="9"/>
                    <a:pt x="49" y="10"/>
                  </a:cubicBezTo>
                  <a:cubicBezTo>
                    <a:pt x="37" y="11"/>
                    <a:pt x="37" y="11"/>
                    <a:pt x="37" y="11"/>
                  </a:cubicBezTo>
                  <a:cubicBezTo>
                    <a:pt x="31" y="11"/>
                    <a:pt x="28" y="5"/>
                    <a:pt x="30" y="0"/>
                  </a:cubicBezTo>
                  <a:lnTo>
                    <a:pt x="7" y="0"/>
                  </a:lnTo>
                  <a:close/>
                </a:path>
              </a:pathLst>
            </a:custGeom>
            <a:solidFill>
              <a:srgbClr val="FF6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îṣḷîdê"/>
            <p:cNvSpPr/>
            <p:nvPr/>
          </p:nvSpPr>
          <p:spPr bwMode="auto">
            <a:xfrm>
              <a:off x="3373438" y="3271838"/>
              <a:ext cx="407988" cy="1689100"/>
            </a:xfrm>
            <a:custGeom>
              <a:avLst/>
              <a:gdLst>
                <a:gd name="T0" fmla="*/ 93 w 93"/>
                <a:gd name="T1" fmla="*/ 0 h 385"/>
                <a:gd name="T2" fmla="*/ 22 w 93"/>
                <a:gd name="T3" fmla="*/ 0 h 385"/>
                <a:gd name="T4" fmla="*/ 12 w 93"/>
                <a:gd name="T5" fmla="*/ 30 h 385"/>
                <a:gd name="T6" fmla="*/ 3 w 93"/>
                <a:gd name="T7" fmla="*/ 92 h 385"/>
                <a:gd name="T8" fmla="*/ 14 w 93"/>
                <a:gd name="T9" fmla="*/ 171 h 385"/>
                <a:gd name="T10" fmla="*/ 8 w 93"/>
                <a:gd name="T11" fmla="*/ 202 h 385"/>
                <a:gd name="T12" fmla="*/ 6 w 93"/>
                <a:gd name="T13" fmla="*/ 310 h 385"/>
                <a:gd name="T14" fmla="*/ 14 w 93"/>
                <a:gd name="T15" fmla="*/ 385 h 385"/>
                <a:gd name="T16" fmla="*/ 38 w 93"/>
                <a:gd name="T17" fmla="*/ 385 h 385"/>
                <a:gd name="T18" fmla="*/ 81 w 93"/>
                <a:gd name="T19" fmla="*/ 79 h 385"/>
                <a:gd name="T20" fmla="*/ 93 w 93"/>
                <a:gd name="T2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385">
                  <a:moveTo>
                    <a:pt x="93" y="0"/>
                  </a:moveTo>
                  <a:cubicBezTo>
                    <a:pt x="22" y="0"/>
                    <a:pt x="22" y="0"/>
                    <a:pt x="22" y="0"/>
                  </a:cubicBezTo>
                  <a:cubicBezTo>
                    <a:pt x="12" y="30"/>
                    <a:pt x="12" y="30"/>
                    <a:pt x="12" y="30"/>
                  </a:cubicBezTo>
                  <a:cubicBezTo>
                    <a:pt x="3" y="50"/>
                    <a:pt x="0" y="71"/>
                    <a:pt x="3" y="92"/>
                  </a:cubicBezTo>
                  <a:cubicBezTo>
                    <a:pt x="14" y="171"/>
                    <a:pt x="14" y="171"/>
                    <a:pt x="14" y="171"/>
                  </a:cubicBezTo>
                  <a:cubicBezTo>
                    <a:pt x="8" y="202"/>
                    <a:pt x="8" y="202"/>
                    <a:pt x="8" y="202"/>
                  </a:cubicBezTo>
                  <a:cubicBezTo>
                    <a:pt x="3" y="229"/>
                    <a:pt x="2" y="282"/>
                    <a:pt x="6" y="310"/>
                  </a:cubicBezTo>
                  <a:cubicBezTo>
                    <a:pt x="14" y="385"/>
                    <a:pt x="14" y="385"/>
                    <a:pt x="14" y="385"/>
                  </a:cubicBezTo>
                  <a:cubicBezTo>
                    <a:pt x="38" y="385"/>
                    <a:pt x="38" y="385"/>
                    <a:pt x="38" y="385"/>
                  </a:cubicBezTo>
                  <a:cubicBezTo>
                    <a:pt x="81" y="79"/>
                    <a:pt x="81" y="79"/>
                    <a:pt x="81" y="79"/>
                  </a:cubicBezTo>
                  <a:lnTo>
                    <a:pt x="93" y="0"/>
                  </a:lnTo>
                  <a:close/>
                </a:path>
              </a:pathLst>
            </a:custGeom>
            <a:solidFill>
              <a:srgbClr val="1D262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îṡḷíḑè"/>
            <p:cNvSpPr/>
            <p:nvPr/>
          </p:nvSpPr>
          <p:spPr bwMode="auto">
            <a:xfrm>
              <a:off x="3662363" y="3271838"/>
              <a:ext cx="900113" cy="863600"/>
            </a:xfrm>
            <a:custGeom>
              <a:avLst/>
              <a:gdLst>
                <a:gd name="T0" fmla="*/ 21 w 205"/>
                <a:gd name="T1" fmla="*/ 0 h 197"/>
                <a:gd name="T2" fmla="*/ 55 w 205"/>
                <a:gd name="T3" fmla="*/ 22 h 197"/>
                <a:gd name="T4" fmla="*/ 177 w 205"/>
                <a:gd name="T5" fmla="*/ 18 h 197"/>
                <a:gd name="T6" fmla="*/ 189 w 205"/>
                <a:gd name="T7" fmla="*/ 28 h 197"/>
                <a:gd name="T8" fmla="*/ 205 w 205"/>
                <a:gd name="T9" fmla="*/ 196 h 197"/>
                <a:gd name="T10" fmla="*/ 176 w 205"/>
                <a:gd name="T11" fmla="*/ 197 h 197"/>
                <a:gd name="T12" fmla="*/ 148 w 205"/>
                <a:gd name="T13" fmla="*/ 85 h 197"/>
                <a:gd name="T14" fmla="*/ 0 w 205"/>
                <a:gd name="T15" fmla="*/ 106 h 197"/>
                <a:gd name="T16" fmla="*/ 21 w 205"/>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197">
                  <a:moveTo>
                    <a:pt x="21" y="0"/>
                  </a:moveTo>
                  <a:cubicBezTo>
                    <a:pt x="55" y="22"/>
                    <a:pt x="55" y="22"/>
                    <a:pt x="55" y="22"/>
                  </a:cubicBezTo>
                  <a:cubicBezTo>
                    <a:pt x="177" y="18"/>
                    <a:pt x="177" y="18"/>
                    <a:pt x="177" y="18"/>
                  </a:cubicBezTo>
                  <a:cubicBezTo>
                    <a:pt x="183" y="18"/>
                    <a:pt x="188" y="22"/>
                    <a:pt x="189" y="28"/>
                  </a:cubicBezTo>
                  <a:cubicBezTo>
                    <a:pt x="205" y="196"/>
                    <a:pt x="205" y="196"/>
                    <a:pt x="205" y="196"/>
                  </a:cubicBezTo>
                  <a:cubicBezTo>
                    <a:pt x="176" y="197"/>
                    <a:pt x="176" y="197"/>
                    <a:pt x="176" y="197"/>
                  </a:cubicBezTo>
                  <a:cubicBezTo>
                    <a:pt x="176" y="197"/>
                    <a:pt x="148" y="119"/>
                    <a:pt x="148" y="85"/>
                  </a:cubicBezTo>
                  <a:cubicBezTo>
                    <a:pt x="120" y="97"/>
                    <a:pt x="0" y="106"/>
                    <a:pt x="0" y="106"/>
                  </a:cubicBezTo>
                  <a:lnTo>
                    <a:pt x="21" y="0"/>
                  </a:lnTo>
                  <a:close/>
                </a:path>
              </a:pathLst>
            </a:custGeom>
            <a:solidFill>
              <a:srgbClr val="1D262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íşḷíḓe"/>
            <p:cNvSpPr/>
            <p:nvPr/>
          </p:nvSpPr>
          <p:spPr bwMode="auto">
            <a:xfrm>
              <a:off x="3013075" y="2063750"/>
              <a:ext cx="1422400" cy="1395413"/>
            </a:xfrm>
            <a:custGeom>
              <a:avLst/>
              <a:gdLst>
                <a:gd name="T0" fmla="*/ 120 w 324"/>
                <a:gd name="T1" fmla="*/ 106 h 318"/>
                <a:gd name="T2" fmla="*/ 69 w 324"/>
                <a:gd name="T3" fmla="*/ 135 h 318"/>
                <a:gd name="T4" fmla="*/ 9 w 324"/>
                <a:gd name="T5" fmla="*/ 226 h 318"/>
                <a:gd name="T6" fmla="*/ 20 w 324"/>
                <a:gd name="T7" fmla="*/ 264 h 318"/>
                <a:gd name="T8" fmla="*/ 88 w 324"/>
                <a:gd name="T9" fmla="*/ 318 h 318"/>
                <a:gd name="T10" fmla="*/ 121 w 324"/>
                <a:gd name="T11" fmla="*/ 314 h 318"/>
                <a:gd name="T12" fmla="*/ 206 w 324"/>
                <a:gd name="T13" fmla="*/ 297 h 318"/>
                <a:gd name="T14" fmla="*/ 209 w 324"/>
                <a:gd name="T15" fmla="*/ 152 h 318"/>
                <a:gd name="T16" fmla="*/ 300 w 324"/>
                <a:gd name="T17" fmla="*/ 142 h 318"/>
                <a:gd name="T18" fmla="*/ 324 w 324"/>
                <a:gd name="T19" fmla="*/ 115 h 318"/>
                <a:gd name="T20" fmla="*/ 324 w 324"/>
                <a:gd name="T21" fmla="*/ 115 h 318"/>
                <a:gd name="T22" fmla="*/ 323 w 324"/>
                <a:gd name="T23" fmla="*/ 0 h 318"/>
                <a:gd name="T24" fmla="*/ 286 w 324"/>
                <a:gd name="T25" fmla="*/ 0 h 318"/>
                <a:gd name="T26" fmla="*/ 282 w 324"/>
                <a:gd name="T27" fmla="*/ 95 h 318"/>
                <a:gd name="T28" fmla="*/ 120 w 324"/>
                <a:gd name="T29" fmla="*/ 106 h 318"/>
                <a:gd name="T30" fmla="*/ 80 w 324"/>
                <a:gd name="T31" fmla="*/ 265 h 318"/>
                <a:gd name="T32" fmla="*/ 51 w 324"/>
                <a:gd name="T33" fmla="*/ 242 h 318"/>
                <a:gd name="T34" fmla="*/ 80 w 324"/>
                <a:gd name="T35" fmla="*/ 200 h 318"/>
                <a:gd name="T36" fmla="*/ 80 w 324"/>
                <a:gd name="T37" fmla="*/ 265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4" h="318">
                  <a:moveTo>
                    <a:pt x="120" y="106"/>
                  </a:moveTo>
                  <a:cubicBezTo>
                    <a:pt x="98" y="106"/>
                    <a:pt x="79" y="117"/>
                    <a:pt x="69" y="135"/>
                  </a:cubicBezTo>
                  <a:cubicBezTo>
                    <a:pt x="9" y="226"/>
                    <a:pt x="9" y="226"/>
                    <a:pt x="9" y="226"/>
                  </a:cubicBezTo>
                  <a:cubicBezTo>
                    <a:pt x="0" y="239"/>
                    <a:pt x="4" y="254"/>
                    <a:pt x="20" y="264"/>
                  </a:cubicBezTo>
                  <a:cubicBezTo>
                    <a:pt x="88" y="318"/>
                    <a:pt x="88" y="318"/>
                    <a:pt x="88" y="318"/>
                  </a:cubicBezTo>
                  <a:cubicBezTo>
                    <a:pt x="121" y="314"/>
                    <a:pt x="121" y="314"/>
                    <a:pt x="121" y="314"/>
                  </a:cubicBezTo>
                  <a:cubicBezTo>
                    <a:pt x="206" y="297"/>
                    <a:pt x="206" y="297"/>
                    <a:pt x="206" y="297"/>
                  </a:cubicBezTo>
                  <a:cubicBezTo>
                    <a:pt x="209" y="152"/>
                    <a:pt x="209" y="152"/>
                    <a:pt x="209" y="152"/>
                  </a:cubicBezTo>
                  <a:cubicBezTo>
                    <a:pt x="300" y="142"/>
                    <a:pt x="300" y="142"/>
                    <a:pt x="300" y="142"/>
                  </a:cubicBezTo>
                  <a:cubicBezTo>
                    <a:pt x="313" y="141"/>
                    <a:pt x="324" y="129"/>
                    <a:pt x="324" y="115"/>
                  </a:cubicBezTo>
                  <a:cubicBezTo>
                    <a:pt x="324" y="115"/>
                    <a:pt x="324" y="115"/>
                    <a:pt x="324" y="115"/>
                  </a:cubicBezTo>
                  <a:cubicBezTo>
                    <a:pt x="323" y="0"/>
                    <a:pt x="323" y="0"/>
                    <a:pt x="323" y="0"/>
                  </a:cubicBezTo>
                  <a:cubicBezTo>
                    <a:pt x="286" y="0"/>
                    <a:pt x="286" y="0"/>
                    <a:pt x="286" y="0"/>
                  </a:cubicBezTo>
                  <a:cubicBezTo>
                    <a:pt x="282" y="95"/>
                    <a:pt x="282" y="95"/>
                    <a:pt x="282" y="95"/>
                  </a:cubicBezTo>
                  <a:lnTo>
                    <a:pt x="120" y="106"/>
                  </a:lnTo>
                  <a:close/>
                  <a:moveTo>
                    <a:pt x="80" y="265"/>
                  </a:moveTo>
                  <a:cubicBezTo>
                    <a:pt x="51" y="242"/>
                    <a:pt x="51" y="242"/>
                    <a:pt x="51" y="242"/>
                  </a:cubicBezTo>
                  <a:cubicBezTo>
                    <a:pt x="80" y="200"/>
                    <a:pt x="80" y="200"/>
                    <a:pt x="80" y="200"/>
                  </a:cubicBezTo>
                  <a:lnTo>
                    <a:pt x="80" y="265"/>
                  </a:lnTo>
                  <a:close/>
                </a:path>
              </a:pathLst>
            </a:custGeom>
            <a:solidFill>
              <a:srgbClr val="4B78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iṥľiḍe"/>
            <p:cNvSpPr/>
            <p:nvPr/>
          </p:nvSpPr>
          <p:spPr bwMode="auto">
            <a:xfrm>
              <a:off x="3468688" y="1857375"/>
              <a:ext cx="506413" cy="755650"/>
            </a:xfrm>
            <a:custGeom>
              <a:avLst/>
              <a:gdLst>
                <a:gd name="T0" fmla="*/ 115 w 115"/>
                <a:gd name="T1" fmla="*/ 54 h 172"/>
                <a:gd name="T2" fmla="*/ 74 w 115"/>
                <a:gd name="T3" fmla="*/ 6 h 172"/>
                <a:gd name="T4" fmla="*/ 13 w 115"/>
                <a:gd name="T5" fmla="*/ 30 h 172"/>
                <a:gd name="T6" fmla="*/ 11 w 115"/>
                <a:gd name="T7" fmla="*/ 34 h 172"/>
                <a:gd name="T8" fmla="*/ 5 w 115"/>
                <a:gd name="T9" fmla="*/ 79 h 172"/>
                <a:gd name="T10" fmla="*/ 21 w 115"/>
                <a:gd name="T11" fmla="*/ 126 h 172"/>
                <a:gd name="T12" fmla="*/ 21 w 115"/>
                <a:gd name="T13" fmla="*/ 153 h 172"/>
                <a:gd name="T14" fmla="*/ 23 w 115"/>
                <a:gd name="T15" fmla="*/ 156 h 172"/>
                <a:gd name="T16" fmla="*/ 68 w 115"/>
                <a:gd name="T17" fmla="*/ 151 h 172"/>
                <a:gd name="T18" fmla="*/ 68 w 115"/>
                <a:gd name="T19" fmla="*/ 123 h 172"/>
                <a:gd name="T20" fmla="*/ 88 w 115"/>
                <a:gd name="T21" fmla="*/ 124 h 172"/>
                <a:gd name="T22" fmla="*/ 115 w 115"/>
                <a:gd name="T23" fmla="*/ 97 h 172"/>
                <a:gd name="T24" fmla="*/ 115 w 115"/>
                <a:gd name="T25" fmla="*/ 96 h 172"/>
                <a:gd name="T26" fmla="*/ 115 w 115"/>
                <a:gd name="T27" fmla="*/ 76 h 172"/>
                <a:gd name="T28" fmla="*/ 115 w 115"/>
                <a:gd name="T29" fmla="*/ 5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 h="172">
                  <a:moveTo>
                    <a:pt x="115" y="54"/>
                  </a:moveTo>
                  <a:cubicBezTo>
                    <a:pt x="115" y="35"/>
                    <a:pt x="98" y="13"/>
                    <a:pt x="74" y="6"/>
                  </a:cubicBezTo>
                  <a:cubicBezTo>
                    <a:pt x="50" y="0"/>
                    <a:pt x="26" y="10"/>
                    <a:pt x="13" y="30"/>
                  </a:cubicBezTo>
                  <a:cubicBezTo>
                    <a:pt x="11" y="34"/>
                    <a:pt x="11" y="34"/>
                    <a:pt x="11" y="34"/>
                  </a:cubicBezTo>
                  <a:cubicBezTo>
                    <a:pt x="2" y="47"/>
                    <a:pt x="0" y="63"/>
                    <a:pt x="5" y="79"/>
                  </a:cubicBezTo>
                  <a:cubicBezTo>
                    <a:pt x="21" y="126"/>
                    <a:pt x="21" y="126"/>
                    <a:pt x="21" y="126"/>
                  </a:cubicBezTo>
                  <a:cubicBezTo>
                    <a:pt x="21" y="153"/>
                    <a:pt x="21" y="153"/>
                    <a:pt x="21" y="153"/>
                  </a:cubicBezTo>
                  <a:cubicBezTo>
                    <a:pt x="23" y="156"/>
                    <a:pt x="23" y="156"/>
                    <a:pt x="23" y="156"/>
                  </a:cubicBezTo>
                  <a:cubicBezTo>
                    <a:pt x="35" y="172"/>
                    <a:pt x="59" y="169"/>
                    <a:pt x="68" y="151"/>
                  </a:cubicBezTo>
                  <a:cubicBezTo>
                    <a:pt x="68" y="123"/>
                    <a:pt x="68" y="123"/>
                    <a:pt x="68" y="123"/>
                  </a:cubicBezTo>
                  <a:cubicBezTo>
                    <a:pt x="88" y="124"/>
                    <a:pt x="88" y="124"/>
                    <a:pt x="88" y="124"/>
                  </a:cubicBezTo>
                  <a:cubicBezTo>
                    <a:pt x="103" y="124"/>
                    <a:pt x="115" y="111"/>
                    <a:pt x="115" y="97"/>
                  </a:cubicBezTo>
                  <a:cubicBezTo>
                    <a:pt x="115" y="96"/>
                    <a:pt x="115" y="96"/>
                    <a:pt x="115" y="96"/>
                  </a:cubicBezTo>
                  <a:cubicBezTo>
                    <a:pt x="115" y="76"/>
                    <a:pt x="115" y="76"/>
                    <a:pt x="115" y="76"/>
                  </a:cubicBezTo>
                  <a:lnTo>
                    <a:pt x="115" y="54"/>
                  </a:lnTo>
                  <a:close/>
                </a:path>
              </a:pathLst>
            </a:custGeom>
            <a:solidFill>
              <a:srgbClr val="FF6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î$1ídé"/>
            <p:cNvSpPr/>
            <p:nvPr/>
          </p:nvSpPr>
          <p:spPr bwMode="auto">
            <a:xfrm>
              <a:off x="3768725" y="2274888"/>
              <a:ext cx="104775" cy="52388"/>
            </a:xfrm>
            <a:custGeom>
              <a:avLst/>
              <a:gdLst>
                <a:gd name="T0" fmla="*/ 24 w 24"/>
                <a:gd name="T1" fmla="*/ 0 h 12"/>
                <a:gd name="T2" fmla="*/ 12 w 24"/>
                <a:gd name="T3" fmla="*/ 12 h 12"/>
                <a:gd name="T4" fmla="*/ 0 w 24"/>
                <a:gd name="T5" fmla="*/ 0 h 12"/>
              </a:gdLst>
              <a:ahLst/>
              <a:cxnLst>
                <a:cxn ang="0">
                  <a:pos x="T0" y="T1"/>
                </a:cxn>
                <a:cxn ang="0">
                  <a:pos x="T2" y="T3"/>
                </a:cxn>
                <a:cxn ang="0">
                  <a:pos x="T4" y="T5"/>
                </a:cxn>
              </a:cxnLst>
              <a:rect l="0" t="0" r="r" b="b"/>
              <a:pathLst>
                <a:path w="24" h="12">
                  <a:moveTo>
                    <a:pt x="24" y="0"/>
                  </a:moveTo>
                  <a:cubicBezTo>
                    <a:pt x="24" y="6"/>
                    <a:pt x="19" y="12"/>
                    <a:pt x="12" y="12"/>
                  </a:cubicBezTo>
                  <a:cubicBezTo>
                    <a:pt x="6" y="12"/>
                    <a:pt x="0" y="6"/>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í$ḷíḍe"/>
            <p:cNvSpPr/>
            <p:nvPr/>
          </p:nvSpPr>
          <p:spPr bwMode="auto">
            <a:xfrm>
              <a:off x="3522663" y="3354388"/>
              <a:ext cx="171450" cy="104775"/>
            </a:xfrm>
            <a:custGeom>
              <a:avLst/>
              <a:gdLst>
                <a:gd name="T0" fmla="*/ 38 w 39"/>
                <a:gd name="T1" fmla="*/ 20 h 24"/>
                <a:gd name="T2" fmla="*/ 38 w 39"/>
                <a:gd name="T3" fmla="*/ 20 h 24"/>
                <a:gd name="T4" fmla="*/ 35 w 39"/>
                <a:gd name="T5" fmla="*/ 12 h 24"/>
                <a:gd name="T6" fmla="*/ 13 w 39"/>
                <a:gd name="T7" fmla="*/ 0 h 24"/>
                <a:gd name="T8" fmla="*/ 0 w 39"/>
                <a:gd name="T9" fmla="*/ 5 h 24"/>
                <a:gd name="T10" fmla="*/ 30 w 39"/>
                <a:gd name="T11" fmla="*/ 22 h 24"/>
                <a:gd name="T12" fmla="*/ 38 w 39"/>
                <a:gd name="T13" fmla="*/ 20 h 24"/>
              </a:gdLst>
              <a:ahLst/>
              <a:cxnLst>
                <a:cxn ang="0">
                  <a:pos x="T0" y="T1"/>
                </a:cxn>
                <a:cxn ang="0">
                  <a:pos x="T2" y="T3"/>
                </a:cxn>
                <a:cxn ang="0">
                  <a:pos x="T4" y="T5"/>
                </a:cxn>
                <a:cxn ang="0">
                  <a:pos x="T6" y="T7"/>
                </a:cxn>
                <a:cxn ang="0">
                  <a:pos x="T8" y="T9"/>
                </a:cxn>
                <a:cxn ang="0">
                  <a:pos x="T10" y="T11"/>
                </a:cxn>
                <a:cxn ang="0">
                  <a:pos x="T12" y="T13"/>
                </a:cxn>
              </a:cxnLst>
              <a:rect l="0" t="0" r="r" b="b"/>
              <a:pathLst>
                <a:path w="39" h="24">
                  <a:moveTo>
                    <a:pt x="38" y="20"/>
                  </a:moveTo>
                  <a:cubicBezTo>
                    <a:pt x="38" y="20"/>
                    <a:pt x="38" y="20"/>
                    <a:pt x="38" y="20"/>
                  </a:cubicBezTo>
                  <a:cubicBezTo>
                    <a:pt x="39" y="17"/>
                    <a:pt x="38" y="14"/>
                    <a:pt x="35" y="12"/>
                  </a:cubicBezTo>
                  <a:cubicBezTo>
                    <a:pt x="13" y="0"/>
                    <a:pt x="13" y="0"/>
                    <a:pt x="13" y="0"/>
                  </a:cubicBezTo>
                  <a:cubicBezTo>
                    <a:pt x="0" y="5"/>
                    <a:pt x="0" y="5"/>
                    <a:pt x="0" y="5"/>
                  </a:cubicBezTo>
                  <a:cubicBezTo>
                    <a:pt x="30" y="22"/>
                    <a:pt x="30" y="22"/>
                    <a:pt x="30" y="22"/>
                  </a:cubicBezTo>
                  <a:cubicBezTo>
                    <a:pt x="32" y="24"/>
                    <a:pt x="36" y="23"/>
                    <a:pt x="38" y="20"/>
                  </a:cubicBezTo>
                  <a:close/>
                </a:path>
              </a:pathLst>
            </a:custGeom>
            <a:solidFill>
              <a:srgbClr val="FF6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îṧḷîḍe"/>
            <p:cNvSpPr/>
            <p:nvPr/>
          </p:nvSpPr>
          <p:spPr bwMode="auto">
            <a:xfrm>
              <a:off x="3500438" y="3376613"/>
              <a:ext cx="188913" cy="139700"/>
            </a:xfrm>
            <a:custGeom>
              <a:avLst/>
              <a:gdLst>
                <a:gd name="T0" fmla="*/ 41 w 43"/>
                <a:gd name="T1" fmla="*/ 28 h 32"/>
                <a:gd name="T2" fmla="*/ 41 w 43"/>
                <a:gd name="T3" fmla="*/ 28 h 32"/>
                <a:gd name="T4" fmla="*/ 39 w 43"/>
                <a:gd name="T5" fmla="*/ 20 h 32"/>
                <a:gd name="T6" fmla="*/ 6 w 43"/>
                <a:gd name="T7" fmla="*/ 0 h 32"/>
                <a:gd name="T8" fmla="*/ 0 w 43"/>
                <a:gd name="T9" fmla="*/ 10 h 32"/>
                <a:gd name="T10" fmla="*/ 33 w 43"/>
                <a:gd name="T11" fmla="*/ 30 h 32"/>
                <a:gd name="T12" fmla="*/ 41 w 43"/>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3" h="32">
                  <a:moveTo>
                    <a:pt x="41" y="28"/>
                  </a:moveTo>
                  <a:cubicBezTo>
                    <a:pt x="41" y="28"/>
                    <a:pt x="41" y="28"/>
                    <a:pt x="41" y="28"/>
                  </a:cubicBezTo>
                  <a:cubicBezTo>
                    <a:pt x="43" y="25"/>
                    <a:pt x="42" y="22"/>
                    <a:pt x="39" y="20"/>
                  </a:cubicBezTo>
                  <a:cubicBezTo>
                    <a:pt x="6" y="0"/>
                    <a:pt x="6" y="0"/>
                    <a:pt x="6" y="0"/>
                  </a:cubicBezTo>
                  <a:cubicBezTo>
                    <a:pt x="0" y="10"/>
                    <a:pt x="0" y="10"/>
                    <a:pt x="0" y="10"/>
                  </a:cubicBezTo>
                  <a:cubicBezTo>
                    <a:pt x="33" y="30"/>
                    <a:pt x="33" y="30"/>
                    <a:pt x="33" y="30"/>
                  </a:cubicBezTo>
                  <a:cubicBezTo>
                    <a:pt x="36" y="32"/>
                    <a:pt x="40" y="31"/>
                    <a:pt x="41" y="28"/>
                  </a:cubicBezTo>
                  <a:close/>
                </a:path>
              </a:pathLst>
            </a:custGeom>
            <a:solidFill>
              <a:srgbClr val="FF6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îSḻíḍê"/>
            <p:cNvSpPr/>
            <p:nvPr/>
          </p:nvSpPr>
          <p:spPr bwMode="auto">
            <a:xfrm>
              <a:off x="3473450" y="3421063"/>
              <a:ext cx="171450" cy="127000"/>
            </a:xfrm>
            <a:custGeom>
              <a:avLst/>
              <a:gdLst>
                <a:gd name="T0" fmla="*/ 37 w 39"/>
                <a:gd name="T1" fmla="*/ 25 h 29"/>
                <a:gd name="T2" fmla="*/ 37 w 39"/>
                <a:gd name="T3" fmla="*/ 25 h 29"/>
                <a:gd name="T4" fmla="*/ 35 w 39"/>
                <a:gd name="T5" fmla="*/ 17 h 29"/>
                <a:gd name="T6" fmla="*/ 6 w 39"/>
                <a:gd name="T7" fmla="*/ 0 h 29"/>
                <a:gd name="T8" fmla="*/ 0 w 39"/>
                <a:gd name="T9" fmla="*/ 10 h 29"/>
                <a:gd name="T10" fmla="*/ 29 w 39"/>
                <a:gd name="T11" fmla="*/ 27 h 29"/>
                <a:gd name="T12" fmla="*/ 37 w 39"/>
                <a:gd name="T13" fmla="*/ 25 h 29"/>
              </a:gdLst>
              <a:ahLst/>
              <a:cxnLst>
                <a:cxn ang="0">
                  <a:pos x="T0" y="T1"/>
                </a:cxn>
                <a:cxn ang="0">
                  <a:pos x="T2" y="T3"/>
                </a:cxn>
                <a:cxn ang="0">
                  <a:pos x="T4" y="T5"/>
                </a:cxn>
                <a:cxn ang="0">
                  <a:pos x="T6" y="T7"/>
                </a:cxn>
                <a:cxn ang="0">
                  <a:pos x="T8" y="T9"/>
                </a:cxn>
                <a:cxn ang="0">
                  <a:pos x="T10" y="T11"/>
                </a:cxn>
                <a:cxn ang="0">
                  <a:pos x="T12" y="T13"/>
                </a:cxn>
              </a:cxnLst>
              <a:rect l="0" t="0" r="r" b="b"/>
              <a:pathLst>
                <a:path w="39" h="29">
                  <a:moveTo>
                    <a:pt x="37" y="25"/>
                  </a:moveTo>
                  <a:cubicBezTo>
                    <a:pt x="37" y="25"/>
                    <a:pt x="37" y="25"/>
                    <a:pt x="37" y="25"/>
                  </a:cubicBezTo>
                  <a:cubicBezTo>
                    <a:pt x="39" y="23"/>
                    <a:pt x="38" y="19"/>
                    <a:pt x="35" y="17"/>
                  </a:cubicBezTo>
                  <a:cubicBezTo>
                    <a:pt x="6" y="0"/>
                    <a:pt x="6" y="0"/>
                    <a:pt x="6" y="0"/>
                  </a:cubicBezTo>
                  <a:cubicBezTo>
                    <a:pt x="0" y="10"/>
                    <a:pt x="0" y="10"/>
                    <a:pt x="0" y="10"/>
                  </a:cubicBezTo>
                  <a:cubicBezTo>
                    <a:pt x="29" y="27"/>
                    <a:pt x="29" y="27"/>
                    <a:pt x="29" y="27"/>
                  </a:cubicBezTo>
                  <a:cubicBezTo>
                    <a:pt x="32" y="29"/>
                    <a:pt x="35" y="28"/>
                    <a:pt x="37" y="25"/>
                  </a:cubicBezTo>
                  <a:close/>
                </a:path>
              </a:pathLst>
            </a:custGeom>
            <a:solidFill>
              <a:srgbClr val="FF6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iS1ïďè"/>
            <p:cNvSpPr/>
            <p:nvPr/>
          </p:nvSpPr>
          <p:spPr bwMode="auto">
            <a:xfrm>
              <a:off x="3451225" y="3468688"/>
              <a:ext cx="106363" cy="87313"/>
            </a:xfrm>
            <a:custGeom>
              <a:avLst/>
              <a:gdLst>
                <a:gd name="T0" fmla="*/ 22 w 24"/>
                <a:gd name="T1" fmla="*/ 16 h 20"/>
                <a:gd name="T2" fmla="*/ 22 w 24"/>
                <a:gd name="T3" fmla="*/ 16 h 20"/>
                <a:gd name="T4" fmla="*/ 20 w 24"/>
                <a:gd name="T5" fmla="*/ 8 h 20"/>
                <a:gd name="T6" fmla="*/ 7 w 24"/>
                <a:gd name="T7" fmla="*/ 1 h 20"/>
                <a:gd name="T8" fmla="*/ 3 w 24"/>
                <a:gd name="T9" fmla="*/ 2 h 20"/>
                <a:gd name="T10" fmla="*/ 0 w 24"/>
                <a:gd name="T11" fmla="*/ 7 h 20"/>
                <a:gd name="T12" fmla="*/ 2 w 24"/>
                <a:gd name="T13" fmla="*/ 11 h 20"/>
                <a:gd name="T14" fmla="*/ 14 w 24"/>
                <a:gd name="T15" fmla="*/ 18 h 20"/>
                <a:gd name="T16" fmla="*/ 22 w 24"/>
                <a:gd name="T1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0">
                  <a:moveTo>
                    <a:pt x="22" y="16"/>
                  </a:moveTo>
                  <a:cubicBezTo>
                    <a:pt x="22" y="16"/>
                    <a:pt x="22" y="16"/>
                    <a:pt x="22" y="16"/>
                  </a:cubicBezTo>
                  <a:cubicBezTo>
                    <a:pt x="24" y="14"/>
                    <a:pt x="23" y="10"/>
                    <a:pt x="20" y="8"/>
                  </a:cubicBezTo>
                  <a:cubicBezTo>
                    <a:pt x="7" y="1"/>
                    <a:pt x="7" y="1"/>
                    <a:pt x="7" y="1"/>
                  </a:cubicBezTo>
                  <a:cubicBezTo>
                    <a:pt x="6" y="0"/>
                    <a:pt x="4" y="1"/>
                    <a:pt x="3" y="2"/>
                  </a:cubicBezTo>
                  <a:cubicBezTo>
                    <a:pt x="0" y="7"/>
                    <a:pt x="0" y="7"/>
                    <a:pt x="0" y="7"/>
                  </a:cubicBezTo>
                  <a:cubicBezTo>
                    <a:pt x="0" y="8"/>
                    <a:pt x="0" y="10"/>
                    <a:pt x="2" y="11"/>
                  </a:cubicBezTo>
                  <a:cubicBezTo>
                    <a:pt x="14" y="18"/>
                    <a:pt x="14" y="18"/>
                    <a:pt x="14" y="18"/>
                  </a:cubicBezTo>
                  <a:cubicBezTo>
                    <a:pt x="17" y="20"/>
                    <a:pt x="21" y="19"/>
                    <a:pt x="22" y="16"/>
                  </a:cubicBezTo>
                  <a:close/>
                </a:path>
              </a:pathLst>
            </a:custGeom>
            <a:solidFill>
              <a:srgbClr val="FF6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ïṥlîdê"/>
            <p:cNvSpPr/>
            <p:nvPr/>
          </p:nvSpPr>
          <p:spPr bwMode="auto">
            <a:xfrm>
              <a:off x="3398838" y="3327400"/>
              <a:ext cx="193675" cy="198438"/>
            </a:xfrm>
            <a:custGeom>
              <a:avLst/>
              <a:gdLst>
                <a:gd name="T0" fmla="*/ 17 w 44"/>
                <a:gd name="T1" fmla="*/ 45 h 45"/>
                <a:gd name="T2" fmla="*/ 7 w 44"/>
                <a:gd name="T3" fmla="*/ 39 h 45"/>
                <a:gd name="T4" fmla="*/ 0 w 44"/>
                <a:gd name="T5" fmla="*/ 30 h 45"/>
                <a:gd name="T6" fmla="*/ 15 w 44"/>
                <a:gd name="T7" fmla="*/ 3 h 45"/>
                <a:gd name="T8" fmla="*/ 16 w 44"/>
                <a:gd name="T9" fmla="*/ 3 h 45"/>
                <a:gd name="T10" fmla="*/ 44 w 44"/>
                <a:gd name="T11" fmla="*/ 7 h 45"/>
                <a:gd name="T12" fmla="*/ 44 w 44"/>
                <a:gd name="T13" fmla="*/ 6 h 45"/>
                <a:gd name="T14" fmla="*/ 17 w 4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45">
                  <a:moveTo>
                    <a:pt x="17" y="45"/>
                  </a:moveTo>
                  <a:cubicBezTo>
                    <a:pt x="7" y="39"/>
                    <a:pt x="7" y="39"/>
                    <a:pt x="7" y="39"/>
                  </a:cubicBezTo>
                  <a:cubicBezTo>
                    <a:pt x="0" y="30"/>
                    <a:pt x="0" y="30"/>
                    <a:pt x="0" y="30"/>
                  </a:cubicBezTo>
                  <a:cubicBezTo>
                    <a:pt x="15" y="3"/>
                    <a:pt x="15" y="3"/>
                    <a:pt x="15" y="3"/>
                  </a:cubicBezTo>
                  <a:cubicBezTo>
                    <a:pt x="16" y="3"/>
                    <a:pt x="16" y="3"/>
                    <a:pt x="16" y="3"/>
                  </a:cubicBezTo>
                  <a:cubicBezTo>
                    <a:pt x="25" y="0"/>
                    <a:pt x="35" y="2"/>
                    <a:pt x="44" y="7"/>
                  </a:cubicBezTo>
                  <a:cubicBezTo>
                    <a:pt x="44" y="6"/>
                    <a:pt x="44" y="6"/>
                    <a:pt x="44" y="6"/>
                  </a:cubicBezTo>
                  <a:lnTo>
                    <a:pt x="17" y="45"/>
                  </a:lnTo>
                  <a:close/>
                </a:path>
              </a:pathLst>
            </a:custGeom>
            <a:solidFill>
              <a:srgbClr val="FF6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ïslidè"/>
            <p:cNvSpPr/>
            <p:nvPr/>
          </p:nvSpPr>
          <p:spPr bwMode="auto">
            <a:xfrm>
              <a:off x="3411538" y="1795463"/>
              <a:ext cx="563563" cy="558800"/>
            </a:xfrm>
            <a:custGeom>
              <a:avLst/>
              <a:gdLst>
                <a:gd name="T0" fmla="*/ 55 w 128"/>
                <a:gd name="T1" fmla="*/ 7 h 127"/>
                <a:gd name="T2" fmla="*/ 55 w 128"/>
                <a:gd name="T3" fmla="*/ 7 h 127"/>
                <a:gd name="T4" fmla="*/ 126 w 128"/>
                <a:gd name="T5" fmla="*/ 44 h 127"/>
                <a:gd name="T6" fmla="*/ 128 w 128"/>
                <a:gd name="T7" fmla="*/ 55 h 127"/>
                <a:gd name="T8" fmla="*/ 128 w 128"/>
                <a:gd name="T9" fmla="*/ 56 h 127"/>
                <a:gd name="T10" fmla="*/ 54 w 128"/>
                <a:gd name="T11" fmla="*/ 79 h 127"/>
                <a:gd name="T12" fmla="*/ 39 w 128"/>
                <a:gd name="T13" fmla="*/ 83 h 127"/>
                <a:gd name="T14" fmla="*/ 29 w 128"/>
                <a:gd name="T15" fmla="*/ 127 h 127"/>
                <a:gd name="T16" fmla="*/ 13 w 128"/>
                <a:gd name="T17" fmla="*/ 87 h 127"/>
                <a:gd name="T18" fmla="*/ 55 w 128"/>
                <a:gd name="T19" fmla="*/ 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7">
                  <a:moveTo>
                    <a:pt x="55" y="7"/>
                  </a:moveTo>
                  <a:cubicBezTo>
                    <a:pt x="55" y="7"/>
                    <a:pt x="55" y="7"/>
                    <a:pt x="55" y="7"/>
                  </a:cubicBezTo>
                  <a:cubicBezTo>
                    <a:pt x="85" y="0"/>
                    <a:pt x="115" y="14"/>
                    <a:pt x="126" y="44"/>
                  </a:cubicBezTo>
                  <a:cubicBezTo>
                    <a:pt x="128" y="52"/>
                    <a:pt x="128" y="55"/>
                    <a:pt x="128" y="55"/>
                  </a:cubicBezTo>
                  <a:cubicBezTo>
                    <a:pt x="128" y="56"/>
                    <a:pt x="128" y="56"/>
                    <a:pt x="128" y="56"/>
                  </a:cubicBezTo>
                  <a:cubicBezTo>
                    <a:pt x="105" y="67"/>
                    <a:pt x="80" y="75"/>
                    <a:pt x="54" y="79"/>
                  </a:cubicBezTo>
                  <a:cubicBezTo>
                    <a:pt x="39" y="83"/>
                    <a:pt x="39" y="83"/>
                    <a:pt x="39" y="83"/>
                  </a:cubicBezTo>
                  <a:cubicBezTo>
                    <a:pt x="29" y="127"/>
                    <a:pt x="29" y="127"/>
                    <a:pt x="29" y="127"/>
                  </a:cubicBezTo>
                  <a:cubicBezTo>
                    <a:pt x="29" y="127"/>
                    <a:pt x="18" y="98"/>
                    <a:pt x="13" y="87"/>
                  </a:cubicBezTo>
                  <a:cubicBezTo>
                    <a:pt x="0" y="53"/>
                    <a:pt x="20" y="16"/>
                    <a:pt x="55" y="7"/>
                  </a:cubicBezTo>
                  <a:close/>
                </a:path>
              </a:pathLst>
            </a:custGeom>
            <a:solidFill>
              <a:srgbClr val="FFCC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îSļîďe"/>
            <p:cNvSpPr/>
            <p:nvPr/>
          </p:nvSpPr>
          <p:spPr bwMode="auto">
            <a:xfrm>
              <a:off x="3548063" y="2143125"/>
              <a:ext cx="96838" cy="96838"/>
            </a:xfrm>
            <a:prstGeom prst="ellipse">
              <a:avLst/>
            </a:prstGeom>
            <a:solidFill>
              <a:srgbClr val="FF6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íṩliḍè"/>
            <p:cNvSpPr/>
            <p:nvPr/>
          </p:nvSpPr>
          <p:spPr bwMode="auto">
            <a:xfrm>
              <a:off x="3609975" y="2063750"/>
              <a:ext cx="69850" cy="179388"/>
            </a:xfrm>
            <a:custGeom>
              <a:avLst/>
              <a:gdLst>
                <a:gd name="T0" fmla="*/ 0 w 16"/>
                <a:gd name="T1" fmla="*/ 2 h 41"/>
                <a:gd name="T2" fmla="*/ 0 w 16"/>
                <a:gd name="T3" fmla="*/ 41 h 41"/>
                <a:gd name="T4" fmla="*/ 16 w 16"/>
                <a:gd name="T5" fmla="*/ 16 h 41"/>
                <a:gd name="T6" fmla="*/ 16 w 16"/>
                <a:gd name="T7" fmla="*/ 0 h 41"/>
              </a:gdLst>
              <a:ahLst/>
              <a:cxnLst>
                <a:cxn ang="0">
                  <a:pos x="T0" y="T1"/>
                </a:cxn>
                <a:cxn ang="0">
                  <a:pos x="T2" y="T3"/>
                </a:cxn>
                <a:cxn ang="0">
                  <a:pos x="T4" y="T5"/>
                </a:cxn>
                <a:cxn ang="0">
                  <a:pos x="T6" y="T7"/>
                </a:cxn>
              </a:cxnLst>
              <a:rect l="0" t="0" r="r" b="b"/>
              <a:pathLst>
                <a:path w="16" h="41">
                  <a:moveTo>
                    <a:pt x="0" y="2"/>
                  </a:moveTo>
                  <a:cubicBezTo>
                    <a:pt x="0" y="41"/>
                    <a:pt x="0" y="41"/>
                    <a:pt x="0" y="41"/>
                  </a:cubicBezTo>
                  <a:cubicBezTo>
                    <a:pt x="10" y="36"/>
                    <a:pt x="16" y="27"/>
                    <a:pt x="16" y="16"/>
                  </a:cubicBezTo>
                  <a:cubicBezTo>
                    <a:pt x="16" y="0"/>
                    <a:pt x="16" y="0"/>
                    <a:pt x="16" y="0"/>
                  </a:cubicBezTo>
                </a:path>
              </a:pathLst>
            </a:custGeom>
            <a:solidFill>
              <a:srgbClr val="FFCC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11188" y="620713"/>
            <a:ext cx="7921252" cy="936625"/>
          </a:xfrm>
          <a:noFill/>
        </p:spPr>
        <p:txBody>
          <a:bodyPr lIns="0" rIns="0"/>
          <a:lstStyle/>
          <a:p>
            <a:r>
              <a:rPr lang="en-US" sz="4000" b="0" dirty="0" smtClean="0">
                <a:latin typeface="方正兰亭黑简体" panose="02000000000000000000" charset="-122"/>
                <a:ea typeface="方正兰亭黑简体" panose="02000000000000000000" charset="-122"/>
                <a:cs typeface="Times New Roman" panose="02020603050405020304" pitchFamily="18" charset="0"/>
              </a:rPr>
              <a:t>Task Definition</a:t>
            </a:r>
          </a:p>
        </p:txBody>
      </p:sp>
      <p:sp>
        <p:nvSpPr>
          <p:cNvPr id="100" name="矩形 99"/>
          <p:cNvSpPr/>
          <p:nvPr/>
        </p:nvSpPr>
        <p:spPr bwMode="auto">
          <a:xfrm>
            <a:off x="612140" y="2049780"/>
            <a:ext cx="7809865" cy="53086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gn="l">
              <a:lnSpc>
                <a:spcPct val="100000"/>
              </a:lnSpc>
              <a:spcBef>
                <a:spcPts val="0"/>
              </a:spcBef>
              <a:spcAft>
                <a:spcPts val="0"/>
              </a:spcAft>
              <a:buClr>
                <a:srgbClr val="CC0000"/>
              </a:buClr>
              <a:buFont typeface="Wingdings" panose="05000000000000000000" charset="0"/>
              <a:buChar char="n"/>
            </a:pPr>
            <a:r>
              <a:rPr lang="en-US" altLang="zh-CN" sz="1600" dirty="0" smtClean="0">
                <a:latin typeface="Verdana" panose="020B0604030504040204" pitchFamily="34" charset="0"/>
                <a:cs typeface="Times New Roman" panose="02020603050405020304" pitchFamily="18" charset="0"/>
                <a:sym typeface="+mn-ea"/>
              </a:rPr>
              <a:t>e.g. “I live in [West London] for years. I like it and it is safe to live in much of [west London]. Except [Brent] maybe.”</a:t>
            </a:r>
          </a:p>
        </p:txBody>
      </p:sp>
      <p:sp>
        <p:nvSpPr>
          <p:cNvPr id="2" name="矩形 1"/>
          <p:cNvSpPr/>
          <p:nvPr/>
        </p:nvSpPr>
        <p:spPr bwMode="auto">
          <a:xfrm>
            <a:off x="612140" y="2677748"/>
            <a:ext cx="7809865" cy="41211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gn="l">
              <a:lnSpc>
                <a:spcPct val="100000"/>
              </a:lnSpc>
              <a:spcBef>
                <a:spcPts val="0"/>
              </a:spcBef>
              <a:spcAft>
                <a:spcPts val="0"/>
              </a:spcAft>
              <a:buClr>
                <a:srgbClr val="CC0000"/>
              </a:buClr>
              <a:buFont typeface="Wingdings" panose="05000000000000000000" charset="0"/>
              <a:buChar char="n"/>
            </a:pPr>
            <a:r>
              <a:rPr lang="en-US" altLang="zh-CN" sz="1600" dirty="0" smtClean="0">
                <a:latin typeface="Verdana" panose="020B0604030504040204" pitchFamily="34" charset="0"/>
                <a:cs typeface="Times New Roman" panose="02020603050405020304" pitchFamily="18" charset="0"/>
                <a:sym typeface="+mn-ea"/>
              </a:rPr>
              <a:t>Objective</a:t>
            </a:r>
            <a:r>
              <a:rPr lang="zh-CN" altLang="en-US" sz="1600" dirty="0" smtClean="0">
                <a:latin typeface="Verdana" panose="020B0604030504040204" pitchFamily="34" charset="0"/>
                <a:cs typeface="Times New Roman" panose="02020603050405020304" pitchFamily="18" charset="0"/>
                <a:sym typeface="+mn-ea"/>
              </a:rPr>
              <a:t>：</a:t>
            </a:r>
            <a:r>
              <a:rPr lang="en-US" altLang="zh-CN" sz="1600" dirty="0" smtClean="0">
                <a:latin typeface="Verdana" panose="020B0604030504040204" pitchFamily="34" charset="0"/>
                <a:cs typeface="Times New Roman" panose="02020603050405020304" pitchFamily="18" charset="0"/>
                <a:sym typeface="+mn-ea"/>
              </a:rPr>
              <a:t>detecting the aspects and classify the sentiment polarity.</a:t>
            </a:r>
          </a:p>
        </p:txBody>
      </p:sp>
      <p:sp>
        <p:nvSpPr>
          <p:cNvPr id="3" name="矩形 2"/>
          <p:cNvSpPr/>
          <p:nvPr/>
        </p:nvSpPr>
        <p:spPr bwMode="auto">
          <a:xfrm>
            <a:off x="612140" y="3234303"/>
            <a:ext cx="8056245" cy="62674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gn="l">
              <a:lnSpc>
                <a:spcPct val="100000"/>
              </a:lnSpc>
              <a:spcBef>
                <a:spcPts val="0"/>
              </a:spcBef>
              <a:spcAft>
                <a:spcPts val="0"/>
              </a:spcAft>
              <a:buClr>
                <a:srgbClr val="CC0000"/>
              </a:buClr>
              <a:buFont typeface="Wingdings" panose="05000000000000000000" charset="0"/>
              <a:buChar char="n"/>
            </a:pPr>
            <a:r>
              <a:rPr lang="en-US" altLang="zh-CN" sz="1600" dirty="0" smtClean="0">
                <a:latin typeface="Verdana" panose="020B0604030504040204" pitchFamily="34" charset="0"/>
                <a:cs typeface="Times New Roman" panose="02020603050405020304" pitchFamily="18" charset="0"/>
                <a:sym typeface="+mn-ea"/>
              </a:rPr>
              <a:t>Outputs:  </a:t>
            </a:r>
            <a:r>
              <a:rPr lang="en-US" altLang="zh-CN" sz="1600" dirty="0" smtClean="0">
                <a:latin typeface="Verdana" panose="020B0604030504040204" pitchFamily="34" charset="0"/>
                <a:cs typeface="Times New Roman" panose="02020603050405020304" pitchFamily="18" charset="0"/>
                <a:sym typeface="+mn-ea"/>
              </a:rPr>
              <a:t>output </a:t>
            </a:r>
            <a:r>
              <a:rPr lang="en-US" altLang="zh-CN" sz="1600" dirty="0" smtClean="0">
                <a:latin typeface="Verdana" panose="020B0604030504040204" pitchFamily="34" charset="0"/>
                <a:cs typeface="Times New Roman" panose="02020603050405020304" pitchFamily="18" charset="0"/>
                <a:sym typeface="+mn-ea"/>
              </a:rPr>
              <a:t>for [WestLondon] is [‘general’:positive; ‘safety’:positive], while output for [Brent] should be [‘general’: negative; ‘safety’:negative].</a:t>
            </a:r>
          </a:p>
        </p:txBody>
      </p:sp>
      <p:grpSp>
        <p:nvGrpSpPr>
          <p:cNvPr id="6" name="bf36b77f-45b2-4070-955c-64cb258656e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059832" y="4161198"/>
            <a:ext cx="2913575" cy="1572058"/>
            <a:chOff x="2865438" y="1662113"/>
            <a:chExt cx="6540500" cy="3529013"/>
          </a:xfrm>
        </p:grpSpPr>
        <p:sp>
          <p:nvSpPr>
            <p:cNvPr id="7" name="iṧļîḑ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9537B7C2-AF4A-4B97-BBB9-ADD8685BEB2B}"/>
                </a:ext>
              </a:extLst>
            </p:cNvPr>
            <p:cNvSpPr/>
            <p:nvPr/>
          </p:nvSpPr>
          <p:spPr bwMode="auto">
            <a:xfrm>
              <a:off x="2865438" y="1662113"/>
              <a:ext cx="6540500" cy="3529013"/>
            </a:xfrm>
            <a:custGeom>
              <a:avLst/>
              <a:gdLst>
                <a:gd name="T0" fmla="*/ 4551 w 4655"/>
                <a:gd name="T1" fmla="*/ 2333 h 2514"/>
                <a:gd name="T2" fmla="*/ 4486 w 4655"/>
                <a:gd name="T3" fmla="*/ 2459 h 2514"/>
                <a:gd name="T4" fmla="*/ 4446 w 4655"/>
                <a:gd name="T5" fmla="*/ 2514 h 2514"/>
                <a:gd name="T6" fmla="*/ 4445 w 4655"/>
                <a:gd name="T7" fmla="*/ 2514 h 2514"/>
                <a:gd name="T8" fmla="*/ 0 w 4655"/>
                <a:gd name="T9" fmla="*/ 2514 h 2514"/>
                <a:gd name="T10" fmla="*/ 1 w 4655"/>
                <a:gd name="T11" fmla="*/ 2514 h 2514"/>
                <a:gd name="T12" fmla="*/ 65 w 4655"/>
                <a:gd name="T13" fmla="*/ 2459 h 2514"/>
                <a:gd name="T14" fmla="*/ 161 w 4655"/>
                <a:gd name="T15" fmla="*/ 2369 h 2514"/>
                <a:gd name="T16" fmla="*/ 560 w 4655"/>
                <a:gd name="T17" fmla="*/ 725 h 2514"/>
                <a:gd name="T18" fmla="*/ 913 w 4655"/>
                <a:gd name="T19" fmla="*/ 5 h 2514"/>
                <a:gd name="T20" fmla="*/ 1272 w 4655"/>
                <a:gd name="T21" fmla="*/ 64 h 2514"/>
                <a:gd name="T22" fmla="*/ 2040 w 4655"/>
                <a:gd name="T23" fmla="*/ 245 h 2514"/>
                <a:gd name="T24" fmla="*/ 2075 w 4655"/>
                <a:gd name="T25" fmla="*/ 249 h 2514"/>
                <a:gd name="T26" fmla="*/ 2634 w 4655"/>
                <a:gd name="T27" fmla="*/ 259 h 2514"/>
                <a:gd name="T28" fmla="*/ 2650 w 4655"/>
                <a:gd name="T29" fmla="*/ 258 h 2514"/>
                <a:gd name="T30" fmla="*/ 3197 w 4655"/>
                <a:gd name="T31" fmla="*/ 173 h 2514"/>
                <a:gd name="T32" fmla="*/ 3232 w 4655"/>
                <a:gd name="T33" fmla="*/ 165 h 2514"/>
                <a:gd name="T34" fmla="*/ 4244 w 4655"/>
                <a:gd name="T35" fmla="*/ 1032 h 2514"/>
                <a:gd name="T36" fmla="*/ 4376 w 4655"/>
                <a:gd name="T37" fmla="*/ 1609 h 2514"/>
                <a:gd name="T38" fmla="*/ 4551 w 4655"/>
                <a:gd name="T39" fmla="*/ 2333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55" h="2514">
                  <a:moveTo>
                    <a:pt x="4551" y="2333"/>
                  </a:moveTo>
                  <a:cubicBezTo>
                    <a:pt x="4533" y="2377"/>
                    <a:pt x="4511" y="2419"/>
                    <a:pt x="4486" y="2459"/>
                  </a:cubicBezTo>
                  <a:cubicBezTo>
                    <a:pt x="4473" y="2478"/>
                    <a:pt x="4460" y="2496"/>
                    <a:pt x="4446" y="2514"/>
                  </a:cubicBezTo>
                  <a:cubicBezTo>
                    <a:pt x="4445" y="2514"/>
                    <a:pt x="4445" y="2514"/>
                    <a:pt x="4445" y="2514"/>
                  </a:cubicBezTo>
                  <a:cubicBezTo>
                    <a:pt x="0" y="2514"/>
                    <a:pt x="0" y="2514"/>
                    <a:pt x="0" y="2514"/>
                  </a:cubicBezTo>
                  <a:cubicBezTo>
                    <a:pt x="1" y="2514"/>
                    <a:pt x="1" y="2514"/>
                    <a:pt x="1" y="2514"/>
                  </a:cubicBezTo>
                  <a:cubicBezTo>
                    <a:pt x="5" y="2511"/>
                    <a:pt x="28" y="2492"/>
                    <a:pt x="65" y="2459"/>
                  </a:cubicBezTo>
                  <a:cubicBezTo>
                    <a:pt x="91" y="2436"/>
                    <a:pt x="124" y="2405"/>
                    <a:pt x="161" y="2369"/>
                  </a:cubicBezTo>
                  <a:cubicBezTo>
                    <a:pt x="463" y="2072"/>
                    <a:pt x="1043" y="1369"/>
                    <a:pt x="560" y="725"/>
                  </a:cubicBezTo>
                  <a:cubicBezTo>
                    <a:pt x="110" y="126"/>
                    <a:pt x="594" y="18"/>
                    <a:pt x="913" y="5"/>
                  </a:cubicBezTo>
                  <a:cubicBezTo>
                    <a:pt x="1035" y="0"/>
                    <a:pt x="1158" y="20"/>
                    <a:pt x="1272" y="64"/>
                  </a:cubicBezTo>
                  <a:cubicBezTo>
                    <a:pt x="1420" y="120"/>
                    <a:pt x="1689" y="205"/>
                    <a:pt x="2040" y="245"/>
                  </a:cubicBezTo>
                  <a:cubicBezTo>
                    <a:pt x="2051" y="246"/>
                    <a:pt x="2063" y="247"/>
                    <a:pt x="2075" y="249"/>
                  </a:cubicBezTo>
                  <a:cubicBezTo>
                    <a:pt x="2261" y="267"/>
                    <a:pt x="2448" y="271"/>
                    <a:pt x="2634" y="259"/>
                  </a:cubicBezTo>
                  <a:cubicBezTo>
                    <a:pt x="2639" y="258"/>
                    <a:pt x="2645" y="258"/>
                    <a:pt x="2650" y="258"/>
                  </a:cubicBezTo>
                  <a:cubicBezTo>
                    <a:pt x="2835" y="245"/>
                    <a:pt x="3018" y="216"/>
                    <a:pt x="3197" y="173"/>
                  </a:cubicBezTo>
                  <a:cubicBezTo>
                    <a:pt x="3209" y="170"/>
                    <a:pt x="3220" y="167"/>
                    <a:pt x="3232" y="165"/>
                  </a:cubicBezTo>
                  <a:cubicBezTo>
                    <a:pt x="3830" y="26"/>
                    <a:pt x="4382" y="498"/>
                    <a:pt x="4244" y="1032"/>
                  </a:cubicBezTo>
                  <a:cubicBezTo>
                    <a:pt x="4193" y="1229"/>
                    <a:pt x="4206" y="1439"/>
                    <a:pt x="4376" y="1609"/>
                  </a:cubicBezTo>
                  <a:cubicBezTo>
                    <a:pt x="4655" y="1887"/>
                    <a:pt x="4621" y="2160"/>
                    <a:pt x="4551" y="2333"/>
                  </a:cubicBezTo>
                </a:path>
              </a:pathLst>
            </a:custGeom>
            <a:solidFill>
              <a:srgbClr val="4285F4">
                <a:alpha val="20000"/>
              </a:srgbClr>
            </a:solidFill>
            <a:ln>
              <a:noFill/>
            </a:ln>
          </p:spPr>
          <p:txBody>
            <a:bodyPr anchor="ctr"/>
            <a:lstStyle/>
            <a:p>
              <a:pPr algn="ctr"/>
              <a:endParaRPr/>
            </a:p>
          </p:txBody>
        </p:sp>
        <p:sp>
          <p:nvSpPr>
            <p:cNvPr id="8" name="ïšḷïď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80DCD153-404A-4A2F-A63A-0FD2449A21FE}"/>
                </a:ext>
              </a:extLst>
            </p:cNvPr>
            <p:cNvSpPr/>
            <p:nvPr/>
          </p:nvSpPr>
          <p:spPr bwMode="auto">
            <a:xfrm>
              <a:off x="2867026" y="4841875"/>
              <a:ext cx="6392863" cy="349250"/>
            </a:xfrm>
            <a:custGeom>
              <a:avLst/>
              <a:gdLst>
                <a:gd name="T0" fmla="*/ 4550 w 4550"/>
                <a:gd name="T1" fmla="*/ 68 h 249"/>
                <a:gd name="T2" fmla="*/ 4485 w 4550"/>
                <a:gd name="T3" fmla="*/ 194 h 249"/>
                <a:gd name="T4" fmla="*/ 4445 w 4550"/>
                <a:gd name="T5" fmla="*/ 249 h 249"/>
                <a:gd name="T6" fmla="*/ 0 w 4550"/>
                <a:gd name="T7" fmla="*/ 249 h 249"/>
                <a:gd name="T8" fmla="*/ 64 w 4550"/>
                <a:gd name="T9" fmla="*/ 194 h 249"/>
                <a:gd name="T10" fmla="*/ 160 w 4550"/>
                <a:gd name="T11" fmla="*/ 104 h 249"/>
                <a:gd name="T12" fmla="*/ 628 w 4550"/>
                <a:gd name="T13" fmla="*/ 7 h 249"/>
                <a:gd name="T14" fmla="*/ 647 w 4550"/>
                <a:gd name="T15" fmla="*/ 5 h 249"/>
                <a:gd name="T16" fmla="*/ 1146 w 4550"/>
                <a:gd name="T17" fmla="*/ 4 h 249"/>
                <a:gd name="T18" fmla="*/ 1147 w 4550"/>
                <a:gd name="T19" fmla="*/ 4 h 249"/>
                <a:gd name="T20" fmla="*/ 1394 w 4550"/>
                <a:gd name="T21" fmla="*/ 4 h 249"/>
                <a:gd name="T22" fmla="*/ 1394 w 4550"/>
                <a:gd name="T23" fmla="*/ 4 h 249"/>
                <a:gd name="T24" fmla="*/ 1603 w 4550"/>
                <a:gd name="T25" fmla="*/ 4 h 249"/>
                <a:gd name="T26" fmla="*/ 1740 w 4550"/>
                <a:gd name="T27" fmla="*/ 4 h 249"/>
                <a:gd name="T28" fmla="*/ 1880 w 4550"/>
                <a:gd name="T29" fmla="*/ 4 h 249"/>
                <a:gd name="T30" fmla="*/ 2454 w 4550"/>
                <a:gd name="T31" fmla="*/ 3 h 249"/>
                <a:gd name="T32" fmla="*/ 2455 w 4550"/>
                <a:gd name="T33" fmla="*/ 3 h 249"/>
                <a:gd name="T34" fmla="*/ 2499 w 4550"/>
                <a:gd name="T35" fmla="*/ 3 h 249"/>
                <a:gd name="T36" fmla="*/ 2577 w 4550"/>
                <a:gd name="T37" fmla="*/ 3 h 249"/>
                <a:gd name="T38" fmla="*/ 2675 w 4550"/>
                <a:gd name="T39" fmla="*/ 3 h 249"/>
                <a:gd name="T40" fmla="*/ 2700 w 4550"/>
                <a:gd name="T41" fmla="*/ 3 h 249"/>
                <a:gd name="T42" fmla="*/ 2799 w 4550"/>
                <a:gd name="T43" fmla="*/ 2 h 249"/>
                <a:gd name="T44" fmla="*/ 2832 w 4550"/>
                <a:gd name="T45" fmla="*/ 2 h 249"/>
                <a:gd name="T46" fmla="*/ 3118 w 4550"/>
                <a:gd name="T47" fmla="*/ 2 h 249"/>
                <a:gd name="T48" fmla="*/ 3210 w 4550"/>
                <a:gd name="T49" fmla="*/ 2 h 249"/>
                <a:gd name="T50" fmla="*/ 3254 w 4550"/>
                <a:gd name="T51" fmla="*/ 2 h 249"/>
                <a:gd name="T52" fmla="*/ 3585 w 4550"/>
                <a:gd name="T53" fmla="*/ 1 h 249"/>
                <a:gd name="T54" fmla="*/ 3683 w 4550"/>
                <a:gd name="T55" fmla="*/ 1 h 249"/>
                <a:gd name="T56" fmla="*/ 3997 w 4550"/>
                <a:gd name="T57" fmla="*/ 1 h 249"/>
                <a:gd name="T58" fmla="*/ 4261 w 4550"/>
                <a:gd name="T59" fmla="*/ 0 h 249"/>
                <a:gd name="T60" fmla="*/ 4283 w 4550"/>
                <a:gd name="T61" fmla="*/ 3 h 249"/>
                <a:gd name="T62" fmla="*/ 4550 w 4550"/>
                <a:gd name="T63" fmla="*/ 6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50" h="249">
                  <a:moveTo>
                    <a:pt x="4550" y="68"/>
                  </a:moveTo>
                  <a:cubicBezTo>
                    <a:pt x="4532" y="112"/>
                    <a:pt x="4510" y="154"/>
                    <a:pt x="4485" y="194"/>
                  </a:cubicBezTo>
                  <a:cubicBezTo>
                    <a:pt x="4472" y="213"/>
                    <a:pt x="4459" y="231"/>
                    <a:pt x="4445" y="249"/>
                  </a:cubicBezTo>
                  <a:cubicBezTo>
                    <a:pt x="0" y="249"/>
                    <a:pt x="0" y="249"/>
                    <a:pt x="0" y="249"/>
                  </a:cubicBezTo>
                  <a:cubicBezTo>
                    <a:pt x="4" y="246"/>
                    <a:pt x="27" y="227"/>
                    <a:pt x="64" y="194"/>
                  </a:cubicBezTo>
                  <a:cubicBezTo>
                    <a:pt x="90" y="171"/>
                    <a:pt x="123" y="140"/>
                    <a:pt x="160" y="104"/>
                  </a:cubicBezTo>
                  <a:cubicBezTo>
                    <a:pt x="628" y="7"/>
                    <a:pt x="628" y="7"/>
                    <a:pt x="628" y="7"/>
                  </a:cubicBezTo>
                  <a:cubicBezTo>
                    <a:pt x="634" y="6"/>
                    <a:pt x="640" y="5"/>
                    <a:pt x="647" y="5"/>
                  </a:cubicBezTo>
                  <a:cubicBezTo>
                    <a:pt x="1146" y="4"/>
                    <a:pt x="1146" y="4"/>
                    <a:pt x="1146" y="4"/>
                  </a:cubicBezTo>
                  <a:cubicBezTo>
                    <a:pt x="1147" y="4"/>
                    <a:pt x="1147" y="4"/>
                    <a:pt x="1147" y="4"/>
                  </a:cubicBezTo>
                  <a:cubicBezTo>
                    <a:pt x="1394" y="4"/>
                    <a:pt x="1394" y="4"/>
                    <a:pt x="1394" y="4"/>
                  </a:cubicBezTo>
                  <a:cubicBezTo>
                    <a:pt x="1394" y="4"/>
                    <a:pt x="1394" y="4"/>
                    <a:pt x="1394" y="4"/>
                  </a:cubicBezTo>
                  <a:cubicBezTo>
                    <a:pt x="1603" y="4"/>
                    <a:pt x="1603" y="4"/>
                    <a:pt x="1603" y="4"/>
                  </a:cubicBezTo>
                  <a:cubicBezTo>
                    <a:pt x="1740" y="4"/>
                    <a:pt x="1740" y="4"/>
                    <a:pt x="1740" y="4"/>
                  </a:cubicBezTo>
                  <a:cubicBezTo>
                    <a:pt x="1880" y="4"/>
                    <a:pt x="1880" y="4"/>
                    <a:pt x="1880" y="4"/>
                  </a:cubicBezTo>
                  <a:cubicBezTo>
                    <a:pt x="2454" y="3"/>
                    <a:pt x="2454" y="3"/>
                    <a:pt x="2454" y="3"/>
                  </a:cubicBezTo>
                  <a:cubicBezTo>
                    <a:pt x="2455" y="3"/>
                    <a:pt x="2455" y="3"/>
                    <a:pt x="2455" y="3"/>
                  </a:cubicBezTo>
                  <a:cubicBezTo>
                    <a:pt x="2499" y="3"/>
                    <a:pt x="2499" y="3"/>
                    <a:pt x="2499" y="3"/>
                  </a:cubicBezTo>
                  <a:cubicBezTo>
                    <a:pt x="2577" y="3"/>
                    <a:pt x="2577" y="3"/>
                    <a:pt x="2577" y="3"/>
                  </a:cubicBezTo>
                  <a:cubicBezTo>
                    <a:pt x="2675" y="3"/>
                    <a:pt x="2675" y="3"/>
                    <a:pt x="2675" y="3"/>
                  </a:cubicBezTo>
                  <a:cubicBezTo>
                    <a:pt x="2700" y="3"/>
                    <a:pt x="2700" y="3"/>
                    <a:pt x="2700" y="3"/>
                  </a:cubicBezTo>
                  <a:cubicBezTo>
                    <a:pt x="2799" y="2"/>
                    <a:pt x="2799" y="2"/>
                    <a:pt x="2799" y="2"/>
                  </a:cubicBezTo>
                  <a:cubicBezTo>
                    <a:pt x="2832" y="2"/>
                    <a:pt x="2832" y="2"/>
                    <a:pt x="2832" y="2"/>
                  </a:cubicBezTo>
                  <a:cubicBezTo>
                    <a:pt x="3118" y="2"/>
                    <a:pt x="3118" y="2"/>
                    <a:pt x="3118" y="2"/>
                  </a:cubicBezTo>
                  <a:cubicBezTo>
                    <a:pt x="3210" y="2"/>
                    <a:pt x="3210" y="2"/>
                    <a:pt x="3210" y="2"/>
                  </a:cubicBezTo>
                  <a:cubicBezTo>
                    <a:pt x="3254" y="2"/>
                    <a:pt x="3254" y="2"/>
                    <a:pt x="3254" y="2"/>
                  </a:cubicBezTo>
                  <a:cubicBezTo>
                    <a:pt x="3585" y="1"/>
                    <a:pt x="3585" y="1"/>
                    <a:pt x="3585" y="1"/>
                  </a:cubicBezTo>
                  <a:cubicBezTo>
                    <a:pt x="3683" y="1"/>
                    <a:pt x="3683" y="1"/>
                    <a:pt x="3683" y="1"/>
                  </a:cubicBezTo>
                  <a:cubicBezTo>
                    <a:pt x="3997" y="1"/>
                    <a:pt x="3997" y="1"/>
                    <a:pt x="3997" y="1"/>
                  </a:cubicBezTo>
                  <a:cubicBezTo>
                    <a:pt x="4261" y="0"/>
                    <a:pt x="4261" y="0"/>
                    <a:pt x="4261" y="0"/>
                  </a:cubicBezTo>
                  <a:cubicBezTo>
                    <a:pt x="4269" y="0"/>
                    <a:pt x="4276" y="1"/>
                    <a:pt x="4283" y="3"/>
                  </a:cubicBezTo>
                  <a:cubicBezTo>
                    <a:pt x="4550" y="68"/>
                    <a:pt x="4550" y="68"/>
                    <a:pt x="4550" y="68"/>
                  </a:cubicBezTo>
                </a:path>
              </a:pathLst>
            </a:custGeom>
            <a:solidFill>
              <a:srgbClr val="454B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ïṡľiḑ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F941308F-3236-4DD2-BBBF-B223A6A6A425}"/>
                </a:ext>
              </a:extLst>
            </p:cNvPr>
            <p:cNvSpPr/>
            <p:nvPr/>
          </p:nvSpPr>
          <p:spPr bwMode="auto">
            <a:xfrm>
              <a:off x="2867026" y="5113338"/>
              <a:ext cx="90488" cy="77788"/>
            </a:xfrm>
            <a:custGeom>
              <a:avLst/>
              <a:gdLst>
                <a:gd name="T0" fmla="*/ 64 w 64"/>
                <a:gd name="T1" fmla="*/ 0 h 55"/>
                <a:gd name="T2" fmla="*/ 64 w 64"/>
                <a:gd name="T3" fmla="*/ 0 h 55"/>
                <a:gd name="T4" fmla="*/ 0 w 64"/>
                <a:gd name="T5" fmla="*/ 55 h 55"/>
                <a:gd name="T6" fmla="*/ 0 w 64"/>
                <a:gd name="T7" fmla="*/ 55 h 55"/>
                <a:gd name="T8" fmla="*/ 64 w 64"/>
                <a:gd name="T9" fmla="*/ 0 h 55"/>
                <a:gd name="T10" fmla="*/ 64 w 64"/>
                <a:gd name="T11" fmla="*/ 0 h 55"/>
              </a:gdLst>
              <a:ahLst/>
              <a:cxnLst>
                <a:cxn ang="0">
                  <a:pos x="T0" y="T1"/>
                </a:cxn>
                <a:cxn ang="0">
                  <a:pos x="T2" y="T3"/>
                </a:cxn>
                <a:cxn ang="0">
                  <a:pos x="T4" y="T5"/>
                </a:cxn>
                <a:cxn ang="0">
                  <a:pos x="T6" y="T7"/>
                </a:cxn>
                <a:cxn ang="0">
                  <a:pos x="T8" y="T9"/>
                </a:cxn>
                <a:cxn ang="0">
                  <a:pos x="T10" y="T11"/>
                </a:cxn>
              </a:cxnLst>
              <a:rect l="0" t="0" r="r" b="b"/>
              <a:pathLst>
                <a:path w="64" h="55">
                  <a:moveTo>
                    <a:pt x="64" y="0"/>
                  </a:moveTo>
                  <a:cubicBezTo>
                    <a:pt x="64" y="0"/>
                    <a:pt x="64" y="0"/>
                    <a:pt x="64" y="0"/>
                  </a:cubicBezTo>
                  <a:cubicBezTo>
                    <a:pt x="27" y="32"/>
                    <a:pt x="4" y="51"/>
                    <a:pt x="0" y="55"/>
                  </a:cubicBezTo>
                  <a:cubicBezTo>
                    <a:pt x="0" y="55"/>
                    <a:pt x="0" y="55"/>
                    <a:pt x="0" y="55"/>
                  </a:cubicBezTo>
                  <a:cubicBezTo>
                    <a:pt x="4" y="52"/>
                    <a:pt x="27" y="33"/>
                    <a:pt x="64" y="0"/>
                  </a:cubicBezTo>
                  <a:cubicBezTo>
                    <a:pt x="64" y="0"/>
                    <a:pt x="64" y="0"/>
                    <a:pt x="64" y="0"/>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ṥḻíď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49EEA3BB-C8A4-4607-AEE6-FFD34F4F4C6F}"/>
                </a:ext>
              </a:extLst>
            </p:cNvPr>
            <p:cNvSpPr/>
            <p:nvPr/>
          </p:nvSpPr>
          <p:spPr bwMode="auto">
            <a:xfrm>
              <a:off x="2867026" y="5113338"/>
              <a:ext cx="6300788" cy="77788"/>
            </a:xfrm>
            <a:custGeom>
              <a:avLst/>
              <a:gdLst>
                <a:gd name="T0" fmla="*/ 4485 w 4485"/>
                <a:gd name="T1" fmla="*/ 0 h 55"/>
                <a:gd name="T2" fmla="*/ 64 w 4485"/>
                <a:gd name="T3" fmla="*/ 0 h 55"/>
                <a:gd name="T4" fmla="*/ 64 w 4485"/>
                <a:gd name="T5" fmla="*/ 0 h 55"/>
                <a:gd name="T6" fmla="*/ 0 w 4485"/>
                <a:gd name="T7" fmla="*/ 55 h 55"/>
                <a:gd name="T8" fmla="*/ 4445 w 4485"/>
                <a:gd name="T9" fmla="*/ 55 h 55"/>
                <a:gd name="T10" fmla="*/ 4485 w 4485"/>
                <a:gd name="T11" fmla="*/ 0 h 55"/>
              </a:gdLst>
              <a:ahLst/>
              <a:cxnLst>
                <a:cxn ang="0">
                  <a:pos x="T0" y="T1"/>
                </a:cxn>
                <a:cxn ang="0">
                  <a:pos x="T2" y="T3"/>
                </a:cxn>
                <a:cxn ang="0">
                  <a:pos x="T4" y="T5"/>
                </a:cxn>
                <a:cxn ang="0">
                  <a:pos x="T6" y="T7"/>
                </a:cxn>
                <a:cxn ang="0">
                  <a:pos x="T8" y="T9"/>
                </a:cxn>
                <a:cxn ang="0">
                  <a:pos x="T10" y="T11"/>
                </a:cxn>
              </a:cxnLst>
              <a:rect l="0" t="0" r="r" b="b"/>
              <a:pathLst>
                <a:path w="4485" h="55">
                  <a:moveTo>
                    <a:pt x="4485" y="0"/>
                  </a:moveTo>
                  <a:cubicBezTo>
                    <a:pt x="64" y="0"/>
                    <a:pt x="64" y="0"/>
                    <a:pt x="64" y="0"/>
                  </a:cubicBezTo>
                  <a:cubicBezTo>
                    <a:pt x="64" y="0"/>
                    <a:pt x="64" y="0"/>
                    <a:pt x="64" y="0"/>
                  </a:cubicBezTo>
                  <a:cubicBezTo>
                    <a:pt x="27" y="33"/>
                    <a:pt x="4" y="52"/>
                    <a:pt x="0" y="55"/>
                  </a:cubicBezTo>
                  <a:cubicBezTo>
                    <a:pt x="4445" y="55"/>
                    <a:pt x="4445" y="55"/>
                    <a:pt x="4445" y="55"/>
                  </a:cubicBezTo>
                  <a:cubicBezTo>
                    <a:pt x="4459" y="37"/>
                    <a:pt x="4472" y="19"/>
                    <a:pt x="4485" y="0"/>
                  </a:cubicBezTo>
                </a:path>
              </a:pathLst>
            </a:custGeom>
            <a:solidFill>
              <a:srgbClr val="292D3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ślíď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1657C365-114A-430B-BCE1-07687CBE78D6}"/>
                </a:ext>
              </a:extLst>
            </p:cNvPr>
            <p:cNvSpPr/>
            <p:nvPr/>
          </p:nvSpPr>
          <p:spPr bwMode="auto">
            <a:xfrm>
              <a:off x="5365751" y="1755775"/>
              <a:ext cx="1620838" cy="1785938"/>
            </a:xfrm>
            <a:custGeom>
              <a:avLst/>
              <a:gdLst>
                <a:gd name="T0" fmla="*/ 1153 w 1153"/>
                <a:gd name="T1" fmla="*/ 1149 h 1273"/>
                <a:gd name="T2" fmla="*/ 1144 w 1153"/>
                <a:gd name="T3" fmla="*/ 1151 h 1273"/>
                <a:gd name="T4" fmla="*/ 743 w 1153"/>
                <a:gd name="T5" fmla="*/ 1228 h 1273"/>
                <a:gd name="T6" fmla="*/ 389 w 1153"/>
                <a:gd name="T7" fmla="*/ 1264 h 1273"/>
                <a:gd name="T8" fmla="*/ 141 w 1153"/>
                <a:gd name="T9" fmla="*/ 1210 h 1273"/>
                <a:gd name="T10" fmla="*/ 29 w 1153"/>
                <a:gd name="T11" fmla="*/ 1140 h 1273"/>
                <a:gd name="T12" fmla="*/ 51 w 1153"/>
                <a:gd name="T13" fmla="*/ 889 h 1273"/>
                <a:gd name="T14" fmla="*/ 50 w 1153"/>
                <a:gd name="T15" fmla="*/ 673 h 1273"/>
                <a:gd name="T16" fmla="*/ 37 w 1153"/>
                <a:gd name="T17" fmla="*/ 626 h 1273"/>
                <a:gd name="T18" fmla="*/ 12 w 1153"/>
                <a:gd name="T19" fmla="*/ 497 h 1273"/>
                <a:gd name="T20" fmla="*/ 78 w 1153"/>
                <a:gd name="T21" fmla="*/ 416 h 1273"/>
                <a:gd name="T22" fmla="*/ 208 w 1153"/>
                <a:gd name="T23" fmla="*/ 256 h 1273"/>
                <a:gd name="T24" fmla="*/ 231 w 1153"/>
                <a:gd name="T25" fmla="*/ 158 h 1273"/>
                <a:gd name="T26" fmla="*/ 365 w 1153"/>
                <a:gd name="T27" fmla="*/ 29 h 1273"/>
                <a:gd name="T28" fmla="*/ 554 w 1153"/>
                <a:gd name="T29" fmla="*/ 0 h 1273"/>
                <a:gd name="T30" fmla="*/ 723 w 1153"/>
                <a:gd name="T31" fmla="*/ 11 h 1273"/>
                <a:gd name="T32" fmla="*/ 899 w 1153"/>
                <a:gd name="T33" fmla="*/ 62 h 1273"/>
                <a:gd name="T34" fmla="*/ 1011 w 1153"/>
                <a:gd name="T35" fmla="*/ 203 h 1273"/>
                <a:gd name="T36" fmla="*/ 1006 w 1153"/>
                <a:gd name="T37" fmla="*/ 463 h 1273"/>
                <a:gd name="T38" fmla="*/ 1071 w 1153"/>
                <a:gd name="T39" fmla="*/ 577 h 1273"/>
                <a:gd name="T40" fmla="*/ 1091 w 1153"/>
                <a:gd name="T41" fmla="*/ 789 h 1273"/>
                <a:gd name="T42" fmla="*/ 1035 w 1153"/>
                <a:gd name="T43" fmla="*/ 1025 h 1273"/>
                <a:gd name="T44" fmla="*/ 1144 w 1153"/>
                <a:gd name="T45" fmla="*/ 1139 h 1273"/>
                <a:gd name="T46" fmla="*/ 1153 w 1153"/>
                <a:gd name="T47" fmla="*/ 1149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53" h="1273">
                  <a:moveTo>
                    <a:pt x="1153" y="1149"/>
                  </a:moveTo>
                  <a:cubicBezTo>
                    <a:pt x="1144" y="1151"/>
                    <a:pt x="1144" y="1151"/>
                    <a:pt x="1144" y="1151"/>
                  </a:cubicBezTo>
                  <a:cubicBezTo>
                    <a:pt x="743" y="1228"/>
                    <a:pt x="743" y="1228"/>
                    <a:pt x="743" y="1228"/>
                  </a:cubicBezTo>
                  <a:cubicBezTo>
                    <a:pt x="626" y="1250"/>
                    <a:pt x="508" y="1273"/>
                    <a:pt x="389" y="1264"/>
                  </a:cubicBezTo>
                  <a:cubicBezTo>
                    <a:pt x="303" y="1258"/>
                    <a:pt x="223" y="1232"/>
                    <a:pt x="141" y="1210"/>
                  </a:cubicBezTo>
                  <a:cubicBezTo>
                    <a:pt x="94" y="1198"/>
                    <a:pt x="45" y="1192"/>
                    <a:pt x="29" y="1140"/>
                  </a:cubicBezTo>
                  <a:cubicBezTo>
                    <a:pt x="7" y="1068"/>
                    <a:pt x="43" y="962"/>
                    <a:pt x="51" y="889"/>
                  </a:cubicBezTo>
                  <a:cubicBezTo>
                    <a:pt x="59" y="817"/>
                    <a:pt x="64" y="744"/>
                    <a:pt x="50" y="673"/>
                  </a:cubicBezTo>
                  <a:cubicBezTo>
                    <a:pt x="46" y="657"/>
                    <a:pt x="42" y="641"/>
                    <a:pt x="37" y="626"/>
                  </a:cubicBezTo>
                  <a:cubicBezTo>
                    <a:pt x="23" y="584"/>
                    <a:pt x="0" y="540"/>
                    <a:pt x="12" y="497"/>
                  </a:cubicBezTo>
                  <a:cubicBezTo>
                    <a:pt x="22" y="463"/>
                    <a:pt x="51" y="438"/>
                    <a:pt x="78" y="416"/>
                  </a:cubicBezTo>
                  <a:cubicBezTo>
                    <a:pt x="132" y="372"/>
                    <a:pt x="186" y="322"/>
                    <a:pt x="208" y="256"/>
                  </a:cubicBezTo>
                  <a:cubicBezTo>
                    <a:pt x="218" y="224"/>
                    <a:pt x="220" y="190"/>
                    <a:pt x="231" y="158"/>
                  </a:cubicBezTo>
                  <a:cubicBezTo>
                    <a:pt x="252" y="98"/>
                    <a:pt x="306" y="53"/>
                    <a:pt x="365" y="29"/>
                  </a:cubicBezTo>
                  <a:cubicBezTo>
                    <a:pt x="425" y="5"/>
                    <a:pt x="490" y="0"/>
                    <a:pt x="554" y="0"/>
                  </a:cubicBezTo>
                  <a:cubicBezTo>
                    <a:pt x="610" y="0"/>
                    <a:pt x="667" y="3"/>
                    <a:pt x="723" y="11"/>
                  </a:cubicBezTo>
                  <a:cubicBezTo>
                    <a:pt x="784" y="19"/>
                    <a:pt x="846" y="32"/>
                    <a:pt x="899" y="62"/>
                  </a:cubicBezTo>
                  <a:cubicBezTo>
                    <a:pt x="953" y="93"/>
                    <a:pt x="998" y="142"/>
                    <a:pt x="1011" y="203"/>
                  </a:cubicBezTo>
                  <a:cubicBezTo>
                    <a:pt x="1029" y="289"/>
                    <a:pt x="980" y="380"/>
                    <a:pt x="1006" y="463"/>
                  </a:cubicBezTo>
                  <a:cubicBezTo>
                    <a:pt x="1019" y="505"/>
                    <a:pt x="1050" y="539"/>
                    <a:pt x="1071" y="577"/>
                  </a:cubicBezTo>
                  <a:cubicBezTo>
                    <a:pt x="1106" y="642"/>
                    <a:pt x="1114" y="719"/>
                    <a:pt x="1091" y="789"/>
                  </a:cubicBezTo>
                  <a:cubicBezTo>
                    <a:pt x="1066" y="868"/>
                    <a:pt x="1003" y="948"/>
                    <a:pt x="1035" y="1025"/>
                  </a:cubicBezTo>
                  <a:cubicBezTo>
                    <a:pt x="1056" y="1074"/>
                    <a:pt x="1108" y="1100"/>
                    <a:pt x="1144" y="1139"/>
                  </a:cubicBezTo>
                  <a:cubicBezTo>
                    <a:pt x="1147" y="1142"/>
                    <a:pt x="1150" y="1146"/>
                    <a:pt x="1153" y="1149"/>
                  </a:cubicBezTo>
                </a:path>
              </a:pathLst>
            </a:custGeom>
            <a:solidFill>
              <a:srgbClr val="454B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ïṥ1îḑ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D4548F9C-1103-4A79-82AD-558AC73E9F7F}"/>
                </a:ext>
              </a:extLst>
            </p:cNvPr>
            <p:cNvSpPr/>
            <p:nvPr/>
          </p:nvSpPr>
          <p:spPr bwMode="auto">
            <a:xfrm>
              <a:off x="6804026" y="2860675"/>
              <a:ext cx="96838" cy="279400"/>
            </a:xfrm>
            <a:custGeom>
              <a:avLst/>
              <a:gdLst>
                <a:gd name="T0" fmla="*/ 69 w 69"/>
                <a:gd name="T1" fmla="*/ 0 h 199"/>
                <a:gd name="T2" fmla="*/ 68 w 69"/>
                <a:gd name="T3" fmla="*/ 1 h 199"/>
                <a:gd name="T4" fmla="*/ 4 w 69"/>
                <a:gd name="T5" fmla="*/ 199 h 199"/>
                <a:gd name="T6" fmla="*/ 4 w 69"/>
                <a:gd name="T7" fmla="*/ 199 h 199"/>
                <a:gd name="T8" fmla="*/ 68 w 69"/>
                <a:gd name="T9" fmla="*/ 2 h 199"/>
                <a:gd name="T10" fmla="*/ 69 w 69"/>
                <a:gd name="T11" fmla="*/ 0 h 199"/>
              </a:gdLst>
              <a:ahLst/>
              <a:cxnLst>
                <a:cxn ang="0">
                  <a:pos x="T0" y="T1"/>
                </a:cxn>
                <a:cxn ang="0">
                  <a:pos x="T2" y="T3"/>
                </a:cxn>
                <a:cxn ang="0">
                  <a:pos x="T4" y="T5"/>
                </a:cxn>
                <a:cxn ang="0">
                  <a:pos x="T6" y="T7"/>
                </a:cxn>
                <a:cxn ang="0">
                  <a:pos x="T8" y="T9"/>
                </a:cxn>
                <a:cxn ang="0">
                  <a:pos x="T10" y="T11"/>
                </a:cxn>
              </a:cxnLst>
              <a:rect l="0" t="0" r="r" b="b"/>
              <a:pathLst>
                <a:path w="69" h="199">
                  <a:moveTo>
                    <a:pt x="69" y="0"/>
                  </a:moveTo>
                  <a:cubicBezTo>
                    <a:pt x="69" y="0"/>
                    <a:pt x="68" y="1"/>
                    <a:pt x="68" y="1"/>
                  </a:cubicBezTo>
                  <a:cubicBezTo>
                    <a:pt x="47" y="67"/>
                    <a:pt x="0" y="134"/>
                    <a:pt x="4" y="199"/>
                  </a:cubicBezTo>
                  <a:cubicBezTo>
                    <a:pt x="4" y="199"/>
                    <a:pt x="4" y="199"/>
                    <a:pt x="4" y="199"/>
                  </a:cubicBezTo>
                  <a:cubicBezTo>
                    <a:pt x="0" y="134"/>
                    <a:pt x="47" y="68"/>
                    <a:pt x="68" y="2"/>
                  </a:cubicBezTo>
                  <a:cubicBezTo>
                    <a:pt x="69" y="1"/>
                    <a:pt x="69" y="0"/>
                    <a:pt x="69"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ïṡľïḑ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5B67E470-88F0-4B5F-BDE5-39F30CBF2A71}"/>
                </a:ext>
              </a:extLst>
            </p:cNvPr>
            <p:cNvSpPr/>
            <p:nvPr/>
          </p:nvSpPr>
          <p:spPr bwMode="auto">
            <a:xfrm>
              <a:off x="5397501" y="2646363"/>
              <a:ext cx="1504950" cy="655638"/>
            </a:xfrm>
            <a:custGeom>
              <a:avLst/>
              <a:gdLst>
                <a:gd name="T0" fmla="*/ 339 w 1072"/>
                <a:gd name="T1" fmla="*/ 218 h 467"/>
                <a:gd name="T2" fmla="*/ 371 w 1072"/>
                <a:gd name="T3" fmla="*/ 314 h 467"/>
                <a:gd name="T4" fmla="*/ 370 w 1072"/>
                <a:gd name="T5" fmla="*/ 306 h 467"/>
                <a:gd name="T6" fmla="*/ 350 w 1072"/>
                <a:gd name="T7" fmla="*/ 227 h 467"/>
                <a:gd name="T8" fmla="*/ 339 w 1072"/>
                <a:gd name="T9" fmla="*/ 218 h 467"/>
                <a:gd name="T10" fmla="*/ 779 w 1072"/>
                <a:gd name="T11" fmla="*/ 216 h 467"/>
                <a:gd name="T12" fmla="*/ 699 w 1072"/>
                <a:gd name="T13" fmla="*/ 267 h 467"/>
                <a:gd name="T14" fmla="*/ 769 w 1072"/>
                <a:gd name="T15" fmla="*/ 338 h 467"/>
                <a:gd name="T16" fmla="*/ 787 w 1072"/>
                <a:gd name="T17" fmla="*/ 350 h 467"/>
                <a:gd name="T18" fmla="*/ 796 w 1072"/>
                <a:gd name="T19" fmla="*/ 348 h 467"/>
                <a:gd name="T20" fmla="*/ 801 w 1072"/>
                <a:gd name="T21" fmla="*/ 349 h 467"/>
                <a:gd name="T22" fmla="*/ 823 w 1072"/>
                <a:gd name="T23" fmla="*/ 350 h 467"/>
                <a:gd name="T24" fmla="*/ 795 w 1072"/>
                <a:gd name="T25" fmla="*/ 281 h 467"/>
                <a:gd name="T26" fmla="*/ 795 w 1072"/>
                <a:gd name="T27" fmla="*/ 281 h 467"/>
                <a:gd name="T28" fmla="*/ 795 w 1072"/>
                <a:gd name="T29" fmla="*/ 280 h 467"/>
                <a:gd name="T30" fmla="*/ 779 w 1072"/>
                <a:gd name="T31" fmla="*/ 216 h 467"/>
                <a:gd name="T32" fmla="*/ 987 w 1072"/>
                <a:gd name="T33" fmla="*/ 24 h 467"/>
                <a:gd name="T34" fmla="*/ 982 w 1072"/>
                <a:gd name="T35" fmla="*/ 56 h 467"/>
                <a:gd name="T36" fmla="*/ 982 w 1072"/>
                <a:gd name="T37" fmla="*/ 56 h 467"/>
                <a:gd name="T38" fmla="*/ 965 w 1072"/>
                <a:gd name="T39" fmla="*/ 108 h 467"/>
                <a:gd name="T40" fmla="*/ 939 w 1072"/>
                <a:gd name="T41" fmla="*/ 184 h 467"/>
                <a:gd name="T42" fmla="*/ 939 w 1072"/>
                <a:gd name="T43" fmla="*/ 184 h 467"/>
                <a:gd name="T44" fmla="*/ 935 w 1072"/>
                <a:gd name="T45" fmla="*/ 207 h 467"/>
                <a:gd name="T46" fmla="*/ 935 w 1072"/>
                <a:gd name="T47" fmla="*/ 207 h 467"/>
                <a:gd name="T48" fmla="*/ 962 w 1072"/>
                <a:gd name="T49" fmla="*/ 343 h 467"/>
                <a:gd name="T50" fmla="*/ 1005 w 1072"/>
                <a:gd name="T51" fmla="*/ 352 h 467"/>
                <a:gd name="T52" fmla="*/ 1069 w 1072"/>
                <a:gd name="T53" fmla="*/ 154 h 467"/>
                <a:gd name="T54" fmla="*/ 1070 w 1072"/>
                <a:gd name="T55" fmla="*/ 153 h 467"/>
                <a:gd name="T56" fmla="*/ 987 w 1072"/>
                <a:gd name="T57" fmla="*/ 24 h 467"/>
                <a:gd name="T58" fmla="*/ 114 w 1072"/>
                <a:gd name="T59" fmla="*/ 0 h 467"/>
                <a:gd name="T60" fmla="*/ 29 w 1072"/>
                <a:gd name="T61" fmla="*/ 254 h 467"/>
                <a:gd name="T62" fmla="*/ 29 w 1072"/>
                <a:gd name="T63" fmla="*/ 254 h 467"/>
                <a:gd name="T64" fmla="*/ 0 w 1072"/>
                <a:gd name="T65" fmla="*/ 451 h 467"/>
                <a:gd name="T66" fmla="*/ 1 w 1072"/>
                <a:gd name="T67" fmla="*/ 467 h 467"/>
                <a:gd name="T68" fmla="*/ 16 w 1072"/>
                <a:gd name="T69" fmla="*/ 452 h 467"/>
                <a:gd name="T70" fmla="*/ 145 w 1072"/>
                <a:gd name="T71" fmla="*/ 382 h 467"/>
                <a:gd name="T72" fmla="*/ 145 w 1072"/>
                <a:gd name="T73" fmla="*/ 329 h 467"/>
                <a:gd name="T74" fmla="*/ 145 w 1072"/>
                <a:gd name="T75" fmla="*/ 319 h 467"/>
                <a:gd name="T76" fmla="*/ 145 w 1072"/>
                <a:gd name="T77" fmla="*/ 327 h 467"/>
                <a:gd name="T78" fmla="*/ 119 w 1072"/>
                <a:gd name="T79" fmla="*/ 21 h 467"/>
                <a:gd name="T80" fmla="*/ 114 w 1072"/>
                <a:gd name="T8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2" h="467">
                  <a:moveTo>
                    <a:pt x="339" y="218"/>
                  </a:moveTo>
                  <a:cubicBezTo>
                    <a:pt x="352" y="249"/>
                    <a:pt x="364" y="281"/>
                    <a:pt x="371" y="314"/>
                  </a:cubicBezTo>
                  <a:cubicBezTo>
                    <a:pt x="371" y="311"/>
                    <a:pt x="370" y="309"/>
                    <a:pt x="370" y="306"/>
                  </a:cubicBezTo>
                  <a:cubicBezTo>
                    <a:pt x="365" y="279"/>
                    <a:pt x="359" y="253"/>
                    <a:pt x="350" y="227"/>
                  </a:cubicBezTo>
                  <a:cubicBezTo>
                    <a:pt x="346" y="224"/>
                    <a:pt x="342" y="221"/>
                    <a:pt x="339" y="218"/>
                  </a:cubicBezTo>
                  <a:moveTo>
                    <a:pt x="779" y="216"/>
                  </a:moveTo>
                  <a:cubicBezTo>
                    <a:pt x="755" y="236"/>
                    <a:pt x="728" y="254"/>
                    <a:pt x="699" y="267"/>
                  </a:cubicBezTo>
                  <a:cubicBezTo>
                    <a:pt x="716" y="295"/>
                    <a:pt x="742" y="319"/>
                    <a:pt x="769" y="338"/>
                  </a:cubicBezTo>
                  <a:cubicBezTo>
                    <a:pt x="775" y="342"/>
                    <a:pt x="781" y="346"/>
                    <a:pt x="787" y="350"/>
                  </a:cubicBezTo>
                  <a:cubicBezTo>
                    <a:pt x="790" y="349"/>
                    <a:pt x="793" y="348"/>
                    <a:pt x="796" y="348"/>
                  </a:cubicBezTo>
                  <a:cubicBezTo>
                    <a:pt x="798" y="348"/>
                    <a:pt x="799" y="348"/>
                    <a:pt x="801" y="349"/>
                  </a:cubicBezTo>
                  <a:cubicBezTo>
                    <a:pt x="808" y="349"/>
                    <a:pt x="815" y="349"/>
                    <a:pt x="823" y="350"/>
                  </a:cubicBezTo>
                  <a:cubicBezTo>
                    <a:pt x="812" y="328"/>
                    <a:pt x="803" y="304"/>
                    <a:pt x="795" y="281"/>
                  </a:cubicBezTo>
                  <a:cubicBezTo>
                    <a:pt x="795" y="281"/>
                    <a:pt x="795" y="281"/>
                    <a:pt x="795" y="281"/>
                  </a:cubicBezTo>
                  <a:cubicBezTo>
                    <a:pt x="795" y="281"/>
                    <a:pt x="795" y="280"/>
                    <a:pt x="795" y="280"/>
                  </a:cubicBezTo>
                  <a:cubicBezTo>
                    <a:pt x="789" y="259"/>
                    <a:pt x="783" y="238"/>
                    <a:pt x="779" y="216"/>
                  </a:cubicBezTo>
                  <a:moveTo>
                    <a:pt x="987" y="24"/>
                  </a:moveTo>
                  <a:cubicBezTo>
                    <a:pt x="986" y="35"/>
                    <a:pt x="984" y="46"/>
                    <a:pt x="982" y="56"/>
                  </a:cubicBezTo>
                  <a:cubicBezTo>
                    <a:pt x="982" y="56"/>
                    <a:pt x="982" y="56"/>
                    <a:pt x="982" y="56"/>
                  </a:cubicBezTo>
                  <a:cubicBezTo>
                    <a:pt x="977" y="74"/>
                    <a:pt x="971" y="91"/>
                    <a:pt x="965" y="108"/>
                  </a:cubicBezTo>
                  <a:cubicBezTo>
                    <a:pt x="955" y="133"/>
                    <a:pt x="944" y="158"/>
                    <a:pt x="939" y="184"/>
                  </a:cubicBezTo>
                  <a:cubicBezTo>
                    <a:pt x="939" y="184"/>
                    <a:pt x="939" y="184"/>
                    <a:pt x="939" y="184"/>
                  </a:cubicBezTo>
                  <a:cubicBezTo>
                    <a:pt x="937" y="192"/>
                    <a:pt x="936" y="199"/>
                    <a:pt x="935" y="207"/>
                  </a:cubicBezTo>
                  <a:cubicBezTo>
                    <a:pt x="935" y="207"/>
                    <a:pt x="935" y="207"/>
                    <a:pt x="935" y="207"/>
                  </a:cubicBezTo>
                  <a:cubicBezTo>
                    <a:pt x="931" y="253"/>
                    <a:pt x="943" y="299"/>
                    <a:pt x="962" y="343"/>
                  </a:cubicBezTo>
                  <a:cubicBezTo>
                    <a:pt x="976" y="345"/>
                    <a:pt x="991" y="348"/>
                    <a:pt x="1005" y="352"/>
                  </a:cubicBezTo>
                  <a:cubicBezTo>
                    <a:pt x="1001" y="287"/>
                    <a:pt x="1048" y="220"/>
                    <a:pt x="1069" y="154"/>
                  </a:cubicBezTo>
                  <a:cubicBezTo>
                    <a:pt x="1069" y="154"/>
                    <a:pt x="1070" y="153"/>
                    <a:pt x="1070" y="153"/>
                  </a:cubicBezTo>
                  <a:cubicBezTo>
                    <a:pt x="1072" y="132"/>
                    <a:pt x="1031" y="79"/>
                    <a:pt x="987" y="24"/>
                  </a:cubicBezTo>
                  <a:moveTo>
                    <a:pt x="114" y="0"/>
                  </a:moveTo>
                  <a:cubicBezTo>
                    <a:pt x="81" y="98"/>
                    <a:pt x="34" y="210"/>
                    <a:pt x="29" y="254"/>
                  </a:cubicBezTo>
                  <a:cubicBezTo>
                    <a:pt x="29" y="254"/>
                    <a:pt x="29" y="254"/>
                    <a:pt x="29" y="254"/>
                  </a:cubicBezTo>
                  <a:cubicBezTo>
                    <a:pt x="23" y="310"/>
                    <a:pt x="0" y="386"/>
                    <a:pt x="0" y="451"/>
                  </a:cubicBezTo>
                  <a:cubicBezTo>
                    <a:pt x="0" y="457"/>
                    <a:pt x="0" y="462"/>
                    <a:pt x="1" y="467"/>
                  </a:cubicBezTo>
                  <a:cubicBezTo>
                    <a:pt x="6" y="462"/>
                    <a:pt x="11" y="457"/>
                    <a:pt x="16" y="452"/>
                  </a:cubicBezTo>
                  <a:cubicBezTo>
                    <a:pt x="54" y="420"/>
                    <a:pt x="98" y="397"/>
                    <a:pt x="145" y="382"/>
                  </a:cubicBezTo>
                  <a:cubicBezTo>
                    <a:pt x="145" y="365"/>
                    <a:pt x="146" y="347"/>
                    <a:pt x="145" y="329"/>
                  </a:cubicBezTo>
                  <a:cubicBezTo>
                    <a:pt x="145" y="326"/>
                    <a:pt x="145" y="323"/>
                    <a:pt x="145" y="319"/>
                  </a:cubicBezTo>
                  <a:cubicBezTo>
                    <a:pt x="145" y="322"/>
                    <a:pt x="145" y="325"/>
                    <a:pt x="145" y="327"/>
                  </a:cubicBezTo>
                  <a:cubicBezTo>
                    <a:pt x="144" y="225"/>
                    <a:pt x="143" y="121"/>
                    <a:pt x="119" y="21"/>
                  </a:cubicBezTo>
                  <a:cubicBezTo>
                    <a:pt x="118" y="14"/>
                    <a:pt x="116" y="7"/>
                    <a:pt x="114" y="0"/>
                  </a:cubicBezTo>
                </a:path>
              </a:pathLst>
            </a:custGeom>
            <a:solidFill>
              <a:srgbClr val="3E43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iš1ïd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FB3D5FF1-AABA-4D47-A5A8-9C29B252E7A3}"/>
                </a:ext>
              </a:extLst>
            </p:cNvPr>
            <p:cNvSpPr/>
            <p:nvPr/>
          </p:nvSpPr>
          <p:spPr bwMode="auto">
            <a:xfrm>
              <a:off x="5575301" y="2743200"/>
              <a:ext cx="1157288" cy="1474788"/>
            </a:xfrm>
            <a:custGeom>
              <a:avLst/>
              <a:gdLst>
                <a:gd name="T0" fmla="*/ 243 w 824"/>
                <a:gd name="T1" fmla="*/ 237 h 1051"/>
                <a:gd name="T2" fmla="*/ 237 w 824"/>
                <a:gd name="T3" fmla="*/ 311 h 1051"/>
                <a:gd name="T4" fmla="*/ 151 w 824"/>
                <a:gd name="T5" fmla="*/ 355 h 1051"/>
                <a:gd name="T6" fmla="*/ 37 w 824"/>
                <a:gd name="T7" fmla="*/ 378 h 1051"/>
                <a:gd name="T8" fmla="*/ 15 w 824"/>
                <a:gd name="T9" fmla="*/ 387 h 1051"/>
                <a:gd name="T10" fmla="*/ 5 w 824"/>
                <a:gd name="T11" fmla="*/ 412 h 1051"/>
                <a:gd name="T12" fmla="*/ 28 w 824"/>
                <a:gd name="T13" fmla="*/ 533 h 1051"/>
                <a:gd name="T14" fmla="*/ 112 w 824"/>
                <a:gd name="T15" fmla="*/ 771 h 1051"/>
                <a:gd name="T16" fmla="*/ 259 w 824"/>
                <a:gd name="T17" fmla="*/ 972 h 1051"/>
                <a:gd name="T18" fmla="*/ 496 w 824"/>
                <a:gd name="T19" fmla="*/ 1031 h 1051"/>
                <a:gd name="T20" fmla="*/ 675 w 824"/>
                <a:gd name="T21" fmla="*/ 910 h 1051"/>
                <a:gd name="T22" fmla="*/ 776 w 824"/>
                <a:gd name="T23" fmla="*/ 761 h 1051"/>
                <a:gd name="T24" fmla="*/ 798 w 824"/>
                <a:gd name="T25" fmla="*/ 639 h 1051"/>
                <a:gd name="T26" fmla="*/ 819 w 824"/>
                <a:gd name="T27" fmla="*/ 448 h 1051"/>
                <a:gd name="T28" fmla="*/ 805 w 824"/>
                <a:gd name="T29" fmla="*/ 362 h 1051"/>
                <a:gd name="T30" fmla="*/ 773 w 824"/>
                <a:gd name="T31" fmla="*/ 339 h 1051"/>
                <a:gd name="T32" fmla="*/ 642 w 824"/>
                <a:gd name="T33" fmla="*/ 269 h 1051"/>
                <a:gd name="T34" fmla="*/ 553 w 824"/>
                <a:gd name="T35" fmla="*/ 155 h 1051"/>
                <a:gd name="T36" fmla="*/ 534 w 824"/>
                <a:gd name="T37" fmla="*/ 68 h 1051"/>
                <a:gd name="T38" fmla="*/ 458 w 824"/>
                <a:gd name="T39" fmla="*/ 9 h 1051"/>
                <a:gd name="T40" fmla="*/ 360 w 824"/>
                <a:gd name="T41" fmla="*/ 5 h 1051"/>
                <a:gd name="T42" fmla="*/ 186 w 824"/>
                <a:gd name="T43" fmla="*/ 55 h 1051"/>
                <a:gd name="T44" fmla="*/ 216 w 824"/>
                <a:gd name="T45" fmla="*/ 138 h 1051"/>
                <a:gd name="T46" fmla="*/ 243 w 824"/>
                <a:gd name="T47" fmla="*/ 237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4" h="1051">
                  <a:moveTo>
                    <a:pt x="243" y="237"/>
                  </a:moveTo>
                  <a:cubicBezTo>
                    <a:pt x="247" y="262"/>
                    <a:pt x="250" y="289"/>
                    <a:pt x="237" y="311"/>
                  </a:cubicBezTo>
                  <a:cubicBezTo>
                    <a:pt x="220" y="340"/>
                    <a:pt x="183" y="349"/>
                    <a:pt x="151" y="355"/>
                  </a:cubicBezTo>
                  <a:cubicBezTo>
                    <a:pt x="37" y="378"/>
                    <a:pt x="37" y="378"/>
                    <a:pt x="37" y="378"/>
                  </a:cubicBezTo>
                  <a:cubicBezTo>
                    <a:pt x="29" y="380"/>
                    <a:pt x="21" y="381"/>
                    <a:pt x="15" y="387"/>
                  </a:cubicBezTo>
                  <a:cubicBezTo>
                    <a:pt x="8" y="393"/>
                    <a:pt x="6" y="403"/>
                    <a:pt x="5" y="412"/>
                  </a:cubicBezTo>
                  <a:cubicBezTo>
                    <a:pt x="0" y="453"/>
                    <a:pt x="15" y="494"/>
                    <a:pt x="28" y="533"/>
                  </a:cubicBezTo>
                  <a:cubicBezTo>
                    <a:pt x="55" y="613"/>
                    <a:pt x="78" y="694"/>
                    <a:pt x="112" y="771"/>
                  </a:cubicBezTo>
                  <a:cubicBezTo>
                    <a:pt x="146" y="848"/>
                    <a:pt x="192" y="921"/>
                    <a:pt x="259" y="972"/>
                  </a:cubicBezTo>
                  <a:cubicBezTo>
                    <a:pt x="326" y="1024"/>
                    <a:pt x="414" y="1051"/>
                    <a:pt x="496" y="1031"/>
                  </a:cubicBezTo>
                  <a:cubicBezTo>
                    <a:pt x="567" y="1014"/>
                    <a:pt x="625" y="963"/>
                    <a:pt x="675" y="910"/>
                  </a:cubicBezTo>
                  <a:cubicBezTo>
                    <a:pt x="717" y="866"/>
                    <a:pt x="756" y="818"/>
                    <a:pt x="776" y="761"/>
                  </a:cubicBezTo>
                  <a:cubicBezTo>
                    <a:pt x="790" y="722"/>
                    <a:pt x="794" y="680"/>
                    <a:pt x="798" y="639"/>
                  </a:cubicBezTo>
                  <a:cubicBezTo>
                    <a:pt x="805" y="575"/>
                    <a:pt x="812" y="512"/>
                    <a:pt x="819" y="448"/>
                  </a:cubicBezTo>
                  <a:cubicBezTo>
                    <a:pt x="822" y="419"/>
                    <a:pt x="824" y="385"/>
                    <a:pt x="805" y="362"/>
                  </a:cubicBezTo>
                  <a:cubicBezTo>
                    <a:pt x="796" y="352"/>
                    <a:pt x="785" y="346"/>
                    <a:pt x="773" y="339"/>
                  </a:cubicBezTo>
                  <a:cubicBezTo>
                    <a:pt x="729" y="316"/>
                    <a:pt x="683" y="297"/>
                    <a:pt x="642" y="269"/>
                  </a:cubicBezTo>
                  <a:cubicBezTo>
                    <a:pt x="602" y="241"/>
                    <a:pt x="565" y="202"/>
                    <a:pt x="553" y="155"/>
                  </a:cubicBezTo>
                  <a:cubicBezTo>
                    <a:pt x="546" y="126"/>
                    <a:pt x="547" y="95"/>
                    <a:pt x="534" y="68"/>
                  </a:cubicBezTo>
                  <a:cubicBezTo>
                    <a:pt x="520" y="38"/>
                    <a:pt x="490" y="18"/>
                    <a:pt x="458" y="9"/>
                  </a:cubicBezTo>
                  <a:cubicBezTo>
                    <a:pt x="426" y="0"/>
                    <a:pt x="393" y="1"/>
                    <a:pt x="360" y="5"/>
                  </a:cubicBezTo>
                  <a:cubicBezTo>
                    <a:pt x="327" y="8"/>
                    <a:pt x="200" y="18"/>
                    <a:pt x="186" y="55"/>
                  </a:cubicBezTo>
                  <a:cubicBezTo>
                    <a:pt x="179" y="75"/>
                    <a:pt x="209" y="118"/>
                    <a:pt x="216" y="138"/>
                  </a:cubicBezTo>
                  <a:cubicBezTo>
                    <a:pt x="228" y="170"/>
                    <a:pt x="237" y="203"/>
                    <a:pt x="243" y="237"/>
                  </a:cubicBezTo>
                </a:path>
              </a:pathLst>
            </a:custGeom>
            <a:solidFill>
              <a:srgbClr val="EFB7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ísḷïd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EEC3298E-88F1-4C98-8026-721A63C9CC3E}"/>
                </a:ext>
              </a:extLst>
            </p:cNvPr>
            <p:cNvSpPr/>
            <p:nvPr/>
          </p:nvSpPr>
          <p:spPr bwMode="auto">
            <a:xfrm>
              <a:off x="5881688" y="2965450"/>
              <a:ext cx="620713" cy="1112838"/>
            </a:xfrm>
            <a:custGeom>
              <a:avLst/>
              <a:gdLst>
                <a:gd name="T0" fmla="*/ 5 w 442"/>
                <a:gd name="T1" fmla="*/ 0 h 793"/>
                <a:gd name="T2" fmla="*/ 25 w 442"/>
                <a:gd name="T3" fmla="*/ 79 h 793"/>
                <a:gd name="T4" fmla="*/ 26 w 442"/>
                <a:gd name="T5" fmla="*/ 87 h 793"/>
                <a:gd name="T6" fmla="*/ 33 w 442"/>
                <a:gd name="T7" fmla="*/ 184 h 793"/>
                <a:gd name="T8" fmla="*/ 32 w 442"/>
                <a:gd name="T9" fmla="*/ 186 h 793"/>
                <a:gd name="T10" fmla="*/ 32 w 442"/>
                <a:gd name="T11" fmla="*/ 189 h 793"/>
                <a:gd name="T12" fmla="*/ 0 w 442"/>
                <a:gd name="T13" fmla="*/ 278 h 793"/>
                <a:gd name="T14" fmla="*/ 201 w 442"/>
                <a:gd name="T15" fmla="*/ 716 h 793"/>
                <a:gd name="T16" fmla="*/ 233 w 442"/>
                <a:gd name="T17" fmla="*/ 793 h 793"/>
                <a:gd name="T18" fmla="*/ 244 w 442"/>
                <a:gd name="T19" fmla="*/ 653 h 793"/>
                <a:gd name="T20" fmla="*/ 299 w 442"/>
                <a:gd name="T21" fmla="*/ 514 h 793"/>
                <a:gd name="T22" fmla="*/ 366 w 442"/>
                <a:gd name="T23" fmla="*/ 372 h 793"/>
                <a:gd name="T24" fmla="*/ 426 w 442"/>
                <a:gd name="T25" fmla="*/ 163 h 793"/>
                <a:gd name="T26" fmla="*/ 438 w 442"/>
                <a:gd name="T27" fmla="*/ 124 h 793"/>
                <a:gd name="T28" fmla="*/ 442 w 442"/>
                <a:gd name="T29" fmla="*/ 123 h 793"/>
                <a:gd name="T30" fmla="*/ 424 w 442"/>
                <a:gd name="T31" fmla="*/ 111 h 793"/>
                <a:gd name="T32" fmla="*/ 354 w 442"/>
                <a:gd name="T33" fmla="*/ 40 h 793"/>
                <a:gd name="T34" fmla="*/ 213 w 442"/>
                <a:gd name="T35" fmla="*/ 70 h 793"/>
                <a:gd name="T36" fmla="*/ 5 w 442"/>
                <a:gd name="T37" fmla="*/ 0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793">
                  <a:moveTo>
                    <a:pt x="5" y="0"/>
                  </a:moveTo>
                  <a:cubicBezTo>
                    <a:pt x="14" y="26"/>
                    <a:pt x="20" y="52"/>
                    <a:pt x="25" y="79"/>
                  </a:cubicBezTo>
                  <a:cubicBezTo>
                    <a:pt x="25" y="82"/>
                    <a:pt x="26" y="84"/>
                    <a:pt x="26" y="87"/>
                  </a:cubicBezTo>
                  <a:cubicBezTo>
                    <a:pt x="33" y="119"/>
                    <a:pt x="36" y="151"/>
                    <a:pt x="33" y="184"/>
                  </a:cubicBezTo>
                  <a:cubicBezTo>
                    <a:pt x="33" y="185"/>
                    <a:pt x="33" y="185"/>
                    <a:pt x="32" y="186"/>
                  </a:cubicBezTo>
                  <a:cubicBezTo>
                    <a:pt x="32" y="187"/>
                    <a:pt x="32" y="188"/>
                    <a:pt x="32" y="189"/>
                  </a:cubicBezTo>
                  <a:cubicBezTo>
                    <a:pt x="28" y="219"/>
                    <a:pt x="17" y="250"/>
                    <a:pt x="0" y="278"/>
                  </a:cubicBezTo>
                  <a:cubicBezTo>
                    <a:pt x="201" y="716"/>
                    <a:pt x="201" y="716"/>
                    <a:pt x="201" y="716"/>
                  </a:cubicBezTo>
                  <a:cubicBezTo>
                    <a:pt x="212" y="742"/>
                    <a:pt x="222" y="768"/>
                    <a:pt x="233" y="793"/>
                  </a:cubicBezTo>
                  <a:cubicBezTo>
                    <a:pt x="244" y="750"/>
                    <a:pt x="231" y="700"/>
                    <a:pt x="244" y="653"/>
                  </a:cubicBezTo>
                  <a:cubicBezTo>
                    <a:pt x="257" y="605"/>
                    <a:pt x="278" y="559"/>
                    <a:pt x="299" y="514"/>
                  </a:cubicBezTo>
                  <a:cubicBezTo>
                    <a:pt x="366" y="372"/>
                    <a:pt x="366" y="372"/>
                    <a:pt x="366" y="372"/>
                  </a:cubicBezTo>
                  <a:cubicBezTo>
                    <a:pt x="398" y="306"/>
                    <a:pt x="430" y="236"/>
                    <a:pt x="426" y="163"/>
                  </a:cubicBezTo>
                  <a:cubicBezTo>
                    <a:pt x="426" y="149"/>
                    <a:pt x="425" y="130"/>
                    <a:pt x="438" y="124"/>
                  </a:cubicBezTo>
                  <a:cubicBezTo>
                    <a:pt x="439" y="123"/>
                    <a:pt x="441" y="123"/>
                    <a:pt x="442" y="123"/>
                  </a:cubicBezTo>
                  <a:cubicBezTo>
                    <a:pt x="436" y="119"/>
                    <a:pt x="430" y="115"/>
                    <a:pt x="424" y="111"/>
                  </a:cubicBezTo>
                  <a:cubicBezTo>
                    <a:pt x="397" y="92"/>
                    <a:pt x="371" y="68"/>
                    <a:pt x="354" y="40"/>
                  </a:cubicBezTo>
                  <a:cubicBezTo>
                    <a:pt x="311" y="59"/>
                    <a:pt x="263" y="70"/>
                    <a:pt x="213" y="70"/>
                  </a:cubicBezTo>
                  <a:cubicBezTo>
                    <a:pt x="135" y="70"/>
                    <a:pt x="63" y="44"/>
                    <a:pt x="5" y="0"/>
                  </a:cubicBezTo>
                </a:path>
              </a:pathLst>
            </a:custGeom>
            <a:solidFill>
              <a:srgbClr val="D7A4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íṣḻîḋ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641EEEE1-4F00-4266-8E89-A17505C82972}"/>
                </a:ext>
              </a:extLst>
            </p:cNvPr>
            <p:cNvSpPr/>
            <p:nvPr/>
          </p:nvSpPr>
          <p:spPr bwMode="auto">
            <a:xfrm>
              <a:off x="5483226" y="3135313"/>
              <a:ext cx="1447800" cy="1343025"/>
            </a:xfrm>
            <a:custGeom>
              <a:avLst/>
              <a:gdLst>
                <a:gd name="T0" fmla="*/ 583 w 1031"/>
                <a:gd name="T1" fmla="*/ 393 h 957"/>
                <a:gd name="T2" fmla="*/ 650 w 1031"/>
                <a:gd name="T3" fmla="*/ 251 h 957"/>
                <a:gd name="T4" fmla="*/ 710 w 1031"/>
                <a:gd name="T5" fmla="*/ 42 h 957"/>
                <a:gd name="T6" fmla="*/ 722 w 1031"/>
                <a:gd name="T7" fmla="*/ 3 h 957"/>
                <a:gd name="T8" fmla="*/ 740 w 1031"/>
                <a:gd name="T9" fmla="*/ 1 h 957"/>
                <a:gd name="T10" fmla="*/ 946 w 1031"/>
                <a:gd name="T11" fmla="*/ 42 h 957"/>
                <a:gd name="T12" fmla="*/ 981 w 1031"/>
                <a:gd name="T13" fmla="*/ 63 h 957"/>
                <a:gd name="T14" fmla="*/ 997 w 1031"/>
                <a:gd name="T15" fmla="*/ 100 h 957"/>
                <a:gd name="T16" fmla="*/ 1019 w 1031"/>
                <a:gd name="T17" fmla="*/ 235 h 957"/>
                <a:gd name="T18" fmla="*/ 1019 w 1031"/>
                <a:gd name="T19" fmla="*/ 575 h 957"/>
                <a:gd name="T20" fmla="*/ 1002 w 1031"/>
                <a:gd name="T21" fmla="*/ 921 h 957"/>
                <a:gd name="T22" fmla="*/ 999 w 1031"/>
                <a:gd name="T23" fmla="*/ 935 h 957"/>
                <a:gd name="T24" fmla="*/ 976 w 1031"/>
                <a:gd name="T25" fmla="*/ 947 h 957"/>
                <a:gd name="T26" fmla="*/ 871 w 1031"/>
                <a:gd name="T27" fmla="*/ 951 h 957"/>
                <a:gd name="T28" fmla="*/ 137 w 1031"/>
                <a:gd name="T29" fmla="*/ 957 h 957"/>
                <a:gd name="T30" fmla="*/ 135 w 1031"/>
                <a:gd name="T31" fmla="*/ 849 h 957"/>
                <a:gd name="T32" fmla="*/ 46 w 1031"/>
                <a:gd name="T33" fmla="*/ 391 h 957"/>
                <a:gd name="T34" fmla="*/ 38 w 1031"/>
                <a:gd name="T35" fmla="*/ 124 h 957"/>
                <a:gd name="T36" fmla="*/ 61 w 1031"/>
                <a:gd name="T37" fmla="*/ 89 h 957"/>
                <a:gd name="T38" fmla="*/ 119 w 1031"/>
                <a:gd name="T39" fmla="*/ 59 h 957"/>
                <a:gd name="T40" fmla="*/ 233 w 1031"/>
                <a:gd name="T41" fmla="*/ 46 h 957"/>
                <a:gd name="T42" fmla="*/ 485 w 1031"/>
                <a:gd name="T43" fmla="*/ 595 h 957"/>
                <a:gd name="T44" fmla="*/ 517 w 1031"/>
                <a:gd name="T45" fmla="*/ 672 h 957"/>
                <a:gd name="T46" fmla="*/ 528 w 1031"/>
                <a:gd name="T47" fmla="*/ 532 h 957"/>
                <a:gd name="T48" fmla="*/ 583 w 1031"/>
                <a:gd name="T49" fmla="*/ 393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31" h="957">
                  <a:moveTo>
                    <a:pt x="583" y="393"/>
                  </a:moveTo>
                  <a:cubicBezTo>
                    <a:pt x="650" y="251"/>
                    <a:pt x="650" y="251"/>
                    <a:pt x="650" y="251"/>
                  </a:cubicBezTo>
                  <a:cubicBezTo>
                    <a:pt x="682" y="185"/>
                    <a:pt x="714" y="115"/>
                    <a:pt x="710" y="42"/>
                  </a:cubicBezTo>
                  <a:cubicBezTo>
                    <a:pt x="710" y="28"/>
                    <a:pt x="709" y="9"/>
                    <a:pt x="722" y="3"/>
                  </a:cubicBezTo>
                  <a:cubicBezTo>
                    <a:pt x="728" y="1"/>
                    <a:pt x="734" y="0"/>
                    <a:pt x="740" y="1"/>
                  </a:cubicBezTo>
                  <a:cubicBezTo>
                    <a:pt x="810" y="4"/>
                    <a:pt x="880" y="18"/>
                    <a:pt x="946" y="42"/>
                  </a:cubicBezTo>
                  <a:cubicBezTo>
                    <a:pt x="959" y="47"/>
                    <a:pt x="972" y="52"/>
                    <a:pt x="981" y="63"/>
                  </a:cubicBezTo>
                  <a:cubicBezTo>
                    <a:pt x="990" y="73"/>
                    <a:pt x="993" y="87"/>
                    <a:pt x="997" y="100"/>
                  </a:cubicBezTo>
                  <a:cubicBezTo>
                    <a:pt x="1007" y="144"/>
                    <a:pt x="1015" y="190"/>
                    <a:pt x="1019" y="235"/>
                  </a:cubicBezTo>
                  <a:cubicBezTo>
                    <a:pt x="1031" y="348"/>
                    <a:pt x="1025" y="462"/>
                    <a:pt x="1019" y="575"/>
                  </a:cubicBezTo>
                  <a:cubicBezTo>
                    <a:pt x="1002" y="921"/>
                    <a:pt x="1002" y="921"/>
                    <a:pt x="1002" y="921"/>
                  </a:cubicBezTo>
                  <a:cubicBezTo>
                    <a:pt x="1002" y="926"/>
                    <a:pt x="1001" y="931"/>
                    <a:pt x="999" y="935"/>
                  </a:cubicBezTo>
                  <a:cubicBezTo>
                    <a:pt x="994" y="943"/>
                    <a:pt x="984" y="946"/>
                    <a:pt x="976" y="947"/>
                  </a:cubicBezTo>
                  <a:cubicBezTo>
                    <a:pt x="941" y="953"/>
                    <a:pt x="906" y="952"/>
                    <a:pt x="871" y="951"/>
                  </a:cubicBezTo>
                  <a:cubicBezTo>
                    <a:pt x="626" y="941"/>
                    <a:pt x="380" y="927"/>
                    <a:pt x="137" y="957"/>
                  </a:cubicBezTo>
                  <a:cubicBezTo>
                    <a:pt x="138" y="921"/>
                    <a:pt x="138" y="885"/>
                    <a:pt x="135" y="849"/>
                  </a:cubicBezTo>
                  <a:cubicBezTo>
                    <a:pt x="126" y="693"/>
                    <a:pt x="85" y="542"/>
                    <a:pt x="46" y="391"/>
                  </a:cubicBezTo>
                  <a:cubicBezTo>
                    <a:pt x="23" y="303"/>
                    <a:pt x="0" y="207"/>
                    <a:pt x="38" y="124"/>
                  </a:cubicBezTo>
                  <a:cubicBezTo>
                    <a:pt x="43" y="111"/>
                    <a:pt x="51" y="99"/>
                    <a:pt x="61" y="89"/>
                  </a:cubicBezTo>
                  <a:cubicBezTo>
                    <a:pt x="77" y="73"/>
                    <a:pt x="98" y="65"/>
                    <a:pt x="119" y="59"/>
                  </a:cubicBezTo>
                  <a:cubicBezTo>
                    <a:pt x="156" y="49"/>
                    <a:pt x="194" y="45"/>
                    <a:pt x="233" y="46"/>
                  </a:cubicBezTo>
                  <a:cubicBezTo>
                    <a:pt x="485" y="595"/>
                    <a:pt x="485" y="595"/>
                    <a:pt x="485" y="595"/>
                  </a:cubicBezTo>
                  <a:cubicBezTo>
                    <a:pt x="496" y="621"/>
                    <a:pt x="506" y="647"/>
                    <a:pt x="517" y="672"/>
                  </a:cubicBezTo>
                  <a:cubicBezTo>
                    <a:pt x="528" y="629"/>
                    <a:pt x="515" y="579"/>
                    <a:pt x="528" y="532"/>
                  </a:cubicBezTo>
                  <a:cubicBezTo>
                    <a:pt x="541" y="484"/>
                    <a:pt x="562" y="438"/>
                    <a:pt x="583" y="3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iṥḻïď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2786CD57-53AD-4BBE-B67A-C2A773F8E17B}"/>
                </a:ext>
              </a:extLst>
            </p:cNvPr>
            <p:cNvSpPr/>
            <p:nvPr/>
          </p:nvSpPr>
          <p:spPr bwMode="auto">
            <a:xfrm>
              <a:off x="5102226" y="3117850"/>
              <a:ext cx="2166938" cy="1720850"/>
            </a:xfrm>
            <a:custGeom>
              <a:avLst/>
              <a:gdLst>
                <a:gd name="T0" fmla="*/ 828 w 1542"/>
                <a:gd name="T1" fmla="*/ 783 h 1226"/>
                <a:gd name="T2" fmla="*/ 948 w 1542"/>
                <a:gd name="T3" fmla="*/ 730 h 1226"/>
                <a:gd name="T4" fmla="*/ 1017 w 1542"/>
                <a:gd name="T5" fmla="*/ 614 h 1226"/>
                <a:gd name="T6" fmla="*/ 1076 w 1542"/>
                <a:gd name="T7" fmla="*/ 429 h 1226"/>
                <a:gd name="T8" fmla="*/ 1088 w 1542"/>
                <a:gd name="T9" fmla="*/ 266 h 1226"/>
                <a:gd name="T10" fmla="*/ 1027 w 1542"/>
                <a:gd name="T11" fmla="*/ 47 h 1226"/>
                <a:gd name="T12" fmla="*/ 1037 w 1542"/>
                <a:gd name="T13" fmla="*/ 11 h 1226"/>
                <a:gd name="T14" fmla="*/ 1061 w 1542"/>
                <a:gd name="T15" fmla="*/ 5 h 1226"/>
                <a:gd name="T16" fmla="*/ 1277 w 1542"/>
                <a:gd name="T17" fmla="*/ 49 h 1226"/>
                <a:gd name="T18" fmla="*/ 1327 w 1542"/>
                <a:gd name="T19" fmla="*/ 97 h 1226"/>
                <a:gd name="T20" fmla="*/ 1454 w 1542"/>
                <a:gd name="T21" fmla="*/ 199 h 1226"/>
                <a:gd name="T22" fmla="*/ 1474 w 1542"/>
                <a:gd name="T23" fmla="*/ 252 h 1226"/>
                <a:gd name="T24" fmla="*/ 1542 w 1542"/>
                <a:gd name="T25" fmla="*/ 368 h 1226"/>
                <a:gd name="T26" fmla="*/ 1462 w 1542"/>
                <a:gd name="T27" fmla="*/ 691 h 1226"/>
                <a:gd name="T28" fmla="*/ 1408 w 1542"/>
                <a:gd name="T29" fmla="*/ 878 h 1226"/>
                <a:gd name="T30" fmla="*/ 1378 w 1542"/>
                <a:gd name="T31" fmla="*/ 1000 h 1226"/>
                <a:gd name="T32" fmla="*/ 1391 w 1542"/>
                <a:gd name="T33" fmla="*/ 1049 h 1226"/>
                <a:gd name="T34" fmla="*/ 1414 w 1542"/>
                <a:gd name="T35" fmla="*/ 1223 h 1226"/>
                <a:gd name="T36" fmla="*/ 273 w 1542"/>
                <a:gd name="T37" fmla="*/ 1226 h 1226"/>
                <a:gd name="T38" fmla="*/ 338 w 1542"/>
                <a:gd name="T39" fmla="*/ 956 h 1226"/>
                <a:gd name="T40" fmla="*/ 302 w 1542"/>
                <a:gd name="T41" fmla="*/ 825 h 1226"/>
                <a:gd name="T42" fmla="*/ 139 w 1542"/>
                <a:gd name="T43" fmla="*/ 688 h 1226"/>
                <a:gd name="T44" fmla="*/ 69 w 1542"/>
                <a:gd name="T45" fmla="*/ 735 h 1226"/>
                <a:gd name="T46" fmla="*/ 0 w 1542"/>
                <a:gd name="T47" fmla="*/ 783 h 1226"/>
                <a:gd name="T48" fmla="*/ 8 w 1542"/>
                <a:gd name="T49" fmla="*/ 465 h 1226"/>
                <a:gd name="T50" fmla="*/ 11 w 1542"/>
                <a:gd name="T51" fmla="*/ 411 h 1226"/>
                <a:gd name="T52" fmla="*/ 26 w 1542"/>
                <a:gd name="T53" fmla="*/ 378 h 1226"/>
                <a:gd name="T54" fmla="*/ 58 w 1542"/>
                <a:gd name="T55" fmla="*/ 235 h 1226"/>
                <a:gd name="T56" fmla="*/ 145 w 1542"/>
                <a:gd name="T57" fmla="*/ 183 h 1226"/>
                <a:gd name="T58" fmla="*/ 226 w 1542"/>
                <a:gd name="T59" fmla="*/ 116 h 1226"/>
                <a:gd name="T60" fmla="*/ 411 w 1542"/>
                <a:gd name="T61" fmla="*/ 34 h 1226"/>
                <a:gd name="T62" fmla="*/ 446 w 1542"/>
                <a:gd name="T63" fmla="*/ 138 h 1226"/>
                <a:gd name="T64" fmla="*/ 450 w 1542"/>
                <a:gd name="T65" fmla="*/ 208 h 1226"/>
                <a:gd name="T66" fmla="*/ 480 w 1542"/>
                <a:gd name="T67" fmla="*/ 298 h 1226"/>
                <a:gd name="T68" fmla="*/ 655 w 1542"/>
                <a:gd name="T69" fmla="*/ 653 h 1226"/>
                <a:gd name="T70" fmla="*/ 723 w 1542"/>
                <a:gd name="T71" fmla="*/ 742 h 1226"/>
                <a:gd name="T72" fmla="*/ 828 w 1542"/>
                <a:gd name="T73" fmla="*/ 783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42" h="1226">
                  <a:moveTo>
                    <a:pt x="828" y="783"/>
                  </a:moveTo>
                  <a:cubicBezTo>
                    <a:pt x="873" y="786"/>
                    <a:pt x="917" y="762"/>
                    <a:pt x="948" y="730"/>
                  </a:cubicBezTo>
                  <a:cubicBezTo>
                    <a:pt x="979" y="697"/>
                    <a:pt x="1000" y="656"/>
                    <a:pt x="1017" y="614"/>
                  </a:cubicBezTo>
                  <a:cubicBezTo>
                    <a:pt x="1042" y="554"/>
                    <a:pt x="1062" y="492"/>
                    <a:pt x="1076" y="429"/>
                  </a:cubicBezTo>
                  <a:cubicBezTo>
                    <a:pt x="1088" y="376"/>
                    <a:pt x="1097" y="320"/>
                    <a:pt x="1088" y="266"/>
                  </a:cubicBezTo>
                  <a:cubicBezTo>
                    <a:pt x="1077" y="191"/>
                    <a:pt x="1034" y="123"/>
                    <a:pt x="1027" y="47"/>
                  </a:cubicBezTo>
                  <a:cubicBezTo>
                    <a:pt x="1026" y="34"/>
                    <a:pt x="1027" y="19"/>
                    <a:pt x="1037" y="11"/>
                  </a:cubicBezTo>
                  <a:cubicBezTo>
                    <a:pt x="1044" y="6"/>
                    <a:pt x="1052" y="5"/>
                    <a:pt x="1061" y="5"/>
                  </a:cubicBezTo>
                  <a:cubicBezTo>
                    <a:pt x="1136" y="0"/>
                    <a:pt x="1219" y="1"/>
                    <a:pt x="1277" y="49"/>
                  </a:cubicBezTo>
                  <a:cubicBezTo>
                    <a:pt x="1295" y="63"/>
                    <a:pt x="1310" y="82"/>
                    <a:pt x="1327" y="97"/>
                  </a:cubicBezTo>
                  <a:cubicBezTo>
                    <a:pt x="1368" y="133"/>
                    <a:pt x="1427" y="151"/>
                    <a:pt x="1454" y="199"/>
                  </a:cubicBezTo>
                  <a:cubicBezTo>
                    <a:pt x="1463" y="215"/>
                    <a:pt x="1467" y="234"/>
                    <a:pt x="1474" y="252"/>
                  </a:cubicBezTo>
                  <a:cubicBezTo>
                    <a:pt x="1489" y="295"/>
                    <a:pt x="1516" y="332"/>
                    <a:pt x="1542" y="368"/>
                  </a:cubicBezTo>
                  <a:cubicBezTo>
                    <a:pt x="1516" y="476"/>
                    <a:pt x="1487" y="584"/>
                    <a:pt x="1462" y="691"/>
                  </a:cubicBezTo>
                  <a:cubicBezTo>
                    <a:pt x="1447" y="754"/>
                    <a:pt x="1432" y="818"/>
                    <a:pt x="1408" y="878"/>
                  </a:cubicBezTo>
                  <a:cubicBezTo>
                    <a:pt x="1393" y="918"/>
                    <a:pt x="1374" y="958"/>
                    <a:pt x="1378" y="1000"/>
                  </a:cubicBezTo>
                  <a:cubicBezTo>
                    <a:pt x="1380" y="1017"/>
                    <a:pt x="1386" y="1033"/>
                    <a:pt x="1391" y="1049"/>
                  </a:cubicBezTo>
                  <a:cubicBezTo>
                    <a:pt x="1407" y="1105"/>
                    <a:pt x="1415" y="1164"/>
                    <a:pt x="1414" y="1223"/>
                  </a:cubicBezTo>
                  <a:cubicBezTo>
                    <a:pt x="273" y="1226"/>
                    <a:pt x="273" y="1226"/>
                    <a:pt x="273" y="1226"/>
                  </a:cubicBezTo>
                  <a:cubicBezTo>
                    <a:pt x="327" y="1148"/>
                    <a:pt x="343" y="1051"/>
                    <a:pt x="338" y="956"/>
                  </a:cubicBezTo>
                  <a:cubicBezTo>
                    <a:pt x="335" y="910"/>
                    <a:pt x="325" y="864"/>
                    <a:pt x="302" y="825"/>
                  </a:cubicBezTo>
                  <a:cubicBezTo>
                    <a:pt x="266" y="763"/>
                    <a:pt x="202" y="722"/>
                    <a:pt x="139" y="688"/>
                  </a:cubicBezTo>
                  <a:cubicBezTo>
                    <a:pt x="116" y="675"/>
                    <a:pt x="93" y="705"/>
                    <a:pt x="69" y="735"/>
                  </a:cubicBezTo>
                  <a:cubicBezTo>
                    <a:pt x="46" y="763"/>
                    <a:pt x="23" y="791"/>
                    <a:pt x="0" y="783"/>
                  </a:cubicBezTo>
                  <a:cubicBezTo>
                    <a:pt x="8" y="729"/>
                    <a:pt x="11" y="519"/>
                    <a:pt x="8" y="465"/>
                  </a:cubicBezTo>
                  <a:cubicBezTo>
                    <a:pt x="7" y="447"/>
                    <a:pt x="6" y="428"/>
                    <a:pt x="11" y="411"/>
                  </a:cubicBezTo>
                  <a:cubicBezTo>
                    <a:pt x="15" y="399"/>
                    <a:pt x="22" y="389"/>
                    <a:pt x="26" y="378"/>
                  </a:cubicBezTo>
                  <a:cubicBezTo>
                    <a:pt x="45" y="332"/>
                    <a:pt x="27" y="274"/>
                    <a:pt x="58" y="235"/>
                  </a:cubicBezTo>
                  <a:cubicBezTo>
                    <a:pt x="79" y="208"/>
                    <a:pt x="115" y="200"/>
                    <a:pt x="145" y="183"/>
                  </a:cubicBezTo>
                  <a:cubicBezTo>
                    <a:pt x="176" y="166"/>
                    <a:pt x="200" y="139"/>
                    <a:pt x="226" y="116"/>
                  </a:cubicBezTo>
                  <a:cubicBezTo>
                    <a:pt x="279" y="72"/>
                    <a:pt x="343" y="43"/>
                    <a:pt x="411" y="34"/>
                  </a:cubicBezTo>
                  <a:cubicBezTo>
                    <a:pt x="431" y="65"/>
                    <a:pt x="443" y="101"/>
                    <a:pt x="446" y="138"/>
                  </a:cubicBezTo>
                  <a:cubicBezTo>
                    <a:pt x="448" y="161"/>
                    <a:pt x="447" y="185"/>
                    <a:pt x="450" y="208"/>
                  </a:cubicBezTo>
                  <a:cubicBezTo>
                    <a:pt x="455" y="239"/>
                    <a:pt x="467" y="269"/>
                    <a:pt x="480" y="298"/>
                  </a:cubicBezTo>
                  <a:cubicBezTo>
                    <a:pt x="534" y="418"/>
                    <a:pt x="587" y="539"/>
                    <a:pt x="655" y="653"/>
                  </a:cubicBezTo>
                  <a:cubicBezTo>
                    <a:pt x="674" y="685"/>
                    <a:pt x="695" y="717"/>
                    <a:pt x="723" y="742"/>
                  </a:cubicBezTo>
                  <a:cubicBezTo>
                    <a:pt x="751" y="767"/>
                    <a:pt x="791" y="785"/>
                    <a:pt x="828" y="783"/>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ï$ḻïḋ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9594AA96-EBAF-4C76-951E-F5937F66232D}"/>
                </a:ext>
              </a:extLst>
            </p:cNvPr>
            <p:cNvSpPr/>
            <p:nvPr/>
          </p:nvSpPr>
          <p:spPr bwMode="auto">
            <a:xfrm>
              <a:off x="5102226" y="3127375"/>
              <a:ext cx="2166938" cy="1711325"/>
            </a:xfrm>
            <a:custGeom>
              <a:avLst/>
              <a:gdLst>
                <a:gd name="T0" fmla="*/ 1209 w 1542"/>
                <a:gd name="T1" fmla="*/ 75 h 1219"/>
                <a:gd name="T2" fmla="*/ 1217 w 1542"/>
                <a:gd name="T3" fmla="*/ 89 h 1219"/>
                <a:gd name="T4" fmla="*/ 1226 w 1542"/>
                <a:gd name="T5" fmla="*/ 105 h 1219"/>
                <a:gd name="T6" fmla="*/ 1226 w 1542"/>
                <a:gd name="T7" fmla="*/ 105 h 1219"/>
                <a:gd name="T8" fmla="*/ 1222 w 1542"/>
                <a:gd name="T9" fmla="*/ 107 h 1219"/>
                <a:gd name="T10" fmla="*/ 1196 w 1542"/>
                <a:gd name="T11" fmla="*/ 114 h 1219"/>
                <a:gd name="T12" fmla="*/ 1081 w 1542"/>
                <a:gd name="T13" fmla="*/ 74 h 1219"/>
                <a:gd name="T14" fmla="*/ 1027 w 1542"/>
                <a:gd name="T15" fmla="*/ 32 h 1219"/>
                <a:gd name="T16" fmla="*/ 1088 w 1542"/>
                <a:gd name="T17" fmla="*/ 259 h 1219"/>
                <a:gd name="T18" fmla="*/ 1076 w 1542"/>
                <a:gd name="T19" fmla="*/ 422 h 1219"/>
                <a:gd name="T20" fmla="*/ 948 w 1542"/>
                <a:gd name="T21" fmla="*/ 723 h 1219"/>
                <a:gd name="T22" fmla="*/ 828 w 1542"/>
                <a:gd name="T23" fmla="*/ 776 h 1219"/>
                <a:gd name="T24" fmla="*/ 723 w 1542"/>
                <a:gd name="T25" fmla="*/ 735 h 1219"/>
                <a:gd name="T26" fmla="*/ 480 w 1542"/>
                <a:gd name="T27" fmla="*/ 291 h 1219"/>
                <a:gd name="T28" fmla="*/ 441 w 1542"/>
                <a:gd name="T29" fmla="*/ 235 h 1219"/>
                <a:gd name="T30" fmla="*/ 331 w 1542"/>
                <a:gd name="T31" fmla="*/ 179 h 1219"/>
                <a:gd name="T32" fmla="*/ 355 w 1542"/>
                <a:gd name="T33" fmla="*/ 39 h 1219"/>
                <a:gd name="T34" fmla="*/ 145 w 1542"/>
                <a:gd name="T35" fmla="*/ 176 h 1219"/>
                <a:gd name="T36" fmla="*/ 26 w 1542"/>
                <a:gd name="T37" fmla="*/ 371 h 1219"/>
                <a:gd name="T38" fmla="*/ 7 w 1542"/>
                <a:gd name="T39" fmla="*/ 433 h 1219"/>
                <a:gd name="T40" fmla="*/ 9 w 1542"/>
                <a:gd name="T41" fmla="*/ 523 h 1219"/>
                <a:gd name="T42" fmla="*/ 8 w 1542"/>
                <a:gd name="T43" fmla="*/ 778 h 1219"/>
                <a:gd name="T44" fmla="*/ 128 w 1542"/>
                <a:gd name="T45" fmla="*/ 678 h 1219"/>
                <a:gd name="T46" fmla="*/ 302 w 1542"/>
                <a:gd name="T47" fmla="*/ 818 h 1219"/>
                <a:gd name="T48" fmla="*/ 339 w 1542"/>
                <a:gd name="T49" fmla="*/ 984 h 1219"/>
                <a:gd name="T50" fmla="*/ 863 w 1542"/>
                <a:gd name="T51" fmla="*/ 1218 h 1219"/>
                <a:gd name="T52" fmla="*/ 849 w 1542"/>
                <a:gd name="T53" fmla="*/ 1136 h 1219"/>
                <a:gd name="T54" fmla="*/ 789 w 1542"/>
                <a:gd name="T55" fmla="*/ 1054 h 1219"/>
                <a:gd name="T56" fmla="*/ 930 w 1542"/>
                <a:gd name="T57" fmla="*/ 1003 h 1219"/>
                <a:gd name="T58" fmla="*/ 1019 w 1542"/>
                <a:gd name="T59" fmla="*/ 1011 h 1219"/>
                <a:gd name="T60" fmla="*/ 1019 w 1542"/>
                <a:gd name="T61" fmla="*/ 1011 h 1219"/>
                <a:gd name="T62" fmla="*/ 1249 w 1542"/>
                <a:gd name="T63" fmla="*/ 971 h 1219"/>
                <a:gd name="T64" fmla="*/ 1330 w 1542"/>
                <a:gd name="T65" fmla="*/ 754 h 1219"/>
                <a:gd name="T66" fmla="*/ 1283 w 1542"/>
                <a:gd name="T67" fmla="*/ 541 h 1219"/>
                <a:gd name="T68" fmla="*/ 1308 w 1542"/>
                <a:gd name="T69" fmla="*/ 444 h 1219"/>
                <a:gd name="T70" fmla="*/ 1451 w 1542"/>
                <a:gd name="T71" fmla="*/ 346 h 1219"/>
                <a:gd name="T72" fmla="*/ 1539 w 1542"/>
                <a:gd name="T73" fmla="*/ 375 h 1219"/>
                <a:gd name="T74" fmla="*/ 1474 w 1542"/>
                <a:gd name="T75" fmla="*/ 245 h 1219"/>
                <a:gd name="T76" fmla="*/ 1327 w 1542"/>
                <a:gd name="T77" fmla="*/ 90 h 1219"/>
                <a:gd name="T78" fmla="*/ 1172 w 1542"/>
                <a:gd name="T7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2" h="1219">
                  <a:moveTo>
                    <a:pt x="1172" y="0"/>
                  </a:moveTo>
                  <a:cubicBezTo>
                    <a:pt x="1182" y="25"/>
                    <a:pt x="1196" y="51"/>
                    <a:pt x="1209" y="75"/>
                  </a:cubicBezTo>
                  <a:cubicBezTo>
                    <a:pt x="1209" y="75"/>
                    <a:pt x="1209" y="75"/>
                    <a:pt x="1209" y="75"/>
                  </a:cubicBezTo>
                  <a:cubicBezTo>
                    <a:pt x="1212" y="80"/>
                    <a:pt x="1215" y="85"/>
                    <a:pt x="1217" y="89"/>
                  </a:cubicBezTo>
                  <a:cubicBezTo>
                    <a:pt x="1220" y="94"/>
                    <a:pt x="1223" y="100"/>
                    <a:pt x="1226" y="105"/>
                  </a:cubicBezTo>
                  <a:cubicBezTo>
                    <a:pt x="1226" y="105"/>
                    <a:pt x="1226" y="105"/>
                    <a:pt x="1226" y="105"/>
                  </a:cubicBezTo>
                  <a:cubicBezTo>
                    <a:pt x="1226" y="105"/>
                    <a:pt x="1226" y="105"/>
                    <a:pt x="1226" y="105"/>
                  </a:cubicBezTo>
                  <a:cubicBezTo>
                    <a:pt x="1226" y="105"/>
                    <a:pt x="1226" y="105"/>
                    <a:pt x="1226" y="105"/>
                  </a:cubicBezTo>
                  <a:cubicBezTo>
                    <a:pt x="1225" y="105"/>
                    <a:pt x="1224" y="106"/>
                    <a:pt x="1222" y="106"/>
                  </a:cubicBezTo>
                  <a:cubicBezTo>
                    <a:pt x="1222" y="107"/>
                    <a:pt x="1222" y="107"/>
                    <a:pt x="1222" y="107"/>
                  </a:cubicBezTo>
                  <a:cubicBezTo>
                    <a:pt x="1221" y="107"/>
                    <a:pt x="1221" y="107"/>
                    <a:pt x="1221" y="107"/>
                  </a:cubicBezTo>
                  <a:cubicBezTo>
                    <a:pt x="1213" y="110"/>
                    <a:pt x="1205" y="113"/>
                    <a:pt x="1196" y="114"/>
                  </a:cubicBezTo>
                  <a:cubicBezTo>
                    <a:pt x="1191" y="115"/>
                    <a:pt x="1185" y="115"/>
                    <a:pt x="1180" y="115"/>
                  </a:cubicBezTo>
                  <a:cubicBezTo>
                    <a:pt x="1144" y="115"/>
                    <a:pt x="1108" y="99"/>
                    <a:pt x="1081" y="74"/>
                  </a:cubicBezTo>
                  <a:cubicBezTo>
                    <a:pt x="1061" y="55"/>
                    <a:pt x="1045" y="32"/>
                    <a:pt x="1033" y="8"/>
                  </a:cubicBezTo>
                  <a:cubicBezTo>
                    <a:pt x="1028" y="14"/>
                    <a:pt x="1027" y="23"/>
                    <a:pt x="1027" y="32"/>
                  </a:cubicBezTo>
                  <a:cubicBezTo>
                    <a:pt x="1027" y="35"/>
                    <a:pt x="1027" y="37"/>
                    <a:pt x="1027" y="40"/>
                  </a:cubicBezTo>
                  <a:cubicBezTo>
                    <a:pt x="1034" y="116"/>
                    <a:pt x="1077" y="184"/>
                    <a:pt x="1088" y="259"/>
                  </a:cubicBezTo>
                  <a:cubicBezTo>
                    <a:pt x="1091" y="274"/>
                    <a:pt x="1092" y="289"/>
                    <a:pt x="1092" y="304"/>
                  </a:cubicBezTo>
                  <a:cubicBezTo>
                    <a:pt x="1092" y="344"/>
                    <a:pt x="1085" y="384"/>
                    <a:pt x="1076" y="422"/>
                  </a:cubicBezTo>
                  <a:cubicBezTo>
                    <a:pt x="1062" y="485"/>
                    <a:pt x="1042" y="547"/>
                    <a:pt x="1017" y="607"/>
                  </a:cubicBezTo>
                  <a:cubicBezTo>
                    <a:pt x="1000" y="649"/>
                    <a:pt x="979" y="690"/>
                    <a:pt x="948" y="723"/>
                  </a:cubicBezTo>
                  <a:cubicBezTo>
                    <a:pt x="919" y="754"/>
                    <a:pt x="878" y="776"/>
                    <a:pt x="836" y="776"/>
                  </a:cubicBezTo>
                  <a:cubicBezTo>
                    <a:pt x="833" y="776"/>
                    <a:pt x="831" y="776"/>
                    <a:pt x="828" y="776"/>
                  </a:cubicBezTo>
                  <a:cubicBezTo>
                    <a:pt x="826" y="776"/>
                    <a:pt x="825" y="776"/>
                    <a:pt x="823" y="776"/>
                  </a:cubicBezTo>
                  <a:cubicBezTo>
                    <a:pt x="787" y="776"/>
                    <a:pt x="749" y="759"/>
                    <a:pt x="723" y="735"/>
                  </a:cubicBezTo>
                  <a:cubicBezTo>
                    <a:pt x="695" y="710"/>
                    <a:pt x="674" y="678"/>
                    <a:pt x="655" y="646"/>
                  </a:cubicBezTo>
                  <a:cubicBezTo>
                    <a:pt x="587" y="532"/>
                    <a:pt x="534" y="411"/>
                    <a:pt x="480" y="291"/>
                  </a:cubicBezTo>
                  <a:cubicBezTo>
                    <a:pt x="472" y="272"/>
                    <a:pt x="464" y="254"/>
                    <a:pt x="458" y="234"/>
                  </a:cubicBezTo>
                  <a:cubicBezTo>
                    <a:pt x="452" y="235"/>
                    <a:pt x="447" y="235"/>
                    <a:pt x="441" y="235"/>
                  </a:cubicBezTo>
                  <a:cubicBezTo>
                    <a:pt x="400" y="235"/>
                    <a:pt x="353" y="220"/>
                    <a:pt x="317" y="212"/>
                  </a:cubicBezTo>
                  <a:cubicBezTo>
                    <a:pt x="322" y="202"/>
                    <a:pt x="327" y="191"/>
                    <a:pt x="331" y="179"/>
                  </a:cubicBezTo>
                  <a:cubicBezTo>
                    <a:pt x="331" y="179"/>
                    <a:pt x="331" y="180"/>
                    <a:pt x="331" y="180"/>
                  </a:cubicBezTo>
                  <a:cubicBezTo>
                    <a:pt x="347" y="134"/>
                    <a:pt x="353" y="87"/>
                    <a:pt x="355" y="39"/>
                  </a:cubicBezTo>
                  <a:cubicBezTo>
                    <a:pt x="308" y="54"/>
                    <a:pt x="264" y="77"/>
                    <a:pt x="226" y="109"/>
                  </a:cubicBezTo>
                  <a:cubicBezTo>
                    <a:pt x="200" y="132"/>
                    <a:pt x="176" y="159"/>
                    <a:pt x="145" y="176"/>
                  </a:cubicBezTo>
                  <a:cubicBezTo>
                    <a:pt x="115" y="193"/>
                    <a:pt x="79" y="201"/>
                    <a:pt x="58" y="228"/>
                  </a:cubicBezTo>
                  <a:cubicBezTo>
                    <a:pt x="27" y="267"/>
                    <a:pt x="45" y="325"/>
                    <a:pt x="26" y="371"/>
                  </a:cubicBezTo>
                  <a:cubicBezTo>
                    <a:pt x="22" y="382"/>
                    <a:pt x="15" y="392"/>
                    <a:pt x="11" y="404"/>
                  </a:cubicBezTo>
                  <a:cubicBezTo>
                    <a:pt x="8" y="414"/>
                    <a:pt x="7" y="423"/>
                    <a:pt x="7" y="433"/>
                  </a:cubicBezTo>
                  <a:cubicBezTo>
                    <a:pt x="7" y="441"/>
                    <a:pt x="8" y="450"/>
                    <a:pt x="8" y="458"/>
                  </a:cubicBezTo>
                  <a:cubicBezTo>
                    <a:pt x="9" y="471"/>
                    <a:pt x="9" y="495"/>
                    <a:pt x="9" y="523"/>
                  </a:cubicBezTo>
                  <a:cubicBezTo>
                    <a:pt x="9" y="607"/>
                    <a:pt x="6" y="736"/>
                    <a:pt x="0" y="776"/>
                  </a:cubicBezTo>
                  <a:cubicBezTo>
                    <a:pt x="3" y="777"/>
                    <a:pt x="5" y="778"/>
                    <a:pt x="8" y="778"/>
                  </a:cubicBezTo>
                  <a:cubicBezTo>
                    <a:pt x="29" y="778"/>
                    <a:pt x="49" y="753"/>
                    <a:pt x="69" y="728"/>
                  </a:cubicBezTo>
                  <a:cubicBezTo>
                    <a:pt x="89" y="703"/>
                    <a:pt x="109" y="678"/>
                    <a:pt x="128" y="678"/>
                  </a:cubicBezTo>
                  <a:cubicBezTo>
                    <a:pt x="132" y="678"/>
                    <a:pt x="135" y="679"/>
                    <a:pt x="139" y="681"/>
                  </a:cubicBezTo>
                  <a:cubicBezTo>
                    <a:pt x="202" y="715"/>
                    <a:pt x="266" y="756"/>
                    <a:pt x="302" y="818"/>
                  </a:cubicBezTo>
                  <a:cubicBezTo>
                    <a:pt x="325" y="857"/>
                    <a:pt x="335" y="903"/>
                    <a:pt x="338" y="949"/>
                  </a:cubicBezTo>
                  <a:cubicBezTo>
                    <a:pt x="339" y="961"/>
                    <a:pt x="339" y="972"/>
                    <a:pt x="339" y="984"/>
                  </a:cubicBezTo>
                  <a:cubicBezTo>
                    <a:pt x="339" y="1068"/>
                    <a:pt x="321" y="1150"/>
                    <a:pt x="273" y="1219"/>
                  </a:cubicBezTo>
                  <a:cubicBezTo>
                    <a:pt x="863" y="1218"/>
                    <a:pt x="863" y="1218"/>
                    <a:pt x="863" y="1218"/>
                  </a:cubicBezTo>
                  <a:cubicBezTo>
                    <a:pt x="863" y="1215"/>
                    <a:pt x="863" y="1212"/>
                    <a:pt x="863" y="1210"/>
                  </a:cubicBezTo>
                  <a:cubicBezTo>
                    <a:pt x="862" y="1185"/>
                    <a:pt x="855" y="1160"/>
                    <a:pt x="849" y="1136"/>
                  </a:cubicBezTo>
                  <a:cubicBezTo>
                    <a:pt x="846" y="1123"/>
                    <a:pt x="841" y="1109"/>
                    <a:pt x="835" y="1097"/>
                  </a:cubicBezTo>
                  <a:cubicBezTo>
                    <a:pt x="824" y="1079"/>
                    <a:pt x="805" y="1067"/>
                    <a:pt x="789" y="1054"/>
                  </a:cubicBezTo>
                  <a:cubicBezTo>
                    <a:pt x="819" y="1033"/>
                    <a:pt x="851" y="1015"/>
                    <a:pt x="887" y="1008"/>
                  </a:cubicBezTo>
                  <a:cubicBezTo>
                    <a:pt x="901" y="1005"/>
                    <a:pt x="916" y="1003"/>
                    <a:pt x="930" y="1003"/>
                  </a:cubicBezTo>
                  <a:cubicBezTo>
                    <a:pt x="964" y="1003"/>
                    <a:pt x="998" y="1010"/>
                    <a:pt x="1032" y="1016"/>
                  </a:cubicBezTo>
                  <a:cubicBezTo>
                    <a:pt x="1028" y="1014"/>
                    <a:pt x="1024" y="1012"/>
                    <a:pt x="1019" y="1011"/>
                  </a:cubicBezTo>
                  <a:cubicBezTo>
                    <a:pt x="1019" y="1011"/>
                    <a:pt x="1019" y="1011"/>
                    <a:pt x="1019" y="1011"/>
                  </a:cubicBezTo>
                  <a:cubicBezTo>
                    <a:pt x="1019" y="1011"/>
                    <a:pt x="1019" y="1011"/>
                    <a:pt x="1019" y="1011"/>
                  </a:cubicBezTo>
                  <a:cubicBezTo>
                    <a:pt x="1079" y="1005"/>
                    <a:pt x="1125" y="994"/>
                    <a:pt x="1185" y="988"/>
                  </a:cubicBezTo>
                  <a:cubicBezTo>
                    <a:pt x="1207" y="986"/>
                    <a:pt x="1230" y="983"/>
                    <a:pt x="1249" y="971"/>
                  </a:cubicBezTo>
                  <a:cubicBezTo>
                    <a:pt x="1273" y="957"/>
                    <a:pt x="1286" y="930"/>
                    <a:pt x="1296" y="905"/>
                  </a:cubicBezTo>
                  <a:cubicBezTo>
                    <a:pt x="1316" y="857"/>
                    <a:pt x="1330" y="805"/>
                    <a:pt x="1330" y="754"/>
                  </a:cubicBezTo>
                  <a:cubicBezTo>
                    <a:pt x="1330" y="737"/>
                    <a:pt x="1329" y="720"/>
                    <a:pt x="1325" y="704"/>
                  </a:cubicBezTo>
                  <a:cubicBezTo>
                    <a:pt x="1314" y="648"/>
                    <a:pt x="1283" y="597"/>
                    <a:pt x="1283" y="541"/>
                  </a:cubicBezTo>
                  <a:cubicBezTo>
                    <a:pt x="1283" y="541"/>
                    <a:pt x="1283" y="541"/>
                    <a:pt x="1283" y="541"/>
                  </a:cubicBezTo>
                  <a:cubicBezTo>
                    <a:pt x="1283" y="507"/>
                    <a:pt x="1295" y="474"/>
                    <a:pt x="1308" y="444"/>
                  </a:cubicBezTo>
                  <a:cubicBezTo>
                    <a:pt x="1322" y="411"/>
                    <a:pt x="1341" y="378"/>
                    <a:pt x="1373" y="362"/>
                  </a:cubicBezTo>
                  <a:cubicBezTo>
                    <a:pt x="1394" y="351"/>
                    <a:pt x="1423" y="346"/>
                    <a:pt x="1451" y="346"/>
                  </a:cubicBezTo>
                  <a:cubicBezTo>
                    <a:pt x="1465" y="346"/>
                    <a:pt x="1478" y="347"/>
                    <a:pt x="1490" y="349"/>
                  </a:cubicBezTo>
                  <a:cubicBezTo>
                    <a:pt x="1509" y="351"/>
                    <a:pt x="1525" y="362"/>
                    <a:pt x="1539" y="375"/>
                  </a:cubicBezTo>
                  <a:cubicBezTo>
                    <a:pt x="1540" y="371"/>
                    <a:pt x="1541" y="366"/>
                    <a:pt x="1542" y="361"/>
                  </a:cubicBezTo>
                  <a:cubicBezTo>
                    <a:pt x="1516" y="325"/>
                    <a:pt x="1489" y="288"/>
                    <a:pt x="1474" y="245"/>
                  </a:cubicBezTo>
                  <a:cubicBezTo>
                    <a:pt x="1467" y="227"/>
                    <a:pt x="1463" y="208"/>
                    <a:pt x="1454" y="192"/>
                  </a:cubicBezTo>
                  <a:cubicBezTo>
                    <a:pt x="1427" y="144"/>
                    <a:pt x="1368" y="126"/>
                    <a:pt x="1327" y="90"/>
                  </a:cubicBezTo>
                  <a:cubicBezTo>
                    <a:pt x="1310" y="75"/>
                    <a:pt x="1295" y="56"/>
                    <a:pt x="1277" y="42"/>
                  </a:cubicBezTo>
                  <a:cubicBezTo>
                    <a:pt x="1247" y="17"/>
                    <a:pt x="1210" y="5"/>
                    <a:pt x="1172"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ïṣḻiḋ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FF481D9A-DD15-44C3-B110-B82702D06192}"/>
                </a:ext>
              </a:extLst>
            </p:cNvPr>
            <p:cNvSpPr/>
            <p:nvPr/>
          </p:nvSpPr>
          <p:spPr bwMode="auto">
            <a:xfrm>
              <a:off x="5699126" y="2100263"/>
              <a:ext cx="963613" cy="963613"/>
            </a:xfrm>
            <a:prstGeom prst="ellipse">
              <a:avLst/>
            </a:prstGeom>
            <a:solidFill>
              <a:srgbClr val="EFB7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ṥlíd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5CB1CB6D-94F9-439C-827D-215FF4050E3D}"/>
                </a:ext>
              </a:extLst>
            </p:cNvPr>
            <p:cNvSpPr/>
            <p:nvPr/>
          </p:nvSpPr>
          <p:spPr bwMode="auto">
            <a:xfrm>
              <a:off x="5545138" y="1868488"/>
              <a:ext cx="1279525" cy="1606550"/>
            </a:xfrm>
            <a:custGeom>
              <a:avLst/>
              <a:gdLst>
                <a:gd name="T0" fmla="*/ 273 w 911"/>
                <a:gd name="T1" fmla="*/ 965 h 1144"/>
                <a:gd name="T2" fmla="*/ 203 w 911"/>
                <a:gd name="T3" fmla="*/ 711 h 1144"/>
                <a:gd name="T4" fmla="*/ 152 w 911"/>
                <a:gd name="T5" fmla="*/ 594 h 1144"/>
                <a:gd name="T6" fmla="*/ 171 w 911"/>
                <a:gd name="T7" fmla="*/ 472 h 1144"/>
                <a:gd name="T8" fmla="*/ 259 w 911"/>
                <a:gd name="T9" fmla="*/ 410 h 1144"/>
                <a:gd name="T10" fmla="*/ 472 w 911"/>
                <a:gd name="T11" fmla="*/ 197 h 1144"/>
                <a:gd name="T12" fmla="*/ 475 w 911"/>
                <a:gd name="T13" fmla="*/ 262 h 1144"/>
                <a:gd name="T14" fmla="*/ 546 w 911"/>
                <a:gd name="T15" fmla="*/ 289 h 1144"/>
                <a:gd name="T16" fmla="*/ 732 w 911"/>
                <a:gd name="T17" fmla="*/ 489 h 1144"/>
                <a:gd name="T18" fmla="*/ 746 w 911"/>
                <a:gd name="T19" fmla="*/ 532 h 1144"/>
                <a:gd name="T20" fmla="*/ 731 w 911"/>
                <a:gd name="T21" fmla="*/ 573 h 1144"/>
                <a:gd name="T22" fmla="*/ 675 w 911"/>
                <a:gd name="T23" fmla="*/ 689 h 1144"/>
                <a:gd name="T24" fmla="*/ 690 w 911"/>
                <a:gd name="T25" fmla="*/ 835 h 1144"/>
                <a:gd name="T26" fmla="*/ 766 w 911"/>
                <a:gd name="T27" fmla="*/ 971 h 1144"/>
                <a:gd name="T28" fmla="*/ 911 w 911"/>
                <a:gd name="T29" fmla="*/ 1002 h 1144"/>
                <a:gd name="T30" fmla="*/ 834 w 911"/>
                <a:gd name="T31" fmla="*/ 738 h 1144"/>
                <a:gd name="T32" fmla="*/ 877 w 911"/>
                <a:gd name="T33" fmla="*/ 610 h 1144"/>
                <a:gd name="T34" fmla="*/ 832 w 911"/>
                <a:gd name="T35" fmla="*/ 361 h 1144"/>
                <a:gd name="T36" fmla="*/ 737 w 911"/>
                <a:gd name="T37" fmla="*/ 123 h 1144"/>
                <a:gd name="T38" fmla="*/ 673 w 911"/>
                <a:gd name="T39" fmla="*/ 28 h 1144"/>
                <a:gd name="T40" fmla="*/ 598 w 911"/>
                <a:gd name="T41" fmla="*/ 8 h 1144"/>
                <a:gd name="T42" fmla="*/ 347 w 911"/>
                <a:gd name="T43" fmla="*/ 34 h 1144"/>
                <a:gd name="T44" fmla="*/ 43 w 911"/>
                <a:gd name="T45" fmla="*/ 369 h 1144"/>
                <a:gd name="T46" fmla="*/ 1 w 911"/>
                <a:gd name="T47" fmla="*/ 500 h 1144"/>
                <a:gd name="T48" fmla="*/ 14 w 911"/>
                <a:gd name="T49" fmla="*/ 575 h 1144"/>
                <a:gd name="T50" fmla="*/ 40 w 911"/>
                <a:gd name="T51" fmla="*/ 883 h 1144"/>
                <a:gd name="T52" fmla="*/ 2 w 911"/>
                <a:gd name="T53" fmla="*/ 1109 h 1144"/>
                <a:gd name="T54" fmla="*/ 166 w 911"/>
                <a:gd name="T55" fmla="*/ 1126 h 1144"/>
                <a:gd name="T56" fmla="*/ 273 w 911"/>
                <a:gd name="T57" fmla="*/ 965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1" h="1144">
                  <a:moveTo>
                    <a:pt x="273" y="965"/>
                  </a:moveTo>
                  <a:cubicBezTo>
                    <a:pt x="282" y="876"/>
                    <a:pt x="245" y="789"/>
                    <a:pt x="203" y="711"/>
                  </a:cubicBezTo>
                  <a:cubicBezTo>
                    <a:pt x="183" y="673"/>
                    <a:pt x="162" y="635"/>
                    <a:pt x="152" y="594"/>
                  </a:cubicBezTo>
                  <a:cubicBezTo>
                    <a:pt x="142" y="553"/>
                    <a:pt x="145" y="506"/>
                    <a:pt x="171" y="472"/>
                  </a:cubicBezTo>
                  <a:cubicBezTo>
                    <a:pt x="192" y="443"/>
                    <a:pt x="227" y="427"/>
                    <a:pt x="259" y="410"/>
                  </a:cubicBezTo>
                  <a:cubicBezTo>
                    <a:pt x="349" y="362"/>
                    <a:pt x="432" y="291"/>
                    <a:pt x="472" y="197"/>
                  </a:cubicBezTo>
                  <a:cubicBezTo>
                    <a:pt x="449" y="209"/>
                    <a:pt x="455" y="246"/>
                    <a:pt x="475" y="262"/>
                  </a:cubicBezTo>
                  <a:cubicBezTo>
                    <a:pt x="495" y="278"/>
                    <a:pt x="522" y="281"/>
                    <a:pt x="546" y="289"/>
                  </a:cubicBezTo>
                  <a:cubicBezTo>
                    <a:pt x="635" y="317"/>
                    <a:pt x="689" y="406"/>
                    <a:pt x="732" y="489"/>
                  </a:cubicBezTo>
                  <a:cubicBezTo>
                    <a:pt x="739" y="502"/>
                    <a:pt x="746" y="516"/>
                    <a:pt x="746" y="532"/>
                  </a:cubicBezTo>
                  <a:cubicBezTo>
                    <a:pt x="745" y="547"/>
                    <a:pt x="739" y="560"/>
                    <a:pt x="731" y="573"/>
                  </a:cubicBezTo>
                  <a:cubicBezTo>
                    <a:pt x="710" y="611"/>
                    <a:pt x="684" y="647"/>
                    <a:pt x="675" y="689"/>
                  </a:cubicBezTo>
                  <a:cubicBezTo>
                    <a:pt x="664" y="737"/>
                    <a:pt x="675" y="788"/>
                    <a:pt x="690" y="835"/>
                  </a:cubicBezTo>
                  <a:cubicBezTo>
                    <a:pt x="706" y="885"/>
                    <a:pt x="728" y="935"/>
                    <a:pt x="766" y="971"/>
                  </a:cubicBezTo>
                  <a:cubicBezTo>
                    <a:pt x="804" y="1007"/>
                    <a:pt x="864" y="1025"/>
                    <a:pt x="911" y="1002"/>
                  </a:cubicBezTo>
                  <a:cubicBezTo>
                    <a:pt x="864" y="921"/>
                    <a:pt x="815" y="830"/>
                    <a:pt x="834" y="738"/>
                  </a:cubicBezTo>
                  <a:cubicBezTo>
                    <a:pt x="842" y="694"/>
                    <a:pt x="866" y="654"/>
                    <a:pt x="877" y="610"/>
                  </a:cubicBezTo>
                  <a:cubicBezTo>
                    <a:pt x="896" y="527"/>
                    <a:pt x="864" y="441"/>
                    <a:pt x="832" y="361"/>
                  </a:cubicBezTo>
                  <a:cubicBezTo>
                    <a:pt x="737" y="123"/>
                    <a:pt x="737" y="123"/>
                    <a:pt x="737" y="123"/>
                  </a:cubicBezTo>
                  <a:cubicBezTo>
                    <a:pt x="723" y="87"/>
                    <a:pt x="707" y="48"/>
                    <a:pt x="673" y="28"/>
                  </a:cubicBezTo>
                  <a:cubicBezTo>
                    <a:pt x="651" y="14"/>
                    <a:pt x="624" y="10"/>
                    <a:pt x="598" y="8"/>
                  </a:cubicBezTo>
                  <a:cubicBezTo>
                    <a:pt x="513" y="0"/>
                    <a:pt x="426" y="3"/>
                    <a:pt x="347" y="34"/>
                  </a:cubicBezTo>
                  <a:cubicBezTo>
                    <a:pt x="204" y="91"/>
                    <a:pt x="114" y="232"/>
                    <a:pt x="43" y="369"/>
                  </a:cubicBezTo>
                  <a:cubicBezTo>
                    <a:pt x="21" y="410"/>
                    <a:pt x="0" y="454"/>
                    <a:pt x="1" y="500"/>
                  </a:cubicBezTo>
                  <a:cubicBezTo>
                    <a:pt x="2" y="525"/>
                    <a:pt x="9" y="550"/>
                    <a:pt x="14" y="575"/>
                  </a:cubicBezTo>
                  <a:cubicBezTo>
                    <a:pt x="38" y="676"/>
                    <a:pt x="39" y="780"/>
                    <a:pt x="40" y="883"/>
                  </a:cubicBezTo>
                  <a:cubicBezTo>
                    <a:pt x="41" y="962"/>
                    <a:pt x="37" y="1037"/>
                    <a:pt x="2" y="1109"/>
                  </a:cubicBezTo>
                  <a:cubicBezTo>
                    <a:pt x="50" y="1119"/>
                    <a:pt x="119" y="1144"/>
                    <a:pt x="166" y="1126"/>
                  </a:cubicBezTo>
                  <a:cubicBezTo>
                    <a:pt x="227" y="1101"/>
                    <a:pt x="265" y="1027"/>
                    <a:pt x="273" y="965"/>
                  </a:cubicBezTo>
                </a:path>
              </a:pathLst>
            </a:custGeom>
            <a:solidFill>
              <a:srgbClr val="454B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išľïḍ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45664F5C-D4BC-4308-9F81-ECB26B0D75E3}"/>
                </a:ext>
              </a:extLst>
            </p:cNvPr>
            <p:cNvSpPr/>
            <p:nvPr/>
          </p:nvSpPr>
          <p:spPr bwMode="auto">
            <a:xfrm>
              <a:off x="5546726" y="2543175"/>
              <a:ext cx="11113" cy="103188"/>
            </a:xfrm>
            <a:custGeom>
              <a:avLst/>
              <a:gdLst>
                <a:gd name="T0" fmla="*/ 1 w 8"/>
                <a:gd name="T1" fmla="*/ 0 h 74"/>
                <a:gd name="T2" fmla="*/ 0 w 8"/>
                <a:gd name="T3" fmla="*/ 20 h 74"/>
                <a:gd name="T4" fmla="*/ 8 w 8"/>
                <a:gd name="T5" fmla="*/ 74 h 74"/>
                <a:gd name="T6" fmla="*/ 8 w 8"/>
                <a:gd name="T7" fmla="*/ 73 h 74"/>
                <a:gd name="T8" fmla="*/ 0 w 8"/>
                <a:gd name="T9" fmla="*/ 20 h 74"/>
                <a:gd name="T10" fmla="*/ 1 w 8"/>
                <a:gd name="T11" fmla="*/ 0 h 74"/>
                <a:gd name="T12" fmla="*/ 1 w 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 h="74">
                  <a:moveTo>
                    <a:pt x="1" y="0"/>
                  </a:moveTo>
                  <a:cubicBezTo>
                    <a:pt x="0" y="6"/>
                    <a:pt x="0" y="13"/>
                    <a:pt x="0" y="20"/>
                  </a:cubicBezTo>
                  <a:cubicBezTo>
                    <a:pt x="0" y="38"/>
                    <a:pt x="4" y="56"/>
                    <a:pt x="8" y="74"/>
                  </a:cubicBezTo>
                  <a:cubicBezTo>
                    <a:pt x="8" y="74"/>
                    <a:pt x="8" y="73"/>
                    <a:pt x="8" y="73"/>
                  </a:cubicBezTo>
                  <a:cubicBezTo>
                    <a:pt x="4" y="56"/>
                    <a:pt x="0" y="38"/>
                    <a:pt x="0" y="20"/>
                  </a:cubicBezTo>
                  <a:cubicBezTo>
                    <a:pt x="0" y="13"/>
                    <a:pt x="0" y="7"/>
                    <a:pt x="1" y="0"/>
                  </a:cubicBezTo>
                  <a:cubicBezTo>
                    <a:pt x="1" y="0"/>
                    <a:pt x="1" y="0"/>
                    <a:pt x="1" y="0"/>
                  </a:cubicBezTo>
                </a:path>
              </a:pathLst>
            </a:custGeom>
            <a:solidFill>
              <a:srgbClr val="3E43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ï$1iḓ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83D9FA45-A9F2-4D72-A59B-81CA061A924B}"/>
                </a:ext>
              </a:extLst>
            </p:cNvPr>
            <p:cNvSpPr/>
            <p:nvPr/>
          </p:nvSpPr>
          <p:spPr bwMode="auto">
            <a:xfrm>
              <a:off x="5557838" y="2644775"/>
              <a:ext cx="42863" cy="460375"/>
            </a:xfrm>
            <a:custGeom>
              <a:avLst/>
              <a:gdLst>
                <a:gd name="T0" fmla="*/ 0 w 31"/>
                <a:gd name="T1" fmla="*/ 0 h 328"/>
                <a:gd name="T2" fmla="*/ 0 w 31"/>
                <a:gd name="T3" fmla="*/ 1 h 328"/>
                <a:gd name="T4" fmla="*/ 5 w 31"/>
                <a:gd name="T5" fmla="*/ 22 h 328"/>
                <a:gd name="T6" fmla="*/ 31 w 31"/>
                <a:gd name="T7" fmla="*/ 328 h 328"/>
                <a:gd name="T8" fmla="*/ 31 w 31"/>
                <a:gd name="T9" fmla="*/ 320 h 328"/>
                <a:gd name="T10" fmla="*/ 5 w 31"/>
                <a:gd name="T11" fmla="*/ 22 h 328"/>
                <a:gd name="T12" fmla="*/ 0 w 31"/>
                <a:gd name="T13" fmla="*/ 0 h 328"/>
              </a:gdLst>
              <a:ahLst/>
              <a:cxnLst>
                <a:cxn ang="0">
                  <a:pos x="T0" y="T1"/>
                </a:cxn>
                <a:cxn ang="0">
                  <a:pos x="T2" y="T3"/>
                </a:cxn>
                <a:cxn ang="0">
                  <a:pos x="T4" y="T5"/>
                </a:cxn>
                <a:cxn ang="0">
                  <a:pos x="T6" y="T7"/>
                </a:cxn>
                <a:cxn ang="0">
                  <a:pos x="T8" y="T9"/>
                </a:cxn>
                <a:cxn ang="0">
                  <a:pos x="T10" y="T11"/>
                </a:cxn>
                <a:cxn ang="0">
                  <a:pos x="T12" y="T13"/>
                </a:cxn>
              </a:cxnLst>
              <a:rect l="0" t="0" r="r" b="b"/>
              <a:pathLst>
                <a:path w="31" h="328">
                  <a:moveTo>
                    <a:pt x="0" y="0"/>
                  </a:moveTo>
                  <a:cubicBezTo>
                    <a:pt x="0" y="0"/>
                    <a:pt x="0" y="1"/>
                    <a:pt x="0" y="1"/>
                  </a:cubicBezTo>
                  <a:cubicBezTo>
                    <a:pt x="2" y="8"/>
                    <a:pt x="4" y="15"/>
                    <a:pt x="5" y="22"/>
                  </a:cubicBezTo>
                  <a:cubicBezTo>
                    <a:pt x="29" y="122"/>
                    <a:pt x="30" y="226"/>
                    <a:pt x="31" y="328"/>
                  </a:cubicBezTo>
                  <a:cubicBezTo>
                    <a:pt x="31" y="326"/>
                    <a:pt x="31" y="323"/>
                    <a:pt x="31" y="320"/>
                  </a:cubicBezTo>
                  <a:cubicBezTo>
                    <a:pt x="30" y="220"/>
                    <a:pt x="28" y="119"/>
                    <a:pt x="5" y="22"/>
                  </a:cubicBezTo>
                  <a:cubicBezTo>
                    <a:pt x="4" y="15"/>
                    <a:pt x="2" y="8"/>
                    <a:pt x="0" y="0"/>
                  </a:cubicBezTo>
                </a:path>
              </a:pathLst>
            </a:custGeom>
            <a:solidFill>
              <a:srgbClr val="383C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śḻïḓ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45B2D4AE-E48C-441D-919A-3F9BA20A323A}"/>
                </a:ext>
              </a:extLst>
            </p:cNvPr>
            <p:cNvSpPr/>
            <p:nvPr/>
          </p:nvSpPr>
          <p:spPr bwMode="auto">
            <a:xfrm>
              <a:off x="5546726" y="2543175"/>
              <a:ext cx="53975" cy="550863"/>
            </a:xfrm>
            <a:custGeom>
              <a:avLst/>
              <a:gdLst>
                <a:gd name="T0" fmla="*/ 1 w 39"/>
                <a:gd name="T1" fmla="*/ 0 h 393"/>
                <a:gd name="T2" fmla="*/ 0 w 39"/>
                <a:gd name="T3" fmla="*/ 20 h 393"/>
                <a:gd name="T4" fmla="*/ 8 w 39"/>
                <a:gd name="T5" fmla="*/ 73 h 393"/>
                <a:gd name="T6" fmla="*/ 13 w 39"/>
                <a:gd name="T7" fmla="*/ 95 h 393"/>
                <a:gd name="T8" fmla="*/ 39 w 39"/>
                <a:gd name="T9" fmla="*/ 393 h 393"/>
                <a:gd name="T10" fmla="*/ 39 w 39"/>
                <a:gd name="T11" fmla="*/ 367 h 393"/>
                <a:gd name="T12" fmla="*/ 13 w 39"/>
                <a:gd name="T13" fmla="*/ 59 h 393"/>
                <a:gd name="T14" fmla="*/ 1 w 39"/>
                <a:gd name="T15" fmla="*/ 0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93">
                  <a:moveTo>
                    <a:pt x="1" y="0"/>
                  </a:moveTo>
                  <a:cubicBezTo>
                    <a:pt x="0" y="7"/>
                    <a:pt x="0" y="13"/>
                    <a:pt x="0" y="20"/>
                  </a:cubicBezTo>
                  <a:cubicBezTo>
                    <a:pt x="0" y="38"/>
                    <a:pt x="4" y="56"/>
                    <a:pt x="8" y="73"/>
                  </a:cubicBezTo>
                  <a:cubicBezTo>
                    <a:pt x="10" y="81"/>
                    <a:pt x="12" y="88"/>
                    <a:pt x="13" y="95"/>
                  </a:cubicBezTo>
                  <a:cubicBezTo>
                    <a:pt x="36" y="192"/>
                    <a:pt x="38" y="293"/>
                    <a:pt x="39" y="393"/>
                  </a:cubicBezTo>
                  <a:cubicBezTo>
                    <a:pt x="39" y="385"/>
                    <a:pt x="39" y="376"/>
                    <a:pt x="39" y="367"/>
                  </a:cubicBezTo>
                  <a:cubicBezTo>
                    <a:pt x="38" y="264"/>
                    <a:pt x="37" y="160"/>
                    <a:pt x="13" y="59"/>
                  </a:cubicBezTo>
                  <a:cubicBezTo>
                    <a:pt x="8" y="40"/>
                    <a:pt x="4" y="20"/>
                    <a:pt x="1" y="0"/>
                  </a:cubicBezTo>
                </a:path>
              </a:pathLst>
            </a:custGeom>
            <a:solidFill>
              <a:srgbClr val="3E43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ṥḷîd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BEB2ECA8-1C4C-4E20-B5FE-27236FA1CFAD}"/>
                </a:ext>
              </a:extLst>
            </p:cNvPr>
            <p:cNvSpPr/>
            <p:nvPr/>
          </p:nvSpPr>
          <p:spPr bwMode="auto">
            <a:xfrm>
              <a:off x="6783388" y="2630488"/>
              <a:ext cx="1588" cy="39688"/>
            </a:xfrm>
            <a:custGeom>
              <a:avLst/>
              <a:gdLst>
                <a:gd name="T0" fmla="*/ 0 w 1"/>
                <a:gd name="T1" fmla="*/ 0 h 29"/>
                <a:gd name="T2" fmla="*/ 0 w 1"/>
                <a:gd name="T3" fmla="*/ 29 h 29"/>
                <a:gd name="T4" fmla="*/ 0 w 1"/>
                <a:gd name="T5" fmla="*/ 0 h 29"/>
              </a:gdLst>
              <a:ahLst/>
              <a:cxnLst>
                <a:cxn ang="0">
                  <a:pos x="T0" y="T1"/>
                </a:cxn>
                <a:cxn ang="0">
                  <a:pos x="T2" y="T3"/>
                </a:cxn>
                <a:cxn ang="0">
                  <a:pos x="T4" y="T5"/>
                </a:cxn>
              </a:cxnLst>
              <a:rect l="0" t="0" r="r" b="b"/>
              <a:pathLst>
                <a:path w="1" h="29">
                  <a:moveTo>
                    <a:pt x="0" y="0"/>
                  </a:moveTo>
                  <a:cubicBezTo>
                    <a:pt x="0" y="10"/>
                    <a:pt x="1" y="19"/>
                    <a:pt x="0" y="29"/>
                  </a:cubicBezTo>
                  <a:cubicBezTo>
                    <a:pt x="1" y="19"/>
                    <a:pt x="1" y="10"/>
                    <a:pt x="0" y="0"/>
                  </a:cubicBezTo>
                </a:path>
              </a:pathLst>
            </a:custGeom>
            <a:solidFill>
              <a:srgbClr val="3E43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ľïď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210D0AB4-6ACC-4BB6-B019-6B4A4628FB72}"/>
                </a:ext>
              </a:extLst>
            </p:cNvPr>
            <p:cNvSpPr/>
            <p:nvPr/>
          </p:nvSpPr>
          <p:spPr bwMode="auto">
            <a:xfrm>
              <a:off x="6710363" y="2725738"/>
              <a:ext cx="66675" cy="211138"/>
            </a:xfrm>
            <a:custGeom>
              <a:avLst/>
              <a:gdLst>
                <a:gd name="T0" fmla="*/ 4 w 47"/>
                <a:gd name="T1" fmla="*/ 128 h 151"/>
                <a:gd name="T2" fmla="*/ 0 w 47"/>
                <a:gd name="T3" fmla="*/ 151 h 151"/>
                <a:gd name="T4" fmla="*/ 0 w 47"/>
                <a:gd name="T5" fmla="*/ 151 h 151"/>
                <a:gd name="T6" fmla="*/ 4 w 47"/>
                <a:gd name="T7" fmla="*/ 128 h 151"/>
                <a:gd name="T8" fmla="*/ 47 w 47"/>
                <a:gd name="T9" fmla="*/ 0 h 151"/>
                <a:gd name="T10" fmla="*/ 30 w 47"/>
                <a:gd name="T11" fmla="*/ 52 h 151"/>
                <a:gd name="T12" fmla="*/ 47 w 47"/>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47" h="151">
                  <a:moveTo>
                    <a:pt x="4" y="128"/>
                  </a:moveTo>
                  <a:cubicBezTo>
                    <a:pt x="2" y="136"/>
                    <a:pt x="1" y="143"/>
                    <a:pt x="0" y="151"/>
                  </a:cubicBezTo>
                  <a:cubicBezTo>
                    <a:pt x="0" y="151"/>
                    <a:pt x="0" y="151"/>
                    <a:pt x="0" y="151"/>
                  </a:cubicBezTo>
                  <a:cubicBezTo>
                    <a:pt x="1" y="143"/>
                    <a:pt x="2" y="136"/>
                    <a:pt x="4" y="128"/>
                  </a:cubicBezTo>
                  <a:moveTo>
                    <a:pt x="47" y="0"/>
                  </a:moveTo>
                  <a:cubicBezTo>
                    <a:pt x="42" y="18"/>
                    <a:pt x="36" y="35"/>
                    <a:pt x="30" y="52"/>
                  </a:cubicBezTo>
                  <a:cubicBezTo>
                    <a:pt x="36" y="35"/>
                    <a:pt x="42" y="18"/>
                    <a:pt x="47" y="0"/>
                  </a:cubicBezTo>
                </a:path>
              </a:pathLst>
            </a:custGeom>
            <a:solidFill>
              <a:srgbClr val="383C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iŝľiḓ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7B799127-BC94-4BC8-9479-A4B9C935FCF4}"/>
                </a:ext>
              </a:extLst>
            </p:cNvPr>
            <p:cNvSpPr/>
            <p:nvPr/>
          </p:nvSpPr>
          <p:spPr bwMode="auto">
            <a:xfrm>
              <a:off x="6708776" y="2625725"/>
              <a:ext cx="76200" cy="311150"/>
            </a:xfrm>
            <a:custGeom>
              <a:avLst/>
              <a:gdLst>
                <a:gd name="T0" fmla="*/ 53 w 54"/>
                <a:gd name="T1" fmla="*/ 0 h 222"/>
                <a:gd name="T2" fmla="*/ 48 w 54"/>
                <a:gd name="T3" fmla="*/ 35 h 222"/>
                <a:gd name="T4" fmla="*/ 5 w 54"/>
                <a:gd name="T5" fmla="*/ 163 h 222"/>
                <a:gd name="T6" fmla="*/ 1 w 54"/>
                <a:gd name="T7" fmla="*/ 222 h 222"/>
                <a:gd name="T8" fmla="*/ 5 w 54"/>
                <a:gd name="T9" fmla="*/ 199 h 222"/>
                <a:gd name="T10" fmla="*/ 5 w 54"/>
                <a:gd name="T11" fmla="*/ 199 h 222"/>
                <a:gd name="T12" fmla="*/ 31 w 54"/>
                <a:gd name="T13" fmla="*/ 123 h 222"/>
                <a:gd name="T14" fmla="*/ 48 w 54"/>
                <a:gd name="T15" fmla="*/ 71 h 222"/>
                <a:gd name="T16" fmla="*/ 48 w 54"/>
                <a:gd name="T17" fmla="*/ 71 h 222"/>
                <a:gd name="T18" fmla="*/ 53 w 54"/>
                <a:gd name="T19" fmla="*/ 32 h 222"/>
                <a:gd name="T20" fmla="*/ 53 w 54"/>
                <a:gd name="T21" fmla="*/ 3 h 222"/>
                <a:gd name="T22" fmla="*/ 53 w 54"/>
                <a:gd name="T2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222">
                  <a:moveTo>
                    <a:pt x="53" y="0"/>
                  </a:moveTo>
                  <a:cubicBezTo>
                    <a:pt x="52" y="12"/>
                    <a:pt x="50" y="24"/>
                    <a:pt x="48" y="35"/>
                  </a:cubicBezTo>
                  <a:cubicBezTo>
                    <a:pt x="37" y="79"/>
                    <a:pt x="13" y="119"/>
                    <a:pt x="5" y="163"/>
                  </a:cubicBezTo>
                  <a:cubicBezTo>
                    <a:pt x="1" y="182"/>
                    <a:pt x="0" y="202"/>
                    <a:pt x="1" y="222"/>
                  </a:cubicBezTo>
                  <a:cubicBezTo>
                    <a:pt x="2" y="214"/>
                    <a:pt x="3" y="207"/>
                    <a:pt x="5" y="199"/>
                  </a:cubicBezTo>
                  <a:cubicBezTo>
                    <a:pt x="5" y="199"/>
                    <a:pt x="5" y="199"/>
                    <a:pt x="5" y="199"/>
                  </a:cubicBezTo>
                  <a:cubicBezTo>
                    <a:pt x="10" y="173"/>
                    <a:pt x="21" y="148"/>
                    <a:pt x="31" y="123"/>
                  </a:cubicBezTo>
                  <a:cubicBezTo>
                    <a:pt x="37" y="106"/>
                    <a:pt x="43" y="89"/>
                    <a:pt x="48" y="71"/>
                  </a:cubicBezTo>
                  <a:cubicBezTo>
                    <a:pt x="48" y="71"/>
                    <a:pt x="48" y="71"/>
                    <a:pt x="48" y="71"/>
                  </a:cubicBezTo>
                  <a:cubicBezTo>
                    <a:pt x="50" y="58"/>
                    <a:pt x="52" y="45"/>
                    <a:pt x="53" y="32"/>
                  </a:cubicBezTo>
                  <a:cubicBezTo>
                    <a:pt x="54" y="22"/>
                    <a:pt x="53" y="13"/>
                    <a:pt x="53" y="3"/>
                  </a:cubicBezTo>
                  <a:cubicBezTo>
                    <a:pt x="53" y="2"/>
                    <a:pt x="53" y="1"/>
                    <a:pt x="53" y="0"/>
                  </a:cubicBezTo>
                </a:path>
              </a:pathLst>
            </a:custGeom>
            <a:solidFill>
              <a:srgbClr val="3E43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ï$ḷiď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59D23653-1BEB-4385-BA96-49FC49560A7C}"/>
                </a:ext>
              </a:extLst>
            </p:cNvPr>
            <p:cNvSpPr/>
            <p:nvPr/>
          </p:nvSpPr>
          <p:spPr bwMode="auto">
            <a:xfrm>
              <a:off x="5753101" y="2289175"/>
              <a:ext cx="833438" cy="327025"/>
            </a:xfrm>
            <a:custGeom>
              <a:avLst/>
              <a:gdLst>
                <a:gd name="T0" fmla="*/ 0 w 594"/>
                <a:gd name="T1" fmla="*/ 232 h 233"/>
                <a:gd name="T2" fmla="*/ 0 w 594"/>
                <a:gd name="T3" fmla="*/ 233 h 233"/>
                <a:gd name="T4" fmla="*/ 0 w 594"/>
                <a:gd name="T5" fmla="*/ 233 h 233"/>
                <a:gd name="T6" fmla="*/ 0 w 594"/>
                <a:gd name="T7" fmla="*/ 232 h 233"/>
                <a:gd name="T8" fmla="*/ 589 w 594"/>
                <a:gd name="T9" fmla="*/ 201 h 233"/>
                <a:gd name="T10" fmla="*/ 594 w 594"/>
                <a:gd name="T11" fmla="*/ 214 h 233"/>
                <a:gd name="T12" fmla="*/ 594 w 594"/>
                <a:gd name="T13" fmla="*/ 214 h 233"/>
                <a:gd name="T14" fmla="*/ 589 w 594"/>
                <a:gd name="T15" fmla="*/ 201 h 233"/>
                <a:gd name="T16" fmla="*/ 23 w 594"/>
                <a:gd name="T17" fmla="*/ 173 h 233"/>
                <a:gd name="T18" fmla="*/ 6 w 594"/>
                <a:gd name="T19" fmla="*/ 204 h 233"/>
                <a:gd name="T20" fmla="*/ 23 w 594"/>
                <a:gd name="T21" fmla="*/ 173 h 233"/>
                <a:gd name="T22" fmla="*/ 258 w 594"/>
                <a:gd name="T23" fmla="*/ 0 h 233"/>
                <a:gd name="T24" fmla="*/ 111 w 594"/>
                <a:gd name="T25" fmla="*/ 111 h 233"/>
                <a:gd name="T26" fmla="*/ 258 w 594"/>
                <a:gd name="T2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4" h="233">
                  <a:moveTo>
                    <a:pt x="0" y="232"/>
                  </a:moveTo>
                  <a:cubicBezTo>
                    <a:pt x="0" y="233"/>
                    <a:pt x="0" y="233"/>
                    <a:pt x="0" y="233"/>
                  </a:cubicBezTo>
                  <a:cubicBezTo>
                    <a:pt x="0" y="233"/>
                    <a:pt x="0" y="233"/>
                    <a:pt x="0" y="233"/>
                  </a:cubicBezTo>
                  <a:cubicBezTo>
                    <a:pt x="0" y="233"/>
                    <a:pt x="0" y="233"/>
                    <a:pt x="0" y="232"/>
                  </a:cubicBezTo>
                  <a:moveTo>
                    <a:pt x="589" y="201"/>
                  </a:moveTo>
                  <a:cubicBezTo>
                    <a:pt x="591" y="205"/>
                    <a:pt x="593" y="210"/>
                    <a:pt x="594" y="214"/>
                  </a:cubicBezTo>
                  <a:cubicBezTo>
                    <a:pt x="594" y="214"/>
                    <a:pt x="594" y="214"/>
                    <a:pt x="594" y="214"/>
                  </a:cubicBezTo>
                  <a:cubicBezTo>
                    <a:pt x="593" y="209"/>
                    <a:pt x="591" y="205"/>
                    <a:pt x="589" y="201"/>
                  </a:cubicBezTo>
                  <a:moveTo>
                    <a:pt x="23" y="173"/>
                  </a:moveTo>
                  <a:cubicBezTo>
                    <a:pt x="15" y="182"/>
                    <a:pt x="10" y="193"/>
                    <a:pt x="6" y="204"/>
                  </a:cubicBezTo>
                  <a:cubicBezTo>
                    <a:pt x="10" y="193"/>
                    <a:pt x="16" y="182"/>
                    <a:pt x="23" y="173"/>
                  </a:cubicBezTo>
                  <a:moveTo>
                    <a:pt x="258" y="0"/>
                  </a:moveTo>
                  <a:cubicBezTo>
                    <a:pt x="217" y="45"/>
                    <a:pt x="165" y="82"/>
                    <a:pt x="111" y="111"/>
                  </a:cubicBezTo>
                  <a:cubicBezTo>
                    <a:pt x="165" y="82"/>
                    <a:pt x="217" y="45"/>
                    <a:pt x="258" y="0"/>
                  </a:cubicBezTo>
                </a:path>
              </a:pathLst>
            </a:custGeom>
            <a:solidFill>
              <a:srgbClr val="D7A4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iŝḻïḋ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C60CE5FD-28C2-4E19-9EFA-D53EEE381C6B}"/>
                </a:ext>
              </a:extLst>
            </p:cNvPr>
            <p:cNvSpPr/>
            <p:nvPr/>
          </p:nvSpPr>
          <p:spPr bwMode="auto">
            <a:xfrm>
              <a:off x="5746751" y="2136775"/>
              <a:ext cx="846138" cy="479425"/>
            </a:xfrm>
            <a:custGeom>
              <a:avLst/>
              <a:gdLst>
                <a:gd name="T0" fmla="*/ 314 w 602"/>
                <a:gd name="T1" fmla="*/ 0 h 341"/>
                <a:gd name="T2" fmla="*/ 115 w 602"/>
                <a:gd name="T3" fmla="*/ 183 h 341"/>
                <a:gd name="T4" fmla="*/ 27 w 602"/>
                <a:gd name="T5" fmla="*/ 245 h 341"/>
                <a:gd name="T6" fmla="*/ 4 w 602"/>
                <a:gd name="T7" fmla="*/ 341 h 341"/>
                <a:gd name="T8" fmla="*/ 4 w 602"/>
                <a:gd name="T9" fmla="*/ 340 h 341"/>
                <a:gd name="T10" fmla="*/ 10 w 602"/>
                <a:gd name="T11" fmla="*/ 312 h 341"/>
                <a:gd name="T12" fmla="*/ 27 w 602"/>
                <a:gd name="T13" fmla="*/ 281 h 341"/>
                <a:gd name="T14" fmla="*/ 27 w 602"/>
                <a:gd name="T15" fmla="*/ 281 h 341"/>
                <a:gd name="T16" fmla="*/ 115 w 602"/>
                <a:gd name="T17" fmla="*/ 219 h 341"/>
                <a:gd name="T18" fmla="*/ 115 w 602"/>
                <a:gd name="T19" fmla="*/ 219 h 341"/>
                <a:gd name="T20" fmla="*/ 262 w 602"/>
                <a:gd name="T21" fmla="*/ 108 h 341"/>
                <a:gd name="T22" fmla="*/ 314 w 602"/>
                <a:gd name="T23" fmla="*/ 36 h 341"/>
                <a:gd name="T24" fmla="*/ 331 w 602"/>
                <a:gd name="T25" fmla="*/ 71 h 341"/>
                <a:gd name="T26" fmla="*/ 402 w 602"/>
                <a:gd name="T27" fmla="*/ 98 h 341"/>
                <a:gd name="T28" fmla="*/ 588 w 602"/>
                <a:gd name="T29" fmla="*/ 298 h 341"/>
                <a:gd name="T30" fmla="*/ 593 w 602"/>
                <a:gd name="T31" fmla="*/ 309 h 341"/>
                <a:gd name="T32" fmla="*/ 598 w 602"/>
                <a:gd name="T33" fmla="*/ 322 h 341"/>
                <a:gd name="T34" fmla="*/ 602 w 602"/>
                <a:gd name="T35" fmla="*/ 305 h 341"/>
                <a:gd name="T36" fmla="*/ 588 w 602"/>
                <a:gd name="T37" fmla="*/ 262 h 341"/>
                <a:gd name="T38" fmla="*/ 402 w 602"/>
                <a:gd name="T39" fmla="*/ 62 h 341"/>
                <a:gd name="T40" fmla="*/ 331 w 602"/>
                <a:gd name="T41" fmla="*/ 35 h 341"/>
                <a:gd name="T42" fmla="*/ 314 w 602"/>
                <a:gd name="T43"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2" h="341">
                  <a:moveTo>
                    <a:pt x="314" y="0"/>
                  </a:moveTo>
                  <a:cubicBezTo>
                    <a:pt x="270" y="79"/>
                    <a:pt x="196" y="140"/>
                    <a:pt x="115" y="183"/>
                  </a:cubicBezTo>
                  <a:cubicBezTo>
                    <a:pt x="83" y="200"/>
                    <a:pt x="48" y="216"/>
                    <a:pt x="27" y="245"/>
                  </a:cubicBezTo>
                  <a:cubicBezTo>
                    <a:pt x="6" y="272"/>
                    <a:pt x="0" y="307"/>
                    <a:pt x="4" y="341"/>
                  </a:cubicBezTo>
                  <a:cubicBezTo>
                    <a:pt x="4" y="341"/>
                    <a:pt x="4" y="341"/>
                    <a:pt x="4" y="340"/>
                  </a:cubicBezTo>
                  <a:cubicBezTo>
                    <a:pt x="5" y="330"/>
                    <a:pt x="7" y="321"/>
                    <a:pt x="10" y="312"/>
                  </a:cubicBezTo>
                  <a:cubicBezTo>
                    <a:pt x="14" y="301"/>
                    <a:pt x="19" y="290"/>
                    <a:pt x="27" y="281"/>
                  </a:cubicBezTo>
                  <a:cubicBezTo>
                    <a:pt x="27" y="281"/>
                    <a:pt x="27" y="281"/>
                    <a:pt x="27" y="281"/>
                  </a:cubicBezTo>
                  <a:cubicBezTo>
                    <a:pt x="48" y="252"/>
                    <a:pt x="83" y="236"/>
                    <a:pt x="115" y="219"/>
                  </a:cubicBezTo>
                  <a:cubicBezTo>
                    <a:pt x="115" y="219"/>
                    <a:pt x="115" y="219"/>
                    <a:pt x="115" y="219"/>
                  </a:cubicBezTo>
                  <a:cubicBezTo>
                    <a:pt x="169" y="190"/>
                    <a:pt x="221" y="153"/>
                    <a:pt x="262" y="108"/>
                  </a:cubicBezTo>
                  <a:cubicBezTo>
                    <a:pt x="282" y="86"/>
                    <a:pt x="299" y="62"/>
                    <a:pt x="314" y="36"/>
                  </a:cubicBezTo>
                  <a:cubicBezTo>
                    <a:pt x="314" y="49"/>
                    <a:pt x="321" y="62"/>
                    <a:pt x="331" y="71"/>
                  </a:cubicBezTo>
                  <a:cubicBezTo>
                    <a:pt x="351" y="87"/>
                    <a:pt x="378" y="90"/>
                    <a:pt x="402" y="98"/>
                  </a:cubicBezTo>
                  <a:cubicBezTo>
                    <a:pt x="491" y="126"/>
                    <a:pt x="545" y="215"/>
                    <a:pt x="588" y="298"/>
                  </a:cubicBezTo>
                  <a:cubicBezTo>
                    <a:pt x="589" y="301"/>
                    <a:pt x="591" y="305"/>
                    <a:pt x="593" y="309"/>
                  </a:cubicBezTo>
                  <a:cubicBezTo>
                    <a:pt x="595" y="313"/>
                    <a:pt x="597" y="317"/>
                    <a:pt x="598" y="322"/>
                  </a:cubicBezTo>
                  <a:cubicBezTo>
                    <a:pt x="600" y="316"/>
                    <a:pt x="601" y="311"/>
                    <a:pt x="602" y="305"/>
                  </a:cubicBezTo>
                  <a:cubicBezTo>
                    <a:pt x="602" y="289"/>
                    <a:pt x="595" y="275"/>
                    <a:pt x="588" y="262"/>
                  </a:cubicBezTo>
                  <a:cubicBezTo>
                    <a:pt x="545" y="179"/>
                    <a:pt x="492" y="90"/>
                    <a:pt x="402" y="62"/>
                  </a:cubicBezTo>
                  <a:cubicBezTo>
                    <a:pt x="378" y="54"/>
                    <a:pt x="351" y="51"/>
                    <a:pt x="331" y="35"/>
                  </a:cubicBezTo>
                  <a:cubicBezTo>
                    <a:pt x="321" y="26"/>
                    <a:pt x="314" y="13"/>
                    <a:pt x="314" y="0"/>
                  </a:cubicBezTo>
                </a:path>
              </a:pathLst>
            </a:custGeom>
            <a:solidFill>
              <a:srgbClr val="3E43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iSḷíḋ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51FE38E0-F861-40F4-9560-F9DE6C6AB0BD}"/>
                </a:ext>
              </a:extLst>
            </p:cNvPr>
            <p:cNvSpPr/>
            <p:nvPr/>
          </p:nvSpPr>
          <p:spPr bwMode="auto">
            <a:xfrm>
              <a:off x="6781801" y="3233738"/>
              <a:ext cx="36513" cy="53975"/>
            </a:xfrm>
            <a:custGeom>
              <a:avLst/>
              <a:gdLst>
                <a:gd name="T0" fmla="*/ 25 w 26"/>
                <a:gd name="T1" fmla="*/ 32 h 39"/>
                <a:gd name="T2" fmla="*/ 0 w 26"/>
                <a:gd name="T3" fmla="*/ 39 h 39"/>
                <a:gd name="T4" fmla="*/ 25 w 26"/>
                <a:gd name="T5" fmla="*/ 32 h 39"/>
                <a:gd name="T6" fmla="*/ 26 w 26"/>
                <a:gd name="T7" fmla="*/ 31 h 39"/>
                <a:gd name="T8" fmla="*/ 26 w 26"/>
                <a:gd name="T9" fmla="*/ 32 h 39"/>
                <a:gd name="T10" fmla="*/ 26 w 26"/>
                <a:gd name="T11" fmla="*/ 31 h 39"/>
                <a:gd name="T12" fmla="*/ 13 w 26"/>
                <a:gd name="T13" fmla="*/ 0 h 39"/>
                <a:gd name="T14" fmla="*/ 13 w 26"/>
                <a:gd name="T15" fmla="*/ 0 h 39"/>
                <a:gd name="T16" fmla="*/ 21 w 26"/>
                <a:gd name="T17" fmla="*/ 14 h 39"/>
                <a:gd name="T18" fmla="*/ 13 w 26"/>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9">
                  <a:moveTo>
                    <a:pt x="25" y="32"/>
                  </a:moveTo>
                  <a:cubicBezTo>
                    <a:pt x="17" y="35"/>
                    <a:pt x="9" y="38"/>
                    <a:pt x="0" y="39"/>
                  </a:cubicBezTo>
                  <a:cubicBezTo>
                    <a:pt x="9" y="38"/>
                    <a:pt x="17" y="35"/>
                    <a:pt x="25" y="32"/>
                  </a:cubicBezTo>
                  <a:moveTo>
                    <a:pt x="26" y="31"/>
                  </a:moveTo>
                  <a:cubicBezTo>
                    <a:pt x="26" y="32"/>
                    <a:pt x="26" y="32"/>
                    <a:pt x="26" y="32"/>
                  </a:cubicBezTo>
                  <a:cubicBezTo>
                    <a:pt x="26" y="32"/>
                    <a:pt x="26" y="32"/>
                    <a:pt x="26" y="31"/>
                  </a:cubicBezTo>
                  <a:moveTo>
                    <a:pt x="13" y="0"/>
                  </a:moveTo>
                  <a:cubicBezTo>
                    <a:pt x="13" y="0"/>
                    <a:pt x="13" y="0"/>
                    <a:pt x="13" y="0"/>
                  </a:cubicBezTo>
                  <a:cubicBezTo>
                    <a:pt x="16" y="5"/>
                    <a:pt x="19" y="10"/>
                    <a:pt x="21" y="14"/>
                  </a:cubicBezTo>
                  <a:cubicBezTo>
                    <a:pt x="19" y="10"/>
                    <a:pt x="16" y="5"/>
                    <a:pt x="13" y="0"/>
                  </a:cubicBezTo>
                </a:path>
              </a:pathLst>
            </a:custGeom>
            <a:solidFill>
              <a:srgbClr val="356B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ïṥḷiḍ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2DD6CDFE-BD69-42C3-920D-49AC77C527F8}"/>
                </a:ext>
              </a:extLst>
            </p:cNvPr>
            <p:cNvSpPr/>
            <p:nvPr/>
          </p:nvSpPr>
          <p:spPr bwMode="auto">
            <a:xfrm>
              <a:off x="6481763" y="2868613"/>
              <a:ext cx="342900" cy="420688"/>
            </a:xfrm>
            <a:custGeom>
              <a:avLst/>
              <a:gdLst>
                <a:gd name="T0" fmla="*/ 4 w 244"/>
                <a:gd name="T1" fmla="*/ 0 h 300"/>
                <a:gd name="T2" fmla="*/ 23 w 244"/>
                <a:gd name="T3" fmla="*/ 122 h 300"/>
                <a:gd name="T4" fmla="*/ 23 w 244"/>
                <a:gd name="T5" fmla="*/ 123 h 300"/>
                <a:gd name="T6" fmla="*/ 23 w 244"/>
                <a:gd name="T7" fmla="*/ 123 h 300"/>
                <a:gd name="T8" fmla="*/ 99 w 244"/>
                <a:gd name="T9" fmla="*/ 259 h 300"/>
                <a:gd name="T10" fmla="*/ 198 w 244"/>
                <a:gd name="T11" fmla="*/ 300 h 300"/>
                <a:gd name="T12" fmla="*/ 214 w 244"/>
                <a:gd name="T13" fmla="*/ 299 h 300"/>
                <a:gd name="T14" fmla="*/ 239 w 244"/>
                <a:gd name="T15" fmla="*/ 292 h 300"/>
                <a:gd name="T16" fmla="*/ 240 w 244"/>
                <a:gd name="T17" fmla="*/ 292 h 300"/>
                <a:gd name="T18" fmla="*/ 240 w 244"/>
                <a:gd name="T19" fmla="*/ 291 h 300"/>
                <a:gd name="T20" fmla="*/ 244 w 244"/>
                <a:gd name="T21" fmla="*/ 290 h 300"/>
                <a:gd name="T22" fmla="*/ 244 w 244"/>
                <a:gd name="T23" fmla="*/ 290 h 300"/>
                <a:gd name="T24" fmla="*/ 235 w 244"/>
                <a:gd name="T25" fmla="*/ 274 h 300"/>
                <a:gd name="T26" fmla="*/ 227 w 244"/>
                <a:gd name="T27" fmla="*/ 260 h 300"/>
                <a:gd name="T28" fmla="*/ 198 w 244"/>
                <a:gd name="T29" fmla="*/ 264 h 300"/>
                <a:gd name="T30" fmla="*/ 99 w 244"/>
                <a:gd name="T31" fmla="*/ 223 h 300"/>
                <a:gd name="T32" fmla="*/ 23 w 244"/>
                <a:gd name="T33" fmla="*/ 87 h 300"/>
                <a:gd name="T34" fmla="*/ 4 w 244"/>
                <a:gd name="T35"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4" h="300">
                  <a:moveTo>
                    <a:pt x="4" y="0"/>
                  </a:moveTo>
                  <a:cubicBezTo>
                    <a:pt x="0" y="41"/>
                    <a:pt x="11" y="83"/>
                    <a:pt x="23" y="122"/>
                  </a:cubicBezTo>
                  <a:cubicBezTo>
                    <a:pt x="23" y="122"/>
                    <a:pt x="23" y="123"/>
                    <a:pt x="23" y="123"/>
                  </a:cubicBezTo>
                  <a:cubicBezTo>
                    <a:pt x="23" y="123"/>
                    <a:pt x="23" y="123"/>
                    <a:pt x="23" y="123"/>
                  </a:cubicBezTo>
                  <a:cubicBezTo>
                    <a:pt x="39" y="173"/>
                    <a:pt x="61" y="223"/>
                    <a:pt x="99" y="259"/>
                  </a:cubicBezTo>
                  <a:cubicBezTo>
                    <a:pt x="126" y="284"/>
                    <a:pt x="162" y="300"/>
                    <a:pt x="198" y="300"/>
                  </a:cubicBezTo>
                  <a:cubicBezTo>
                    <a:pt x="203" y="300"/>
                    <a:pt x="209" y="300"/>
                    <a:pt x="214" y="299"/>
                  </a:cubicBezTo>
                  <a:cubicBezTo>
                    <a:pt x="223" y="298"/>
                    <a:pt x="231" y="295"/>
                    <a:pt x="239" y="292"/>
                  </a:cubicBezTo>
                  <a:cubicBezTo>
                    <a:pt x="239" y="292"/>
                    <a:pt x="239" y="292"/>
                    <a:pt x="240" y="292"/>
                  </a:cubicBezTo>
                  <a:cubicBezTo>
                    <a:pt x="240" y="292"/>
                    <a:pt x="240" y="292"/>
                    <a:pt x="240" y="291"/>
                  </a:cubicBezTo>
                  <a:cubicBezTo>
                    <a:pt x="242" y="291"/>
                    <a:pt x="243" y="290"/>
                    <a:pt x="244" y="290"/>
                  </a:cubicBezTo>
                  <a:cubicBezTo>
                    <a:pt x="244" y="290"/>
                    <a:pt x="244" y="290"/>
                    <a:pt x="244" y="290"/>
                  </a:cubicBezTo>
                  <a:cubicBezTo>
                    <a:pt x="241" y="285"/>
                    <a:pt x="238" y="279"/>
                    <a:pt x="235" y="274"/>
                  </a:cubicBezTo>
                  <a:cubicBezTo>
                    <a:pt x="233" y="270"/>
                    <a:pt x="230" y="265"/>
                    <a:pt x="227" y="260"/>
                  </a:cubicBezTo>
                  <a:cubicBezTo>
                    <a:pt x="218" y="263"/>
                    <a:pt x="208" y="264"/>
                    <a:pt x="198" y="264"/>
                  </a:cubicBezTo>
                  <a:cubicBezTo>
                    <a:pt x="162" y="264"/>
                    <a:pt x="126" y="248"/>
                    <a:pt x="99" y="223"/>
                  </a:cubicBezTo>
                  <a:cubicBezTo>
                    <a:pt x="61" y="187"/>
                    <a:pt x="39" y="137"/>
                    <a:pt x="23" y="87"/>
                  </a:cubicBezTo>
                  <a:cubicBezTo>
                    <a:pt x="14" y="58"/>
                    <a:pt x="7" y="29"/>
                    <a:pt x="4" y="0"/>
                  </a:cubicBezTo>
                </a:path>
              </a:pathLst>
            </a:custGeom>
            <a:solidFill>
              <a:srgbClr val="3E43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íSlíd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08957D39-5D24-4810-9017-0D35E6714434}"/>
                </a:ext>
              </a:extLst>
            </p:cNvPr>
            <p:cNvSpPr/>
            <p:nvPr/>
          </p:nvSpPr>
          <p:spPr bwMode="auto">
            <a:xfrm>
              <a:off x="5745163" y="3405188"/>
              <a:ext cx="95250" cy="50800"/>
            </a:xfrm>
            <a:custGeom>
              <a:avLst/>
              <a:gdLst>
                <a:gd name="T0" fmla="*/ 68 w 68"/>
                <a:gd name="T1" fmla="*/ 0 h 36"/>
                <a:gd name="T2" fmla="*/ 23 w 68"/>
                <a:gd name="T3" fmla="*/ 31 h 36"/>
                <a:gd name="T4" fmla="*/ 0 w 68"/>
                <a:gd name="T5" fmla="*/ 36 h 36"/>
                <a:gd name="T6" fmla="*/ 0 w 68"/>
                <a:gd name="T7" fmla="*/ 36 h 36"/>
                <a:gd name="T8" fmla="*/ 23 w 68"/>
                <a:gd name="T9" fmla="*/ 31 h 36"/>
                <a:gd name="T10" fmla="*/ 68 w 68"/>
                <a:gd name="T11" fmla="*/ 0 h 36"/>
              </a:gdLst>
              <a:ahLst/>
              <a:cxnLst>
                <a:cxn ang="0">
                  <a:pos x="T0" y="T1"/>
                </a:cxn>
                <a:cxn ang="0">
                  <a:pos x="T2" y="T3"/>
                </a:cxn>
                <a:cxn ang="0">
                  <a:pos x="T4" y="T5"/>
                </a:cxn>
                <a:cxn ang="0">
                  <a:pos x="T6" y="T7"/>
                </a:cxn>
                <a:cxn ang="0">
                  <a:pos x="T8" y="T9"/>
                </a:cxn>
                <a:cxn ang="0">
                  <a:pos x="T10" y="T11"/>
                </a:cxn>
              </a:cxnLst>
              <a:rect l="0" t="0" r="r" b="b"/>
              <a:pathLst>
                <a:path w="68" h="36">
                  <a:moveTo>
                    <a:pt x="68" y="0"/>
                  </a:moveTo>
                  <a:cubicBezTo>
                    <a:pt x="55" y="13"/>
                    <a:pt x="40" y="24"/>
                    <a:pt x="23" y="31"/>
                  </a:cubicBezTo>
                  <a:cubicBezTo>
                    <a:pt x="16" y="33"/>
                    <a:pt x="8" y="35"/>
                    <a:pt x="0" y="36"/>
                  </a:cubicBezTo>
                  <a:cubicBezTo>
                    <a:pt x="0" y="36"/>
                    <a:pt x="0" y="36"/>
                    <a:pt x="0" y="36"/>
                  </a:cubicBezTo>
                  <a:cubicBezTo>
                    <a:pt x="8" y="35"/>
                    <a:pt x="16" y="34"/>
                    <a:pt x="23" y="31"/>
                  </a:cubicBezTo>
                  <a:cubicBezTo>
                    <a:pt x="40" y="24"/>
                    <a:pt x="55" y="13"/>
                    <a:pt x="68"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ṥľïď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853A9AA2-DC54-4FC6-9D9D-7A4709B6D529}"/>
                </a:ext>
              </a:extLst>
            </p:cNvPr>
            <p:cNvSpPr/>
            <p:nvPr/>
          </p:nvSpPr>
          <p:spPr bwMode="auto">
            <a:xfrm>
              <a:off x="5546726" y="3379788"/>
              <a:ext cx="198438" cy="77788"/>
            </a:xfrm>
            <a:custGeom>
              <a:avLst/>
              <a:gdLst>
                <a:gd name="T0" fmla="*/ 14 w 141"/>
                <a:gd name="T1" fmla="*/ 0 h 56"/>
                <a:gd name="T2" fmla="*/ 0 w 141"/>
                <a:gd name="T3" fmla="*/ 33 h 56"/>
                <a:gd name="T4" fmla="*/ 124 w 141"/>
                <a:gd name="T5" fmla="*/ 56 h 56"/>
                <a:gd name="T6" fmla="*/ 141 w 141"/>
                <a:gd name="T7" fmla="*/ 55 h 56"/>
                <a:gd name="T8" fmla="*/ 141 w 141"/>
                <a:gd name="T9" fmla="*/ 55 h 56"/>
                <a:gd name="T10" fmla="*/ 124 w 141"/>
                <a:gd name="T11" fmla="*/ 56 h 56"/>
                <a:gd name="T12" fmla="*/ 0 w 141"/>
                <a:gd name="T13" fmla="*/ 33 h 56"/>
                <a:gd name="T14" fmla="*/ 14 w 141"/>
                <a:gd name="T15" fmla="*/ 1 h 56"/>
                <a:gd name="T16" fmla="*/ 14 w 141"/>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56">
                  <a:moveTo>
                    <a:pt x="14" y="0"/>
                  </a:moveTo>
                  <a:cubicBezTo>
                    <a:pt x="10" y="12"/>
                    <a:pt x="5" y="23"/>
                    <a:pt x="0" y="33"/>
                  </a:cubicBezTo>
                  <a:cubicBezTo>
                    <a:pt x="36" y="41"/>
                    <a:pt x="83" y="56"/>
                    <a:pt x="124" y="56"/>
                  </a:cubicBezTo>
                  <a:cubicBezTo>
                    <a:pt x="130" y="56"/>
                    <a:pt x="135" y="56"/>
                    <a:pt x="141" y="55"/>
                  </a:cubicBezTo>
                  <a:cubicBezTo>
                    <a:pt x="141" y="55"/>
                    <a:pt x="141" y="55"/>
                    <a:pt x="141" y="55"/>
                  </a:cubicBezTo>
                  <a:cubicBezTo>
                    <a:pt x="135" y="56"/>
                    <a:pt x="130" y="56"/>
                    <a:pt x="124" y="56"/>
                  </a:cubicBezTo>
                  <a:cubicBezTo>
                    <a:pt x="83" y="56"/>
                    <a:pt x="36" y="40"/>
                    <a:pt x="0" y="33"/>
                  </a:cubicBezTo>
                  <a:cubicBezTo>
                    <a:pt x="6" y="22"/>
                    <a:pt x="10" y="12"/>
                    <a:pt x="14" y="1"/>
                  </a:cubicBezTo>
                  <a:cubicBezTo>
                    <a:pt x="14" y="1"/>
                    <a:pt x="14" y="0"/>
                    <a:pt x="14" y="0"/>
                  </a:cubicBezTo>
                </a:path>
              </a:pathLst>
            </a:custGeom>
            <a:solidFill>
              <a:srgbClr val="356B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işļîḑ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C3F71D65-ACB5-4704-8FCD-579C3866A335}"/>
                </a:ext>
              </a:extLst>
            </p:cNvPr>
            <p:cNvSpPr/>
            <p:nvPr/>
          </p:nvSpPr>
          <p:spPr bwMode="auto">
            <a:xfrm>
              <a:off x="5546726" y="3157538"/>
              <a:ext cx="384175" cy="300038"/>
            </a:xfrm>
            <a:custGeom>
              <a:avLst/>
              <a:gdLst>
                <a:gd name="T0" fmla="*/ 272 w 273"/>
                <a:gd name="T1" fmla="*/ 0 h 214"/>
                <a:gd name="T2" fmla="*/ 271 w 273"/>
                <a:gd name="T3" fmla="*/ 11 h 214"/>
                <a:gd name="T4" fmla="*/ 164 w 273"/>
                <a:gd name="T5" fmla="*/ 172 h 214"/>
                <a:gd name="T6" fmla="*/ 124 w 273"/>
                <a:gd name="T7" fmla="*/ 178 h 214"/>
                <a:gd name="T8" fmla="*/ 14 w 273"/>
                <a:gd name="T9" fmla="*/ 159 h 214"/>
                <a:gd name="T10" fmla="*/ 0 w 273"/>
                <a:gd name="T11" fmla="*/ 191 h 214"/>
                <a:gd name="T12" fmla="*/ 124 w 273"/>
                <a:gd name="T13" fmla="*/ 214 h 214"/>
                <a:gd name="T14" fmla="*/ 141 w 273"/>
                <a:gd name="T15" fmla="*/ 213 h 214"/>
                <a:gd name="T16" fmla="*/ 141 w 273"/>
                <a:gd name="T17" fmla="*/ 213 h 214"/>
                <a:gd name="T18" fmla="*/ 164 w 273"/>
                <a:gd name="T19" fmla="*/ 208 h 214"/>
                <a:gd name="T20" fmla="*/ 209 w 273"/>
                <a:gd name="T21" fmla="*/ 177 h 214"/>
                <a:gd name="T22" fmla="*/ 270 w 273"/>
                <a:gd name="T23" fmla="*/ 52 h 214"/>
                <a:gd name="T24" fmla="*/ 270 w 273"/>
                <a:gd name="T25" fmla="*/ 49 h 214"/>
                <a:gd name="T26" fmla="*/ 271 w 273"/>
                <a:gd name="T27" fmla="*/ 47 h 214"/>
                <a:gd name="T28" fmla="*/ 272 w 273"/>
                <a:gd name="T2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3" h="214">
                  <a:moveTo>
                    <a:pt x="272" y="0"/>
                  </a:moveTo>
                  <a:cubicBezTo>
                    <a:pt x="271" y="4"/>
                    <a:pt x="271" y="7"/>
                    <a:pt x="271" y="11"/>
                  </a:cubicBezTo>
                  <a:cubicBezTo>
                    <a:pt x="263" y="73"/>
                    <a:pt x="225" y="147"/>
                    <a:pt x="164" y="172"/>
                  </a:cubicBezTo>
                  <a:cubicBezTo>
                    <a:pt x="152" y="177"/>
                    <a:pt x="138" y="178"/>
                    <a:pt x="124" y="178"/>
                  </a:cubicBezTo>
                  <a:cubicBezTo>
                    <a:pt x="88" y="178"/>
                    <a:pt x="47" y="166"/>
                    <a:pt x="14" y="159"/>
                  </a:cubicBezTo>
                  <a:cubicBezTo>
                    <a:pt x="10" y="170"/>
                    <a:pt x="6" y="180"/>
                    <a:pt x="0" y="191"/>
                  </a:cubicBezTo>
                  <a:cubicBezTo>
                    <a:pt x="36" y="198"/>
                    <a:pt x="83" y="214"/>
                    <a:pt x="124" y="214"/>
                  </a:cubicBezTo>
                  <a:cubicBezTo>
                    <a:pt x="130" y="214"/>
                    <a:pt x="135" y="214"/>
                    <a:pt x="141" y="213"/>
                  </a:cubicBezTo>
                  <a:cubicBezTo>
                    <a:pt x="141" y="213"/>
                    <a:pt x="141" y="213"/>
                    <a:pt x="141" y="213"/>
                  </a:cubicBezTo>
                  <a:cubicBezTo>
                    <a:pt x="149" y="212"/>
                    <a:pt x="157" y="210"/>
                    <a:pt x="164" y="208"/>
                  </a:cubicBezTo>
                  <a:cubicBezTo>
                    <a:pt x="181" y="201"/>
                    <a:pt x="196" y="190"/>
                    <a:pt x="209" y="177"/>
                  </a:cubicBezTo>
                  <a:cubicBezTo>
                    <a:pt x="243" y="144"/>
                    <a:pt x="263" y="95"/>
                    <a:pt x="270" y="52"/>
                  </a:cubicBezTo>
                  <a:cubicBezTo>
                    <a:pt x="270" y="51"/>
                    <a:pt x="270" y="50"/>
                    <a:pt x="270" y="49"/>
                  </a:cubicBezTo>
                  <a:cubicBezTo>
                    <a:pt x="271" y="48"/>
                    <a:pt x="271" y="48"/>
                    <a:pt x="271" y="47"/>
                  </a:cubicBezTo>
                  <a:cubicBezTo>
                    <a:pt x="272" y="32"/>
                    <a:pt x="273" y="16"/>
                    <a:pt x="272" y="0"/>
                  </a:cubicBezTo>
                </a:path>
              </a:pathLst>
            </a:custGeom>
            <a:solidFill>
              <a:srgbClr val="3E43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îṩḻîḑ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795337D2-8762-4FCF-A12B-D0BB1236B5AA}"/>
                </a:ext>
              </a:extLst>
            </p:cNvPr>
            <p:cNvSpPr/>
            <p:nvPr/>
          </p:nvSpPr>
          <p:spPr bwMode="auto">
            <a:xfrm>
              <a:off x="6210301" y="4524375"/>
              <a:ext cx="455613" cy="411163"/>
            </a:xfrm>
            <a:custGeom>
              <a:avLst/>
              <a:gdLst>
                <a:gd name="T0" fmla="*/ 283 w 324"/>
                <a:gd name="T1" fmla="*/ 29 h 293"/>
                <a:gd name="T2" fmla="*/ 98 w 324"/>
                <a:gd name="T3" fmla="*/ 13 h 293"/>
                <a:gd name="T4" fmla="*/ 0 w 324"/>
                <a:gd name="T5" fmla="*/ 59 h 293"/>
                <a:gd name="T6" fmla="*/ 46 w 324"/>
                <a:gd name="T7" fmla="*/ 102 h 293"/>
                <a:gd name="T8" fmla="*/ 60 w 324"/>
                <a:gd name="T9" fmla="*/ 141 h 293"/>
                <a:gd name="T10" fmla="*/ 74 w 324"/>
                <a:gd name="T11" fmla="*/ 215 h 293"/>
                <a:gd name="T12" fmla="*/ 55 w 324"/>
                <a:gd name="T13" fmla="*/ 286 h 293"/>
                <a:gd name="T14" fmla="*/ 284 w 324"/>
                <a:gd name="T15" fmla="*/ 256 h 293"/>
                <a:gd name="T16" fmla="*/ 309 w 324"/>
                <a:gd name="T17" fmla="*/ 246 h 293"/>
                <a:gd name="T18" fmla="*/ 324 w 324"/>
                <a:gd name="T19" fmla="*/ 204 h 293"/>
                <a:gd name="T20" fmla="*/ 309 w 324"/>
                <a:gd name="T21" fmla="*/ 124 h 293"/>
                <a:gd name="T22" fmla="*/ 283 w 324"/>
                <a:gd name="T23" fmla="*/ 2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4" h="293">
                  <a:moveTo>
                    <a:pt x="283" y="29"/>
                  </a:moveTo>
                  <a:cubicBezTo>
                    <a:pt x="222" y="19"/>
                    <a:pt x="159" y="0"/>
                    <a:pt x="98" y="13"/>
                  </a:cubicBezTo>
                  <a:cubicBezTo>
                    <a:pt x="62" y="20"/>
                    <a:pt x="30" y="38"/>
                    <a:pt x="0" y="59"/>
                  </a:cubicBezTo>
                  <a:cubicBezTo>
                    <a:pt x="16" y="72"/>
                    <a:pt x="35" y="84"/>
                    <a:pt x="46" y="102"/>
                  </a:cubicBezTo>
                  <a:cubicBezTo>
                    <a:pt x="52" y="114"/>
                    <a:pt x="57" y="128"/>
                    <a:pt x="60" y="141"/>
                  </a:cubicBezTo>
                  <a:cubicBezTo>
                    <a:pt x="66" y="165"/>
                    <a:pt x="73" y="190"/>
                    <a:pt x="74" y="215"/>
                  </a:cubicBezTo>
                  <a:cubicBezTo>
                    <a:pt x="75" y="240"/>
                    <a:pt x="70" y="266"/>
                    <a:pt x="55" y="286"/>
                  </a:cubicBezTo>
                  <a:cubicBezTo>
                    <a:pt x="133" y="293"/>
                    <a:pt x="208" y="274"/>
                    <a:pt x="284" y="256"/>
                  </a:cubicBezTo>
                  <a:cubicBezTo>
                    <a:pt x="293" y="254"/>
                    <a:pt x="301" y="251"/>
                    <a:pt x="309" y="246"/>
                  </a:cubicBezTo>
                  <a:cubicBezTo>
                    <a:pt x="321" y="236"/>
                    <a:pt x="324" y="219"/>
                    <a:pt x="324" y="204"/>
                  </a:cubicBezTo>
                  <a:cubicBezTo>
                    <a:pt x="324" y="177"/>
                    <a:pt x="317" y="150"/>
                    <a:pt x="309" y="124"/>
                  </a:cubicBezTo>
                  <a:cubicBezTo>
                    <a:pt x="300" y="92"/>
                    <a:pt x="293" y="60"/>
                    <a:pt x="283" y="2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ṣľïḋ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0E2A2B7C-3580-4C7C-B1EE-47B02B9214C1}"/>
                </a:ext>
              </a:extLst>
            </p:cNvPr>
            <p:cNvSpPr/>
            <p:nvPr/>
          </p:nvSpPr>
          <p:spPr bwMode="auto">
            <a:xfrm>
              <a:off x="6534151" y="3611563"/>
              <a:ext cx="1135063" cy="1296988"/>
            </a:xfrm>
            <a:custGeom>
              <a:avLst/>
              <a:gdLst>
                <a:gd name="T0" fmla="*/ 471 w 808"/>
                <a:gd name="T1" fmla="*/ 5 h 925"/>
                <a:gd name="T2" fmla="*/ 543 w 808"/>
                <a:gd name="T3" fmla="*/ 59 h 925"/>
                <a:gd name="T4" fmla="*/ 637 w 808"/>
                <a:gd name="T5" fmla="*/ 299 h 925"/>
                <a:gd name="T6" fmla="*/ 740 w 808"/>
                <a:gd name="T7" fmla="*/ 603 h 925"/>
                <a:gd name="T8" fmla="*/ 771 w 808"/>
                <a:gd name="T9" fmla="*/ 670 h 925"/>
                <a:gd name="T10" fmla="*/ 797 w 808"/>
                <a:gd name="T11" fmla="*/ 721 h 925"/>
                <a:gd name="T12" fmla="*/ 732 w 808"/>
                <a:gd name="T13" fmla="*/ 835 h 925"/>
                <a:gd name="T14" fmla="*/ 664 w 808"/>
                <a:gd name="T15" fmla="*/ 867 h 925"/>
                <a:gd name="T16" fmla="*/ 592 w 808"/>
                <a:gd name="T17" fmla="*/ 879 h 925"/>
                <a:gd name="T18" fmla="*/ 370 w 808"/>
                <a:gd name="T19" fmla="*/ 903 h 925"/>
                <a:gd name="T20" fmla="*/ 63 w 808"/>
                <a:gd name="T21" fmla="*/ 915 h 925"/>
                <a:gd name="T22" fmla="*/ 68 w 808"/>
                <a:gd name="T23" fmla="*/ 853 h 925"/>
                <a:gd name="T24" fmla="*/ 54 w 808"/>
                <a:gd name="T25" fmla="*/ 806 h 925"/>
                <a:gd name="T26" fmla="*/ 30 w 808"/>
                <a:gd name="T27" fmla="*/ 720 h 925"/>
                <a:gd name="T28" fmla="*/ 24 w 808"/>
                <a:gd name="T29" fmla="*/ 687 h 925"/>
                <a:gd name="T30" fmla="*/ 0 w 808"/>
                <a:gd name="T31" fmla="*/ 667 h 925"/>
                <a:gd name="T32" fmla="*/ 166 w 808"/>
                <a:gd name="T33" fmla="*/ 644 h 925"/>
                <a:gd name="T34" fmla="*/ 230 w 808"/>
                <a:gd name="T35" fmla="*/ 627 h 925"/>
                <a:gd name="T36" fmla="*/ 277 w 808"/>
                <a:gd name="T37" fmla="*/ 561 h 925"/>
                <a:gd name="T38" fmla="*/ 306 w 808"/>
                <a:gd name="T39" fmla="*/ 360 h 925"/>
                <a:gd name="T40" fmla="*/ 264 w 808"/>
                <a:gd name="T41" fmla="*/ 197 h 925"/>
                <a:gd name="T42" fmla="*/ 289 w 808"/>
                <a:gd name="T43" fmla="*/ 100 h 925"/>
                <a:gd name="T44" fmla="*/ 354 w 808"/>
                <a:gd name="T45" fmla="*/ 18 h 925"/>
                <a:gd name="T46" fmla="*/ 471 w 808"/>
                <a:gd name="T47" fmla="*/ 5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8" h="925">
                  <a:moveTo>
                    <a:pt x="471" y="5"/>
                  </a:moveTo>
                  <a:cubicBezTo>
                    <a:pt x="501" y="9"/>
                    <a:pt x="525" y="34"/>
                    <a:pt x="543" y="59"/>
                  </a:cubicBezTo>
                  <a:cubicBezTo>
                    <a:pt x="592" y="130"/>
                    <a:pt x="613" y="216"/>
                    <a:pt x="637" y="299"/>
                  </a:cubicBezTo>
                  <a:cubicBezTo>
                    <a:pt x="666" y="402"/>
                    <a:pt x="700" y="503"/>
                    <a:pt x="740" y="603"/>
                  </a:cubicBezTo>
                  <a:cubicBezTo>
                    <a:pt x="749" y="626"/>
                    <a:pt x="759" y="649"/>
                    <a:pt x="771" y="670"/>
                  </a:cubicBezTo>
                  <a:cubicBezTo>
                    <a:pt x="781" y="687"/>
                    <a:pt x="793" y="702"/>
                    <a:pt x="797" y="721"/>
                  </a:cubicBezTo>
                  <a:cubicBezTo>
                    <a:pt x="808" y="767"/>
                    <a:pt x="771" y="809"/>
                    <a:pt x="732" y="835"/>
                  </a:cubicBezTo>
                  <a:cubicBezTo>
                    <a:pt x="711" y="849"/>
                    <a:pt x="688" y="859"/>
                    <a:pt x="664" y="867"/>
                  </a:cubicBezTo>
                  <a:cubicBezTo>
                    <a:pt x="641" y="874"/>
                    <a:pt x="617" y="877"/>
                    <a:pt x="592" y="879"/>
                  </a:cubicBezTo>
                  <a:cubicBezTo>
                    <a:pt x="370" y="903"/>
                    <a:pt x="370" y="903"/>
                    <a:pt x="370" y="903"/>
                  </a:cubicBezTo>
                  <a:cubicBezTo>
                    <a:pt x="268" y="914"/>
                    <a:pt x="165" y="925"/>
                    <a:pt x="63" y="915"/>
                  </a:cubicBezTo>
                  <a:cubicBezTo>
                    <a:pt x="56" y="892"/>
                    <a:pt x="69" y="877"/>
                    <a:pt x="68" y="853"/>
                  </a:cubicBezTo>
                  <a:cubicBezTo>
                    <a:pt x="68" y="837"/>
                    <a:pt x="60" y="821"/>
                    <a:pt x="54" y="806"/>
                  </a:cubicBezTo>
                  <a:cubicBezTo>
                    <a:pt x="42" y="778"/>
                    <a:pt x="34" y="749"/>
                    <a:pt x="30" y="720"/>
                  </a:cubicBezTo>
                  <a:cubicBezTo>
                    <a:pt x="29" y="709"/>
                    <a:pt x="28" y="697"/>
                    <a:pt x="24" y="687"/>
                  </a:cubicBezTo>
                  <a:cubicBezTo>
                    <a:pt x="20" y="677"/>
                    <a:pt x="11" y="668"/>
                    <a:pt x="0" y="667"/>
                  </a:cubicBezTo>
                  <a:cubicBezTo>
                    <a:pt x="60" y="661"/>
                    <a:pt x="106" y="650"/>
                    <a:pt x="166" y="644"/>
                  </a:cubicBezTo>
                  <a:cubicBezTo>
                    <a:pt x="188" y="642"/>
                    <a:pt x="211" y="639"/>
                    <a:pt x="230" y="627"/>
                  </a:cubicBezTo>
                  <a:cubicBezTo>
                    <a:pt x="254" y="613"/>
                    <a:pt x="267" y="586"/>
                    <a:pt x="277" y="561"/>
                  </a:cubicBezTo>
                  <a:cubicBezTo>
                    <a:pt x="303" y="497"/>
                    <a:pt x="320" y="427"/>
                    <a:pt x="306" y="360"/>
                  </a:cubicBezTo>
                  <a:cubicBezTo>
                    <a:pt x="295" y="304"/>
                    <a:pt x="264" y="253"/>
                    <a:pt x="264" y="197"/>
                  </a:cubicBezTo>
                  <a:cubicBezTo>
                    <a:pt x="264" y="163"/>
                    <a:pt x="276" y="130"/>
                    <a:pt x="289" y="100"/>
                  </a:cubicBezTo>
                  <a:cubicBezTo>
                    <a:pt x="303" y="67"/>
                    <a:pt x="322" y="34"/>
                    <a:pt x="354" y="18"/>
                  </a:cubicBezTo>
                  <a:cubicBezTo>
                    <a:pt x="385" y="1"/>
                    <a:pt x="435" y="0"/>
                    <a:pt x="471" y="5"/>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íṧḷîḓ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A8D0E50E-05E8-451B-A94D-D87C5C008C27}"/>
                </a:ext>
              </a:extLst>
            </p:cNvPr>
            <p:cNvSpPr/>
            <p:nvPr/>
          </p:nvSpPr>
          <p:spPr bwMode="auto">
            <a:xfrm>
              <a:off x="6534151" y="3613150"/>
              <a:ext cx="1122363" cy="1287463"/>
            </a:xfrm>
            <a:custGeom>
              <a:avLst/>
              <a:gdLst>
                <a:gd name="T0" fmla="*/ 432 w 799"/>
                <a:gd name="T1" fmla="*/ 0 h 917"/>
                <a:gd name="T2" fmla="*/ 354 w 799"/>
                <a:gd name="T3" fmla="*/ 16 h 917"/>
                <a:gd name="T4" fmla="*/ 289 w 799"/>
                <a:gd name="T5" fmla="*/ 98 h 917"/>
                <a:gd name="T6" fmla="*/ 264 w 799"/>
                <a:gd name="T7" fmla="*/ 195 h 917"/>
                <a:gd name="T8" fmla="*/ 264 w 799"/>
                <a:gd name="T9" fmla="*/ 195 h 917"/>
                <a:gd name="T10" fmla="*/ 306 w 799"/>
                <a:gd name="T11" fmla="*/ 358 h 917"/>
                <a:gd name="T12" fmla="*/ 311 w 799"/>
                <a:gd name="T13" fmla="*/ 408 h 917"/>
                <a:gd name="T14" fmla="*/ 277 w 799"/>
                <a:gd name="T15" fmla="*/ 559 h 917"/>
                <a:gd name="T16" fmla="*/ 230 w 799"/>
                <a:gd name="T17" fmla="*/ 625 h 917"/>
                <a:gd name="T18" fmla="*/ 166 w 799"/>
                <a:gd name="T19" fmla="*/ 642 h 917"/>
                <a:gd name="T20" fmla="*/ 0 w 799"/>
                <a:gd name="T21" fmla="*/ 665 h 917"/>
                <a:gd name="T22" fmla="*/ 24 w 799"/>
                <a:gd name="T23" fmla="*/ 685 h 917"/>
                <a:gd name="T24" fmla="*/ 30 w 799"/>
                <a:gd name="T25" fmla="*/ 718 h 917"/>
                <a:gd name="T26" fmla="*/ 54 w 799"/>
                <a:gd name="T27" fmla="*/ 804 h 917"/>
                <a:gd name="T28" fmla="*/ 68 w 799"/>
                <a:gd name="T29" fmla="*/ 851 h 917"/>
                <a:gd name="T30" fmla="*/ 68 w 799"/>
                <a:gd name="T31" fmla="*/ 854 h 917"/>
                <a:gd name="T32" fmla="*/ 61 w 799"/>
                <a:gd name="T33" fmla="*/ 900 h 917"/>
                <a:gd name="T34" fmla="*/ 63 w 799"/>
                <a:gd name="T35" fmla="*/ 913 h 917"/>
                <a:gd name="T36" fmla="*/ 151 w 799"/>
                <a:gd name="T37" fmla="*/ 917 h 917"/>
                <a:gd name="T38" fmla="*/ 226 w 799"/>
                <a:gd name="T39" fmla="*/ 915 h 917"/>
                <a:gd name="T40" fmla="*/ 189 w 799"/>
                <a:gd name="T41" fmla="*/ 895 h 917"/>
                <a:gd name="T42" fmla="*/ 189 w 799"/>
                <a:gd name="T43" fmla="*/ 860 h 917"/>
                <a:gd name="T44" fmla="*/ 189 w 799"/>
                <a:gd name="T45" fmla="*/ 860 h 917"/>
                <a:gd name="T46" fmla="*/ 189 w 799"/>
                <a:gd name="T47" fmla="*/ 860 h 917"/>
                <a:gd name="T48" fmla="*/ 774 w 799"/>
                <a:gd name="T49" fmla="*/ 796 h 917"/>
                <a:gd name="T50" fmla="*/ 799 w 799"/>
                <a:gd name="T51" fmla="*/ 735 h 917"/>
                <a:gd name="T52" fmla="*/ 797 w 799"/>
                <a:gd name="T53" fmla="*/ 719 h 917"/>
                <a:gd name="T54" fmla="*/ 771 w 799"/>
                <a:gd name="T55" fmla="*/ 668 h 917"/>
                <a:gd name="T56" fmla="*/ 740 w 799"/>
                <a:gd name="T57" fmla="*/ 601 h 917"/>
                <a:gd name="T58" fmla="*/ 637 w 799"/>
                <a:gd name="T59" fmla="*/ 297 h 917"/>
                <a:gd name="T60" fmla="*/ 543 w 799"/>
                <a:gd name="T61" fmla="*/ 57 h 917"/>
                <a:gd name="T62" fmla="*/ 471 w 799"/>
                <a:gd name="T63" fmla="*/ 3 h 917"/>
                <a:gd name="T64" fmla="*/ 432 w 799"/>
                <a:gd name="T65"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9" h="917">
                  <a:moveTo>
                    <a:pt x="432" y="0"/>
                  </a:moveTo>
                  <a:cubicBezTo>
                    <a:pt x="404" y="0"/>
                    <a:pt x="375" y="5"/>
                    <a:pt x="354" y="16"/>
                  </a:cubicBezTo>
                  <a:cubicBezTo>
                    <a:pt x="322" y="32"/>
                    <a:pt x="303" y="65"/>
                    <a:pt x="289" y="98"/>
                  </a:cubicBezTo>
                  <a:cubicBezTo>
                    <a:pt x="276" y="128"/>
                    <a:pt x="264" y="161"/>
                    <a:pt x="264" y="195"/>
                  </a:cubicBezTo>
                  <a:cubicBezTo>
                    <a:pt x="264" y="195"/>
                    <a:pt x="264" y="195"/>
                    <a:pt x="264" y="195"/>
                  </a:cubicBezTo>
                  <a:cubicBezTo>
                    <a:pt x="264" y="251"/>
                    <a:pt x="295" y="302"/>
                    <a:pt x="306" y="358"/>
                  </a:cubicBezTo>
                  <a:cubicBezTo>
                    <a:pt x="310" y="374"/>
                    <a:pt x="311" y="391"/>
                    <a:pt x="311" y="408"/>
                  </a:cubicBezTo>
                  <a:cubicBezTo>
                    <a:pt x="311" y="459"/>
                    <a:pt x="297" y="511"/>
                    <a:pt x="277" y="559"/>
                  </a:cubicBezTo>
                  <a:cubicBezTo>
                    <a:pt x="267" y="584"/>
                    <a:pt x="254" y="611"/>
                    <a:pt x="230" y="625"/>
                  </a:cubicBezTo>
                  <a:cubicBezTo>
                    <a:pt x="211" y="637"/>
                    <a:pt x="188" y="640"/>
                    <a:pt x="166" y="642"/>
                  </a:cubicBezTo>
                  <a:cubicBezTo>
                    <a:pt x="106" y="648"/>
                    <a:pt x="60" y="659"/>
                    <a:pt x="0" y="665"/>
                  </a:cubicBezTo>
                  <a:cubicBezTo>
                    <a:pt x="11" y="666"/>
                    <a:pt x="20" y="675"/>
                    <a:pt x="24" y="685"/>
                  </a:cubicBezTo>
                  <a:cubicBezTo>
                    <a:pt x="28" y="695"/>
                    <a:pt x="29" y="707"/>
                    <a:pt x="30" y="718"/>
                  </a:cubicBezTo>
                  <a:cubicBezTo>
                    <a:pt x="34" y="747"/>
                    <a:pt x="42" y="776"/>
                    <a:pt x="54" y="804"/>
                  </a:cubicBezTo>
                  <a:cubicBezTo>
                    <a:pt x="60" y="819"/>
                    <a:pt x="68" y="835"/>
                    <a:pt x="68" y="851"/>
                  </a:cubicBezTo>
                  <a:cubicBezTo>
                    <a:pt x="68" y="852"/>
                    <a:pt x="68" y="853"/>
                    <a:pt x="68" y="854"/>
                  </a:cubicBezTo>
                  <a:cubicBezTo>
                    <a:pt x="68" y="871"/>
                    <a:pt x="61" y="884"/>
                    <a:pt x="61" y="900"/>
                  </a:cubicBezTo>
                  <a:cubicBezTo>
                    <a:pt x="61" y="904"/>
                    <a:pt x="62" y="908"/>
                    <a:pt x="63" y="913"/>
                  </a:cubicBezTo>
                  <a:cubicBezTo>
                    <a:pt x="92" y="916"/>
                    <a:pt x="122" y="917"/>
                    <a:pt x="151" y="917"/>
                  </a:cubicBezTo>
                  <a:cubicBezTo>
                    <a:pt x="176" y="917"/>
                    <a:pt x="201" y="916"/>
                    <a:pt x="226" y="915"/>
                  </a:cubicBezTo>
                  <a:cubicBezTo>
                    <a:pt x="189" y="895"/>
                    <a:pt x="189" y="895"/>
                    <a:pt x="189" y="895"/>
                  </a:cubicBezTo>
                  <a:cubicBezTo>
                    <a:pt x="189" y="860"/>
                    <a:pt x="189" y="860"/>
                    <a:pt x="189" y="860"/>
                  </a:cubicBezTo>
                  <a:cubicBezTo>
                    <a:pt x="189" y="860"/>
                    <a:pt x="189" y="860"/>
                    <a:pt x="189" y="860"/>
                  </a:cubicBezTo>
                  <a:cubicBezTo>
                    <a:pt x="189" y="860"/>
                    <a:pt x="189" y="860"/>
                    <a:pt x="189" y="860"/>
                  </a:cubicBezTo>
                  <a:cubicBezTo>
                    <a:pt x="774" y="796"/>
                    <a:pt x="774" y="796"/>
                    <a:pt x="774" y="796"/>
                  </a:cubicBezTo>
                  <a:cubicBezTo>
                    <a:pt x="789" y="778"/>
                    <a:pt x="799" y="757"/>
                    <a:pt x="799" y="735"/>
                  </a:cubicBezTo>
                  <a:cubicBezTo>
                    <a:pt x="799" y="730"/>
                    <a:pt x="799" y="725"/>
                    <a:pt x="797" y="719"/>
                  </a:cubicBezTo>
                  <a:cubicBezTo>
                    <a:pt x="793" y="700"/>
                    <a:pt x="781" y="685"/>
                    <a:pt x="771" y="668"/>
                  </a:cubicBezTo>
                  <a:cubicBezTo>
                    <a:pt x="759" y="647"/>
                    <a:pt x="749" y="624"/>
                    <a:pt x="740" y="601"/>
                  </a:cubicBezTo>
                  <a:cubicBezTo>
                    <a:pt x="700" y="501"/>
                    <a:pt x="666" y="400"/>
                    <a:pt x="637" y="297"/>
                  </a:cubicBezTo>
                  <a:cubicBezTo>
                    <a:pt x="613" y="214"/>
                    <a:pt x="592" y="128"/>
                    <a:pt x="543" y="57"/>
                  </a:cubicBezTo>
                  <a:cubicBezTo>
                    <a:pt x="525" y="32"/>
                    <a:pt x="501" y="7"/>
                    <a:pt x="471" y="3"/>
                  </a:cubicBezTo>
                  <a:cubicBezTo>
                    <a:pt x="459" y="1"/>
                    <a:pt x="446" y="0"/>
                    <a:pt x="432" y="0"/>
                  </a:cubicBezTo>
                </a:path>
              </a:pathLst>
            </a:custGeom>
            <a:solidFill>
              <a:srgbClr val="3D7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ṣḷïḋ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68AF367C-0C75-44CB-8982-526D05CE487A}"/>
                </a:ext>
              </a:extLst>
            </p:cNvPr>
            <p:cNvSpPr/>
            <p:nvPr/>
          </p:nvSpPr>
          <p:spPr bwMode="auto">
            <a:xfrm>
              <a:off x="5197476" y="2674938"/>
              <a:ext cx="577850" cy="957263"/>
            </a:xfrm>
            <a:custGeom>
              <a:avLst/>
              <a:gdLst>
                <a:gd name="T0" fmla="*/ 31 w 411"/>
                <a:gd name="T1" fmla="*/ 620 h 682"/>
                <a:gd name="T2" fmla="*/ 61 w 411"/>
                <a:gd name="T3" fmla="*/ 513 h 682"/>
                <a:gd name="T4" fmla="*/ 32 w 411"/>
                <a:gd name="T5" fmla="*/ 395 h 682"/>
                <a:gd name="T6" fmla="*/ 2 w 411"/>
                <a:gd name="T7" fmla="*/ 251 h 682"/>
                <a:gd name="T8" fmla="*/ 4 w 411"/>
                <a:gd name="T9" fmla="*/ 237 h 682"/>
                <a:gd name="T10" fmla="*/ 19 w 411"/>
                <a:gd name="T11" fmla="*/ 230 h 682"/>
                <a:gd name="T12" fmla="*/ 85 w 411"/>
                <a:gd name="T13" fmla="*/ 179 h 682"/>
                <a:gd name="T14" fmla="*/ 152 w 411"/>
                <a:gd name="T15" fmla="*/ 66 h 682"/>
                <a:gd name="T16" fmla="*/ 216 w 411"/>
                <a:gd name="T17" fmla="*/ 0 h 682"/>
                <a:gd name="T18" fmla="*/ 167 w 411"/>
                <a:gd name="T19" fmla="*/ 181 h 682"/>
                <a:gd name="T20" fmla="*/ 267 w 411"/>
                <a:gd name="T21" fmla="*/ 151 h 682"/>
                <a:gd name="T22" fmla="*/ 288 w 411"/>
                <a:gd name="T23" fmla="*/ 149 h 682"/>
                <a:gd name="T24" fmla="*/ 308 w 411"/>
                <a:gd name="T25" fmla="*/ 195 h 682"/>
                <a:gd name="T26" fmla="*/ 374 w 411"/>
                <a:gd name="T27" fmla="*/ 233 h 682"/>
                <a:gd name="T28" fmla="*/ 392 w 411"/>
                <a:gd name="T29" fmla="*/ 296 h 682"/>
                <a:gd name="T30" fmla="*/ 381 w 411"/>
                <a:gd name="T31" fmla="*/ 305 h 682"/>
                <a:gd name="T32" fmla="*/ 392 w 411"/>
                <a:gd name="T33" fmla="*/ 353 h 682"/>
                <a:gd name="T34" fmla="*/ 359 w 411"/>
                <a:gd name="T35" fmla="*/ 370 h 682"/>
                <a:gd name="T36" fmla="*/ 323 w 411"/>
                <a:gd name="T37" fmla="*/ 348 h 682"/>
                <a:gd name="T38" fmla="*/ 284 w 411"/>
                <a:gd name="T39" fmla="*/ 344 h 682"/>
                <a:gd name="T40" fmla="*/ 261 w 411"/>
                <a:gd name="T41" fmla="*/ 454 h 682"/>
                <a:gd name="T42" fmla="*/ 243 w 411"/>
                <a:gd name="T43" fmla="*/ 492 h 682"/>
                <a:gd name="T44" fmla="*/ 235 w 411"/>
                <a:gd name="T45" fmla="*/ 535 h 682"/>
                <a:gd name="T46" fmla="*/ 220 w 411"/>
                <a:gd name="T47" fmla="*/ 668 h 682"/>
                <a:gd name="T48" fmla="*/ 31 w 411"/>
                <a:gd name="T49" fmla="*/ 62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1" h="682">
                  <a:moveTo>
                    <a:pt x="31" y="620"/>
                  </a:moveTo>
                  <a:cubicBezTo>
                    <a:pt x="46" y="586"/>
                    <a:pt x="61" y="550"/>
                    <a:pt x="61" y="513"/>
                  </a:cubicBezTo>
                  <a:cubicBezTo>
                    <a:pt x="61" y="472"/>
                    <a:pt x="45" y="434"/>
                    <a:pt x="32" y="395"/>
                  </a:cubicBezTo>
                  <a:cubicBezTo>
                    <a:pt x="17" y="348"/>
                    <a:pt x="6" y="300"/>
                    <a:pt x="2" y="251"/>
                  </a:cubicBezTo>
                  <a:cubicBezTo>
                    <a:pt x="0" y="246"/>
                    <a:pt x="1" y="241"/>
                    <a:pt x="4" y="237"/>
                  </a:cubicBezTo>
                  <a:cubicBezTo>
                    <a:pt x="7" y="232"/>
                    <a:pt x="13" y="231"/>
                    <a:pt x="19" y="230"/>
                  </a:cubicBezTo>
                  <a:cubicBezTo>
                    <a:pt x="47" y="224"/>
                    <a:pt x="67" y="201"/>
                    <a:pt x="85" y="179"/>
                  </a:cubicBezTo>
                  <a:cubicBezTo>
                    <a:pt x="112" y="144"/>
                    <a:pt x="134" y="106"/>
                    <a:pt x="152" y="66"/>
                  </a:cubicBezTo>
                  <a:cubicBezTo>
                    <a:pt x="165" y="37"/>
                    <a:pt x="183" y="1"/>
                    <a:pt x="216" y="0"/>
                  </a:cubicBezTo>
                  <a:cubicBezTo>
                    <a:pt x="203" y="61"/>
                    <a:pt x="187" y="122"/>
                    <a:pt x="167" y="181"/>
                  </a:cubicBezTo>
                  <a:cubicBezTo>
                    <a:pt x="201" y="173"/>
                    <a:pt x="233" y="160"/>
                    <a:pt x="267" y="151"/>
                  </a:cubicBezTo>
                  <a:cubicBezTo>
                    <a:pt x="274" y="149"/>
                    <a:pt x="281" y="148"/>
                    <a:pt x="288" y="149"/>
                  </a:cubicBezTo>
                  <a:cubicBezTo>
                    <a:pt x="308" y="151"/>
                    <a:pt x="320" y="178"/>
                    <a:pt x="308" y="195"/>
                  </a:cubicBezTo>
                  <a:cubicBezTo>
                    <a:pt x="325" y="214"/>
                    <a:pt x="352" y="219"/>
                    <a:pt x="374" y="233"/>
                  </a:cubicBezTo>
                  <a:cubicBezTo>
                    <a:pt x="396" y="246"/>
                    <a:pt x="411" y="279"/>
                    <a:pt x="392" y="296"/>
                  </a:cubicBezTo>
                  <a:cubicBezTo>
                    <a:pt x="388" y="299"/>
                    <a:pt x="383" y="301"/>
                    <a:pt x="381" y="305"/>
                  </a:cubicBezTo>
                  <a:cubicBezTo>
                    <a:pt x="371" y="320"/>
                    <a:pt x="394" y="336"/>
                    <a:pt x="392" y="353"/>
                  </a:cubicBezTo>
                  <a:cubicBezTo>
                    <a:pt x="391" y="367"/>
                    <a:pt x="373" y="373"/>
                    <a:pt x="359" y="370"/>
                  </a:cubicBezTo>
                  <a:cubicBezTo>
                    <a:pt x="346" y="366"/>
                    <a:pt x="335" y="356"/>
                    <a:pt x="323" y="348"/>
                  </a:cubicBezTo>
                  <a:cubicBezTo>
                    <a:pt x="311" y="341"/>
                    <a:pt x="296" y="336"/>
                    <a:pt x="284" y="344"/>
                  </a:cubicBezTo>
                  <a:cubicBezTo>
                    <a:pt x="281" y="382"/>
                    <a:pt x="278" y="420"/>
                    <a:pt x="261" y="454"/>
                  </a:cubicBezTo>
                  <a:cubicBezTo>
                    <a:pt x="255" y="467"/>
                    <a:pt x="248" y="479"/>
                    <a:pt x="243" y="492"/>
                  </a:cubicBezTo>
                  <a:cubicBezTo>
                    <a:pt x="238" y="506"/>
                    <a:pt x="236" y="520"/>
                    <a:pt x="235" y="535"/>
                  </a:cubicBezTo>
                  <a:cubicBezTo>
                    <a:pt x="220" y="668"/>
                    <a:pt x="220" y="668"/>
                    <a:pt x="220" y="668"/>
                  </a:cubicBezTo>
                  <a:cubicBezTo>
                    <a:pt x="151" y="682"/>
                    <a:pt x="89" y="661"/>
                    <a:pt x="31" y="620"/>
                  </a:cubicBezTo>
                  <a:close/>
                </a:path>
              </a:pathLst>
            </a:custGeom>
            <a:solidFill>
              <a:srgbClr val="EFB7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ṡ1iḋ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825F4AFB-C710-4CB7-AEE0-C21B7B4285B4}"/>
                </a:ext>
              </a:extLst>
            </p:cNvPr>
            <p:cNvSpPr/>
            <p:nvPr/>
          </p:nvSpPr>
          <p:spPr bwMode="auto">
            <a:xfrm>
              <a:off x="5197476" y="3479800"/>
              <a:ext cx="398463" cy="269875"/>
            </a:xfrm>
            <a:custGeom>
              <a:avLst/>
              <a:gdLst>
                <a:gd name="T0" fmla="*/ 14 w 284"/>
                <a:gd name="T1" fmla="*/ 165 h 192"/>
                <a:gd name="T2" fmla="*/ 2 w 284"/>
                <a:gd name="T3" fmla="*/ 79 h 192"/>
                <a:gd name="T4" fmla="*/ 0 w 284"/>
                <a:gd name="T5" fmla="*/ 57 h 192"/>
                <a:gd name="T6" fmla="*/ 17 w 284"/>
                <a:gd name="T7" fmla="*/ 0 h 192"/>
                <a:gd name="T8" fmla="*/ 242 w 284"/>
                <a:gd name="T9" fmla="*/ 45 h 192"/>
                <a:gd name="T10" fmla="*/ 270 w 284"/>
                <a:gd name="T11" fmla="*/ 36 h 192"/>
                <a:gd name="T12" fmla="*/ 278 w 284"/>
                <a:gd name="T13" fmla="*/ 95 h 192"/>
                <a:gd name="T14" fmla="*/ 254 w 284"/>
                <a:gd name="T15" fmla="*/ 151 h 192"/>
                <a:gd name="T16" fmla="*/ 241 w 284"/>
                <a:gd name="T17" fmla="*/ 178 h 192"/>
                <a:gd name="T18" fmla="*/ 197 w 284"/>
                <a:gd name="T19" fmla="*/ 192 h 192"/>
                <a:gd name="T20" fmla="*/ 147 w 284"/>
                <a:gd name="T21" fmla="*/ 187 h 192"/>
                <a:gd name="T22" fmla="*/ 14 w 284"/>
                <a:gd name="T23" fmla="*/ 1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4" h="192">
                  <a:moveTo>
                    <a:pt x="14" y="165"/>
                  </a:moveTo>
                  <a:cubicBezTo>
                    <a:pt x="2" y="79"/>
                    <a:pt x="2" y="79"/>
                    <a:pt x="2" y="79"/>
                  </a:cubicBezTo>
                  <a:cubicBezTo>
                    <a:pt x="0" y="72"/>
                    <a:pt x="0" y="65"/>
                    <a:pt x="0" y="57"/>
                  </a:cubicBezTo>
                  <a:cubicBezTo>
                    <a:pt x="0" y="37"/>
                    <a:pt x="8" y="18"/>
                    <a:pt x="17" y="0"/>
                  </a:cubicBezTo>
                  <a:cubicBezTo>
                    <a:pt x="87" y="33"/>
                    <a:pt x="164" y="45"/>
                    <a:pt x="242" y="45"/>
                  </a:cubicBezTo>
                  <a:cubicBezTo>
                    <a:pt x="252" y="45"/>
                    <a:pt x="264" y="44"/>
                    <a:pt x="270" y="36"/>
                  </a:cubicBezTo>
                  <a:cubicBezTo>
                    <a:pt x="283" y="51"/>
                    <a:pt x="284" y="76"/>
                    <a:pt x="278" y="95"/>
                  </a:cubicBezTo>
                  <a:cubicBezTo>
                    <a:pt x="272" y="114"/>
                    <a:pt x="262" y="132"/>
                    <a:pt x="254" y="151"/>
                  </a:cubicBezTo>
                  <a:cubicBezTo>
                    <a:pt x="251" y="160"/>
                    <a:pt x="248" y="171"/>
                    <a:pt x="241" y="178"/>
                  </a:cubicBezTo>
                  <a:cubicBezTo>
                    <a:pt x="230" y="190"/>
                    <a:pt x="212" y="192"/>
                    <a:pt x="197" y="192"/>
                  </a:cubicBezTo>
                  <a:cubicBezTo>
                    <a:pt x="180" y="191"/>
                    <a:pt x="163" y="190"/>
                    <a:pt x="147" y="187"/>
                  </a:cubicBezTo>
                  <a:cubicBezTo>
                    <a:pt x="104" y="179"/>
                    <a:pt x="57" y="157"/>
                    <a:pt x="14" y="1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ïśḻíḍ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A0830BE3-91B4-4EAF-97CE-FA9B33668A2A}"/>
                </a:ext>
              </a:extLst>
            </p:cNvPr>
            <p:cNvSpPr/>
            <p:nvPr/>
          </p:nvSpPr>
          <p:spPr bwMode="auto">
            <a:xfrm>
              <a:off x="5040313" y="3648075"/>
              <a:ext cx="582613" cy="1309688"/>
            </a:xfrm>
            <a:custGeom>
              <a:avLst/>
              <a:gdLst>
                <a:gd name="T0" fmla="*/ 390 w 415"/>
                <a:gd name="T1" fmla="*/ 42 h 933"/>
                <a:gd name="T2" fmla="*/ 226 w 415"/>
                <a:gd name="T3" fmla="*/ 15 h 933"/>
                <a:gd name="T4" fmla="*/ 146 w 415"/>
                <a:gd name="T5" fmla="*/ 4 h 933"/>
                <a:gd name="T6" fmla="*/ 94 w 415"/>
                <a:gd name="T7" fmla="*/ 0 h 933"/>
                <a:gd name="T8" fmla="*/ 92 w 415"/>
                <a:gd name="T9" fmla="*/ 156 h 933"/>
                <a:gd name="T10" fmla="*/ 57 w 415"/>
                <a:gd name="T11" fmla="*/ 245 h 933"/>
                <a:gd name="T12" fmla="*/ 43 w 415"/>
                <a:gd name="T13" fmla="*/ 443 h 933"/>
                <a:gd name="T14" fmla="*/ 31 w 415"/>
                <a:gd name="T15" fmla="*/ 465 h 933"/>
                <a:gd name="T16" fmla="*/ 10 w 415"/>
                <a:gd name="T17" fmla="*/ 480 h 933"/>
                <a:gd name="T18" fmla="*/ 1 w 415"/>
                <a:gd name="T19" fmla="*/ 515 h 933"/>
                <a:gd name="T20" fmla="*/ 1 w 415"/>
                <a:gd name="T21" fmla="*/ 626 h 933"/>
                <a:gd name="T22" fmla="*/ 38 w 415"/>
                <a:gd name="T23" fmla="*/ 830 h 933"/>
                <a:gd name="T24" fmla="*/ 247 w 415"/>
                <a:gd name="T25" fmla="*/ 912 h 933"/>
                <a:gd name="T26" fmla="*/ 304 w 415"/>
                <a:gd name="T27" fmla="*/ 884 h 933"/>
                <a:gd name="T28" fmla="*/ 364 w 415"/>
                <a:gd name="T29" fmla="*/ 802 h 933"/>
                <a:gd name="T30" fmla="*/ 411 w 415"/>
                <a:gd name="T31" fmla="*/ 689 h 933"/>
                <a:gd name="T32" fmla="*/ 409 w 415"/>
                <a:gd name="T33" fmla="*/ 602 h 933"/>
                <a:gd name="T34" fmla="*/ 361 w 415"/>
                <a:gd name="T35" fmla="*/ 123 h 933"/>
                <a:gd name="T36" fmla="*/ 390 w 415"/>
                <a:gd name="T37" fmla="*/ 42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5" h="933">
                  <a:moveTo>
                    <a:pt x="390" y="42"/>
                  </a:moveTo>
                  <a:cubicBezTo>
                    <a:pt x="335" y="35"/>
                    <a:pt x="280" y="27"/>
                    <a:pt x="226" y="15"/>
                  </a:cubicBezTo>
                  <a:cubicBezTo>
                    <a:pt x="200" y="10"/>
                    <a:pt x="173" y="3"/>
                    <a:pt x="146" y="4"/>
                  </a:cubicBezTo>
                  <a:cubicBezTo>
                    <a:pt x="128" y="5"/>
                    <a:pt x="109" y="9"/>
                    <a:pt x="94" y="0"/>
                  </a:cubicBezTo>
                  <a:cubicBezTo>
                    <a:pt x="109" y="51"/>
                    <a:pt x="110" y="105"/>
                    <a:pt x="92" y="156"/>
                  </a:cubicBezTo>
                  <a:cubicBezTo>
                    <a:pt x="81" y="186"/>
                    <a:pt x="65" y="214"/>
                    <a:pt x="57" y="245"/>
                  </a:cubicBezTo>
                  <a:cubicBezTo>
                    <a:pt x="41" y="309"/>
                    <a:pt x="63" y="380"/>
                    <a:pt x="43" y="443"/>
                  </a:cubicBezTo>
                  <a:cubicBezTo>
                    <a:pt x="41" y="451"/>
                    <a:pt x="36" y="459"/>
                    <a:pt x="31" y="465"/>
                  </a:cubicBezTo>
                  <a:cubicBezTo>
                    <a:pt x="24" y="471"/>
                    <a:pt x="16" y="474"/>
                    <a:pt x="10" y="480"/>
                  </a:cubicBezTo>
                  <a:cubicBezTo>
                    <a:pt x="2" y="489"/>
                    <a:pt x="1" y="503"/>
                    <a:pt x="1" y="515"/>
                  </a:cubicBezTo>
                  <a:cubicBezTo>
                    <a:pt x="1" y="626"/>
                    <a:pt x="1" y="626"/>
                    <a:pt x="1" y="626"/>
                  </a:cubicBezTo>
                  <a:cubicBezTo>
                    <a:pt x="0" y="696"/>
                    <a:pt x="1" y="770"/>
                    <a:pt x="38" y="830"/>
                  </a:cubicBezTo>
                  <a:cubicBezTo>
                    <a:pt x="81" y="898"/>
                    <a:pt x="169" y="933"/>
                    <a:pt x="247" y="912"/>
                  </a:cubicBezTo>
                  <a:cubicBezTo>
                    <a:pt x="267" y="907"/>
                    <a:pt x="287" y="897"/>
                    <a:pt x="304" y="884"/>
                  </a:cubicBezTo>
                  <a:cubicBezTo>
                    <a:pt x="330" y="863"/>
                    <a:pt x="348" y="832"/>
                    <a:pt x="364" y="802"/>
                  </a:cubicBezTo>
                  <a:cubicBezTo>
                    <a:pt x="384" y="766"/>
                    <a:pt x="404" y="729"/>
                    <a:pt x="411" y="689"/>
                  </a:cubicBezTo>
                  <a:cubicBezTo>
                    <a:pt x="415" y="660"/>
                    <a:pt x="413" y="631"/>
                    <a:pt x="409" y="602"/>
                  </a:cubicBezTo>
                  <a:cubicBezTo>
                    <a:pt x="391" y="442"/>
                    <a:pt x="352" y="283"/>
                    <a:pt x="361" y="123"/>
                  </a:cubicBezTo>
                  <a:cubicBezTo>
                    <a:pt x="362" y="93"/>
                    <a:pt x="372" y="65"/>
                    <a:pt x="390" y="42"/>
                  </a:cubicBez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íšľíḍ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08234C85-3A7D-466B-99E4-DDBD8CBDCDE8}"/>
                </a:ext>
              </a:extLst>
            </p:cNvPr>
            <p:cNvSpPr/>
            <p:nvPr/>
          </p:nvSpPr>
          <p:spPr bwMode="auto">
            <a:xfrm>
              <a:off x="5229226" y="4598988"/>
              <a:ext cx="1168400" cy="422275"/>
            </a:xfrm>
            <a:custGeom>
              <a:avLst/>
              <a:gdLst>
                <a:gd name="T0" fmla="*/ 485 w 832"/>
                <a:gd name="T1" fmla="*/ 29 h 301"/>
                <a:gd name="T2" fmla="*/ 401 w 832"/>
                <a:gd name="T3" fmla="*/ 29 h 301"/>
                <a:gd name="T4" fmla="*/ 342 w 832"/>
                <a:gd name="T5" fmla="*/ 18 h 301"/>
                <a:gd name="T6" fmla="*/ 35 w 832"/>
                <a:gd name="T7" fmla="*/ 103 h 301"/>
                <a:gd name="T8" fmla="*/ 13 w 832"/>
                <a:gd name="T9" fmla="*/ 155 h 301"/>
                <a:gd name="T10" fmla="*/ 72 w 832"/>
                <a:gd name="T11" fmla="*/ 170 h 301"/>
                <a:gd name="T12" fmla="*/ 12 w 832"/>
                <a:gd name="T13" fmla="*/ 217 h 301"/>
                <a:gd name="T14" fmla="*/ 1 w 832"/>
                <a:gd name="T15" fmla="*/ 243 h 301"/>
                <a:gd name="T16" fmla="*/ 50 w 832"/>
                <a:gd name="T17" fmla="*/ 264 h 301"/>
                <a:gd name="T18" fmla="*/ 56 w 832"/>
                <a:gd name="T19" fmla="*/ 288 h 301"/>
                <a:gd name="T20" fmla="*/ 84 w 832"/>
                <a:gd name="T21" fmla="*/ 290 h 301"/>
                <a:gd name="T22" fmla="*/ 143 w 832"/>
                <a:gd name="T23" fmla="*/ 270 h 301"/>
                <a:gd name="T24" fmla="*/ 155 w 832"/>
                <a:gd name="T25" fmla="*/ 296 h 301"/>
                <a:gd name="T26" fmla="*/ 186 w 832"/>
                <a:gd name="T27" fmla="*/ 299 h 301"/>
                <a:gd name="T28" fmla="*/ 323 w 832"/>
                <a:gd name="T29" fmla="*/ 243 h 301"/>
                <a:gd name="T30" fmla="*/ 559 w 832"/>
                <a:gd name="T31" fmla="*/ 259 h 301"/>
                <a:gd name="T32" fmla="*/ 631 w 832"/>
                <a:gd name="T33" fmla="*/ 247 h 301"/>
                <a:gd name="T34" fmla="*/ 711 w 832"/>
                <a:gd name="T35" fmla="*/ 202 h 301"/>
                <a:gd name="T36" fmla="*/ 810 w 832"/>
                <a:gd name="T37" fmla="*/ 187 h 301"/>
                <a:gd name="T38" fmla="*/ 807 w 832"/>
                <a:gd name="T39" fmla="*/ 69 h 301"/>
                <a:gd name="T40" fmla="*/ 753 w 832"/>
                <a:gd name="T41" fmla="*/ 13 h 301"/>
                <a:gd name="T42" fmla="*/ 485 w 832"/>
                <a:gd name="T43" fmla="*/ 2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32" h="301">
                  <a:moveTo>
                    <a:pt x="485" y="29"/>
                  </a:moveTo>
                  <a:cubicBezTo>
                    <a:pt x="457" y="30"/>
                    <a:pt x="429" y="32"/>
                    <a:pt x="401" y="29"/>
                  </a:cubicBezTo>
                  <a:cubicBezTo>
                    <a:pt x="381" y="26"/>
                    <a:pt x="362" y="21"/>
                    <a:pt x="342" y="18"/>
                  </a:cubicBezTo>
                  <a:cubicBezTo>
                    <a:pt x="232" y="0"/>
                    <a:pt x="120" y="31"/>
                    <a:pt x="35" y="103"/>
                  </a:cubicBezTo>
                  <a:cubicBezTo>
                    <a:pt x="20" y="116"/>
                    <a:pt x="5" y="136"/>
                    <a:pt x="13" y="155"/>
                  </a:cubicBezTo>
                  <a:cubicBezTo>
                    <a:pt x="22" y="174"/>
                    <a:pt x="50" y="174"/>
                    <a:pt x="72" y="170"/>
                  </a:cubicBezTo>
                  <a:cubicBezTo>
                    <a:pt x="48" y="181"/>
                    <a:pt x="28" y="197"/>
                    <a:pt x="12" y="217"/>
                  </a:cubicBezTo>
                  <a:cubicBezTo>
                    <a:pt x="6" y="224"/>
                    <a:pt x="0" y="233"/>
                    <a:pt x="1" y="243"/>
                  </a:cubicBezTo>
                  <a:cubicBezTo>
                    <a:pt x="3" y="262"/>
                    <a:pt x="30" y="266"/>
                    <a:pt x="50" y="264"/>
                  </a:cubicBezTo>
                  <a:cubicBezTo>
                    <a:pt x="44" y="271"/>
                    <a:pt x="48" y="283"/>
                    <a:pt x="56" y="288"/>
                  </a:cubicBezTo>
                  <a:cubicBezTo>
                    <a:pt x="65" y="293"/>
                    <a:pt x="75" y="292"/>
                    <a:pt x="84" y="290"/>
                  </a:cubicBezTo>
                  <a:cubicBezTo>
                    <a:pt x="105" y="286"/>
                    <a:pt x="125" y="280"/>
                    <a:pt x="143" y="270"/>
                  </a:cubicBezTo>
                  <a:cubicBezTo>
                    <a:pt x="139" y="280"/>
                    <a:pt x="146" y="291"/>
                    <a:pt x="155" y="296"/>
                  </a:cubicBezTo>
                  <a:cubicBezTo>
                    <a:pt x="164" y="301"/>
                    <a:pt x="176" y="300"/>
                    <a:pt x="186" y="299"/>
                  </a:cubicBezTo>
                  <a:cubicBezTo>
                    <a:pt x="235" y="291"/>
                    <a:pt x="276" y="257"/>
                    <a:pt x="323" y="243"/>
                  </a:cubicBezTo>
                  <a:cubicBezTo>
                    <a:pt x="400" y="222"/>
                    <a:pt x="479" y="256"/>
                    <a:pt x="559" y="259"/>
                  </a:cubicBezTo>
                  <a:cubicBezTo>
                    <a:pt x="583" y="259"/>
                    <a:pt x="609" y="257"/>
                    <a:pt x="631" y="247"/>
                  </a:cubicBezTo>
                  <a:cubicBezTo>
                    <a:pt x="659" y="234"/>
                    <a:pt x="682" y="210"/>
                    <a:pt x="711" y="202"/>
                  </a:cubicBezTo>
                  <a:cubicBezTo>
                    <a:pt x="743" y="193"/>
                    <a:pt x="781" y="203"/>
                    <a:pt x="810" y="187"/>
                  </a:cubicBezTo>
                  <a:cubicBezTo>
                    <a:pt x="832" y="176"/>
                    <a:pt x="813" y="86"/>
                    <a:pt x="807" y="69"/>
                  </a:cubicBezTo>
                  <a:cubicBezTo>
                    <a:pt x="797" y="37"/>
                    <a:pt x="787" y="16"/>
                    <a:pt x="753" y="13"/>
                  </a:cubicBezTo>
                  <a:cubicBezTo>
                    <a:pt x="668" y="4"/>
                    <a:pt x="571" y="24"/>
                    <a:pt x="485" y="29"/>
                  </a:cubicBezTo>
                  <a:close/>
                </a:path>
              </a:pathLst>
            </a:custGeom>
            <a:solidFill>
              <a:srgbClr val="EFB7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ŝľiḍ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986DAF10-6343-4145-85D9-A62F016D4811}"/>
                </a:ext>
              </a:extLst>
            </p:cNvPr>
            <p:cNvSpPr/>
            <p:nvPr/>
          </p:nvSpPr>
          <p:spPr bwMode="auto">
            <a:xfrm>
              <a:off x="6208713" y="4583113"/>
              <a:ext cx="277813" cy="342900"/>
            </a:xfrm>
            <a:custGeom>
              <a:avLst/>
              <a:gdLst>
                <a:gd name="T0" fmla="*/ 0 w 198"/>
                <a:gd name="T1" fmla="*/ 15 h 244"/>
                <a:gd name="T2" fmla="*/ 54 w 198"/>
                <a:gd name="T3" fmla="*/ 244 h 244"/>
                <a:gd name="T4" fmla="*/ 198 w 198"/>
                <a:gd name="T5" fmla="*/ 194 h 244"/>
                <a:gd name="T6" fmla="*/ 198 w 198"/>
                <a:gd name="T7" fmla="*/ 90 h 244"/>
                <a:gd name="T8" fmla="*/ 143 w 198"/>
                <a:gd name="T9" fmla="*/ 10 h 244"/>
                <a:gd name="T10" fmla="*/ 79 w 198"/>
                <a:gd name="T11" fmla="*/ 0 h 244"/>
                <a:gd name="T12" fmla="*/ 0 w 198"/>
                <a:gd name="T13" fmla="*/ 15 h 244"/>
              </a:gdLst>
              <a:ahLst/>
              <a:cxnLst>
                <a:cxn ang="0">
                  <a:pos x="T0" y="T1"/>
                </a:cxn>
                <a:cxn ang="0">
                  <a:pos x="T2" y="T3"/>
                </a:cxn>
                <a:cxn ang="0">
                  <a:pos x="T4" y="T5"/>
                </a:cxn>
                <a:cxn ang="0">
                  <a:pos x="T6" y="T7"/>
                </a:cxn>
                <a:cxn ang="0">
                  <a:pos x="T8" y="T9"/>
                </a:cxn>
                <a:cxn ang="0">
                  <a:pos x="T10" y="T11"/>
                </a:cxn>
                <a:cxn ang="0">
                  <a:pos x="T12" y="T13"/>
                </a:cxn>
              </a:cxnLst>
              <a:rect l="0" t="0" r="r" b="b"/>
              <a:pathLst>
                <a:path w="198" h="244">
                  <a:moveTo>
                    <a:pt x="0" y="15"/>
                  </a:moveTo>
                  <a:cubicBezTo>
                    <a:pt x="0" y="15"/>
                    <a:pt x="129" y="124"/>
                    <a:pt x="54" y="244"/>
                  </a:cubicBezTo>
                  <a:cubicBezTo>
                    <a:pt x="198" y="194"/>
                    <a:pt x="198" y="194"/>
                    <a:pt x="198" y="194"/>
                  </a:cubicBezTo>
                  <a:cubicBezTo>
                    <a:pt x="198" y="90"/>
                    <a:pt x="198" y="90"/>
                    <a:pt x="198" y="90"/>
                  </a:cubicBezTo>
                  <a:cubicBezTo>
                    <a:pt x="198" y="85"/>
                    <a:pt x="143" y="10"/>
                    <a:pt x="143" y="10"/>
                  </a:cubicBezTo>
                  <a:cubicBezTo>
                    <a:pt x="79" y="0"/>
                    <a:pt x="79" y="0"/>
                    <a:pt x="79" y="0"/>
                  </a:cubicBez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ïṩlîď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4F71DC8F-113F-4B19-B3C0-186F264AB747}"/>
                </a:ext>
              </a:extLst>
            </p:cNvPr>
            <p:cNvSpPr/>
            <p:nvPr/>
          </p:nvSpPr>
          <p:spPr bwMode="auto">
            <a:xfrm>
              <a:off x="4167188" y="4594225"/>
              <a:ext cx="350838" cy="349250"/>
            </a:xfrm>
            <a:custGeom>
              <a:avLst/>
              <a:gdLst>
                <a:gd name="T0" fmla="*/ 100 w 249"/>
                <a:gd name="T1" fmla="*/ 0 h 249"/>
                <a:gd name="T2" fmla="*/ 149 w 249"/>
                <a:gd name="T3" fmla="*/ 0 h 249"/>
                <a:gd name="T4" fmla="*/ 249 w 249"/>
                <a:gd name="T5" fmla="*/ 100 h 249"/>
                <a:gd name="T6" fmla="*/ 249 w 249"/>
                <a:gd name="T7" fmla="*/ 249 h 249"/>
                <a:gd name="T8" fmla="*/ 0 w 249"/>
                <a:gd name="T9" fmla="*/ 249 h 249"/>
                <a:gd name="T10" fmla="*/ 0 w 249"/>
                <a:gd name="T11" fmla="*/ 100 h 249"/>
                <a:gd name="T12" fmla="*/ 100 w 249"/>
                <a:gd name="T13" fmla="*/ 0 h 249"/>
              </a:gdLst>
              <a:ahLst/>
              <a:cxnLst>
                <a:cxn ang="0">
                  <a:pos x="T0" y="T1"/>
                </a:cxn>
                <a:cxn ang="0">
                  <a:pos x="T2" y="T3"/>
                </a:cxn>
                <a:cxn ang="0">
                  <a:pos x="T4" y="T5"/>
                </a:cxn>
                <a:cxn ang="0">
                  <a:pos x="T6" y="T7"/>
                </a:cxn>
                <a:cxn ang="0">
                  <a:pos x="T8" y="T9"/>
                </a:cxn>
                <a:cxn ang="0">
                  <a:pos x="T10" y="T11"/>
                </a:cxn>
                <a:cxn ang="0">
                  <a:pos x="T12" y="T13"/>
                </a:cxn>
              </a:cxnLst>
              <a:rect l="0" t="0" r="r" b="b"/>
              <a:pathLst>
                <a:path w="249" h="249">
                  <a:moveTo>
                    <a:pt x="100" y="0"/>
                  </a:moveTo>
                  <a:cubicBezTo>
                    <a:pt x="149" y="0"/>
                    <a:pt x="149" y="0"/>
                    <a:pt x="149" y="0"/>
                  </a:cubicBezTo>
                  <a:cubicBezTo>
                    <a:pt x="204" y="0"/>
                    <a:pt x="249" y="45"/>
                    <a:pt x="249" y="100"/>
                  </a:cubicBezTo>
                  <a:cubicBezTo>
                    <a:pt x="249" y="249"/>
                    <a:pt x="249" y="249"/>
                    <a:pt x="249" y="249"/>
                  </a:cubicBezTo>
                  <a:cubicBezTo>
                    <a:pt x="0" y="249"/>
                    <a:pt x="0" y="249"/>
                    <a:pt x="0" y="249"/>
                  </a:cubicBezTo>
                  <a:cubicBezTo>
                    <a:pt x="0" y="100"/>
                    <a:pt x="0" y="100"/>
                    <a:pt x="0" y="100"/>
                  </a:cubicBezTo>
                  <a:cubicBezTo>
                    <a:pt x="0" y="45"/>
                    <a:pt x="45" y="0"/>
                    <a:pt x="100" y="0"/>
                  </a:cubicBezTo>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ŝ1id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A92668EE-582C-4978-80D8-1BC3662D5727}"/>
                </a:ext>
              </a:extLst>
            </p:cNvPr>
            <p:cNvSpPr/>
            <p:nvPr/>
          </p:nvSpPr>
          <p:spPr bwMode="auto">
            <a:xfrm>
              <a:off x="4167188" y="4594225"/>
              <a:ext cx="350838" cy="349250"/>
            </a:xfrm>
            <a:custGeom>
              <a:avLst/>
              <a:gdLst>
                <a:gd name="T0" fmla="*/ 149 w 249"/>
                <a:gd name="T1" fmla="*/ 0 h 249"/>
                <a:gd name="T2" fmla="*/ 100 w 249"/>
                <a:gd name="T3" fmla="*/ 0 h 249"/>
                <a:gd name="T4" fmla="*/ 0 w 249"/>
                <a:gd name="T5" fmla="*/ 100 h 249"/>
                <a:gd name="T6" fmla="*/ 0 w 249"/>
                <a:gd name="T7" fmla="*/ 249 h 249"/>
                <a:gd name="T8" fmla="*/ 249 w 249"/>
                <a:gd name="T9" fmla="*/ 249 h 249"/>
                <a:gd name="T10" fmla="*/ 249 w 249"/>
                <a:gd name="T11" fmla="*/ 180 h 249"/>
                <a:gd name="T12" fmla="*/ 249 w 249"/>
                <a:gd name="T13" fmla="*/ 100 h 249"/>
                <a:gd name="T14" fmla="*/ 149 w 249"/>
                <a:gd name="T15" fmla="*/ 0 h 2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 h="249">
                  <a:moveTo>
                    <a:pt x="149" y="0"/>
                  </a:moveTo>
                  <a:cubicBezTo>
                    <a:pt x="100" y="0"/>
                    <a:pt x="100" y="0"/>
                    <a:pt x="100" y="0"/>
                  </a:cubicBezTo>
                  <a:cubicBezTo>
                    <a:pt x="45" y="0"/>
                    <a:pt x="0" y="45"/>
                    <a:pt x="0" y="100"/>
                  </a:cubicBezTo>
                  <a:cubicBezTo>
                    <a:pt x="0" y="249"/>
                    <a:pt x="0" y="249"/>
                    <a:pt x="0" y="249"/>
                  </a:cubicBezTo>
                  <a:cubicBezTo>
                    <a:pt x="249" y="249"/>
                    <a:pt x="249" y="249"/>
                    <a:pt x="249" y="249"/>
                  </a:cubicBezTo>
                  <a:cubicBezTo>
                    <a:pt x="249" y="180"/>
                    <a:pt x="249" y="180"/>
                    <a:pt x="249" y="180"/>
                  </a:cubicBezTo>
                  <a:cubicBezTo>
                    <a:pt x="249" y="100"/>
                    <a:pt x="249" y="100"/>
                    <a:pt x="249" y="100"/>
                  </a:cubicBezTo>
                  <a:cubicBezTo>
                    <a:pt x="249" y="45"/>
                    <a:pt x="204" y="0"/>
                    <a:pt x="149" y="0"/>
                  </a:cubicBezTo>
                </a:path>
              </a:pathLst>
            </a:custGeom>
            <a:solidFill>
              <a:srgbClr val="3937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ïŝľiď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DE3C1176-99F1-4E59-88D2-484FF6E3FCE6}"/>
                </a:ext>
              </a:extLst>
            </p:cNvPr>
            <p:cNvSpPr/>
            <p:nvPr/>
          </p:nvSpPr>
          <p:spPr bwMode="auto">
            <a:xfrm>
              <a:off x="4300538" y="4616450"/>
              <a:ext cx="55563" cy="55563"/>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íşľïḍ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8D4853B7-62BA-4352-BB50-E92119136E82}"/>
                </a:ext>
              </a:extLst>
            </p:cNvPr>
            <p:cNvSpPr/>
            <p:nvPr/>
          </p:nvSpPr>
          <p:spPr bwMode="auto">
            <a:xfrm>
              <a:off x="4300538" y="4579938"/>
              <a:ext cx="55563" cy="57150"/>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ślíḍ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A53675FB-74AB-44A4-9603-A2DF65D1BE2A}"/>
                </a:ext>
              </a:extLst>
            </p:cNvPr>
            <p:cNvSpPr/>
            <p:nvPr/>
          </p:nvSpPr>
          <p:spPr bwMode="auto">
            <a:xfrm>
              <a:off x="4300538" y="4546600"/>
              <a:ext cx="55563" cy="55563"/>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ṡḻïḍ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BF1F95D7-A145-42A1-96CF-9B31120AD754}"/>
                </a:ext>
              </a:extLst>
            </p:cNvPr>
            <p:cNvSpPr/>
            <p:nvPr/>
          </p:nvSpPr>
          <p:spPr bwMode="auto">
            <a:xfrm>
              <a:off x="4300538" y="4511675"/>
              <a:ext cx="55563" cy="55563"/>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ïśľiḑ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F40CAAE4-5849-4E12-91E1-A499C9CB18A6}"/>
                </a:ext>
              </a:extLst>
            </p:cNvPr>
            <p:cNvSpPr/>
            <p:nvPr/>
          </p:nvSpPr>
          <p:spPr bwMode="auto">
            <a:xfrm>
              <a:off x="4300538" y="4476750"/>
              <a:ext cx="55563" cy="55563"/>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sḷiḓ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FDE34D87-2632-4E48-940A-4C081F432615}"/>
                </a:ext>
              </a:extLst>
            </p:cNvPr>
            <p:cNvSpPr/>
            <p:nvPr/>
          </p:nvSpPr>
          <p:spPr bwMode="auto">
            <a:xfrm>
              <a:off x="4300538" y="4441825"/>
              <a:ext cx="55563" cy="55563"/>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iṡḷíḓ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2C3E8ABA-09A7-45CA-A9CF-75D6FF96015A}"/>
                </a:ext>
              </a:extLst>
            </p:cNvPr>
            <p:cNvSpPr/>
            <p:nvPr/>
          </p:nvSpPr>
          <p:spPr bwMode="auto">
            <a:xfrm>
              <a:off x="4300538" y="4406900"/>
              <a:ext cx="55563" cy="55563"/>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ş1íd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3D587EE5-60EF-4AC0-82C1-DBCAF2D0E54C}"/>
                </a:ext>
              </a:extLst>
            </p:cNvPr>
            <p:cNvSpPr/>
            <p:nvPr/>
          </p:nvSpPr>
          <p:spPr bwMode="auto">
            <a:xfrm>
              <a:off x="4341813" y="4421188"/>
              <a:ext cx="57150" cy="55563"/>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ṩľîḓ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CA131DB6-2E31-4E94-8837-A0723C858313}"/>
                </a:ext>
              </a:extLst>
            </p:cNvPr>
            <p:cNvSpPr/>
            <p:nvPr/>
          </p:nvSpPr>
          <p:spPr bwMode="auto">
            <a:xfrm>
              <a:off x="4370388" y="4406900"/>
              <a:ext cx="55563" cy="55563"/>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íšlíḋ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86497FE5-25B4-4693-9538-DAF2C000EEC2}"/>
                </a:ext>
              </a:extLst>
            </p:cNvPr>
            <p:cNvSpPr/>
            <p:nvPr/>
          </p:nvSpPr>
          <p:spPr bwMode="auto">
            <a:xfrm>
              <a:off x="4398963" y="4392613"/>
              <a:ext cx="55563" cy="55563"/>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îśľîd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B9F5DCD9-5107-4E79-BB97-DD2383F321FF}"/>
                </a:ext>
              </a:extLst>
            </p:cNvPr>
            <p:cNvSpPr/>
            <p:nvPr/>
          </p:nvSpPr>
          <p:spPr bwMode="auto">
            <a:xfrm>
              <a:off x="4300538" y="4371975"/>
              <a:ext cx="55563" cy="55563"/>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iṩļíḋ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3B2A6905-BBC9-4490-8EC3-67569FF170D7}"/>
                </a:ext>
              </a:extLst>
            </p:cNvPr>
            <p:cNvSpPr/>
            <p:nvPr/>
          </p:nvSpPr>
          <p:spPr bwMode="auto">
            <a:xfrm>
              <a:off x="4300538" y="4337050"/>
              <a:ext cx="55563" cy="55563"/>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ïşļíḋ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8CCC49D8-5529-448E-A761-4E4B4999E6D2}"/>
                </a:ext>
              </a:extLst>
            </p:cNvPr>
            <p:cNvSpPr/>
            <p:nvPr/>
          </p:nvSpPr>
          <p:spPr bwMode="auto">
            <a:xfrm>
              <a:off x="4300538" y="4302125"/>
              <a:ext cx="55563" cy="55563"/>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îṥlïḋ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0A0721DB-A2FA-4933-90A7-4BB0E24BDF40}"/>
                </a:ext>
              </a:extLst>
            </p:cNvPr>
            <p:cNvSpPr/>
            <p:nvPr/>
          </p:nvSpPr>
          <p:spPr bwMode="auto">
            <a:xfrm>
              <a:off x="4300538" y="4267200"/>
              <a:ext cx="55563" cy="57150"/>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íśliḑ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361E9B64-9A3F-4B06-AED5-1622E80EB3F9}"/>
                </a:ext>
              </a:extLst>
            </p:cNvPr>
            <p:cNvSpPr/>
            <p:nvPr/>
          </p:nvSpPr>
          <p:spPr bwMode="auto">
            <a:xfrm>
              <a:off x="4197351" y="4094163"/>
              <a:ext cx="249238" cy="263525"/>
            </a:xfrm>
            <a:custGeom>
              <a:avLst/>
              <a:gdLst>
                <a:gd name="T0" fmla="*/ 176 w 178"/>
                <a:gd name="T1" fmla="*/ 80 h 188"/>
                <a:gd name="T2" fmla="*/ 161 w 178"/>
                <a:gd name="T3" fmla="*/ 81 h 188"/>
                <a:gd name="T4" fmla="*/ 174 w 178"/>
                <a:gd name="T5" fmla="*/ 68 h 188"/>
                <a:gd name="T6" fmla="*/ 162 w 178"/>
                <a:gd name="T7" fmla="*/ 45 h 188"/>
                <a:gd name="T8" fmla="*/ 146 w 178"/>
                <a:gd name="T9" fmla="*/ 50 h 188"/>
                <a:gd name="T10" fmla="*/ 131 w 178"/>
                <a:gd name="T11" fmla="*/ 51 h 188"/>
                <a:gd name="T12" fmla="*/ 150 w 178"/>
                <a:gd name="T13" fmla="*/ 31 h 188"/>
                <a:gd name="T14" fmla="*/ 31 w 178"/>
                <a:gd name="T15" fmla="*/ 37 h 188"/>
                <a:gd name="T16" fmla="*/ 37 w 178"/>
                <a:gd name="T17" fmla="*/ 156 h 188"/>
                <a:gd name="T18" fmla="*/ 156 w 178"/>
                <a:gd name="T19" fmla="*/ 150 h 188"/>
                <a:gd name="T20" fmla="*/ 178 w 178"/>
                <a:gd name="T21" fmla="*/ 94 h 188"/>
                <a:gd name="T22" fmla="*/ 177 w 178"/>
                <a:gd name="T23" fmla="*/ 79 h 188"/>
                <a:gd name="T24" fmla="*/ 176 w 178"/>
                <a:gd name="T25" fmla="*/ 8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88">
                  <a:moveTo>
                    <a:pt x="176" y="80"/>
                  </a:moveTo>
                  <a:cubicBezTo>
                    <a:pt x="171" y="80"/>
                    <a:pt x="166" y="81"/>
                    <a:pt x="161" y="81"/>
                  </a:cubicBezTo>
                  <a:cubicBezTo>
                    <a:pt x="166" y="77"/>
                    <a:pt x="170" y="73"/>
                    <a:pt x="174" y="68"/>
                  </a:cubicBezTo>
                  <a:cubicBezTo>
                    <a:pt x="171" y="60"/>
                    <a:pt x="167" y="52"/>
                    <a:pt x="162" y="45"/>
                  </a:cubicBezTo>
                  <a:cubicBezTo>
                    <a:pt x="157" y="47"/>
                    <a:pt x="152" y="49"/>
                    <a:pt x="146" y="50"/>
                  </a:cubicBezTo>
                  <a:cubicBezTo>
                    <a:pt x="141" y="50"/>
                    <a:pt x="136" y="51"/>
                    <a:pt x="131" y="51"/>
                  </a:cubicBezTo>
                  <a:cubicBezTo>
                    <a:pt x="138" y="46"/>
                    <a:pt x="144" y="38"/>
                    <a:pt x="150" y="31"/>
                  </a:cubicBezTo>
                  <a:cubicBezTo>
                    <a:pt x="116" y="0"/>
                    <a:pt x="62" y="3"/>
                    <a:pt x="31" y="37"/>
                  </a:cubicBezTo>
                  <a:cubicBezTo>
                    <a:pt x="0" y="72"/>
                    <a:pt x="2" y="125"/>
                    <a:pt x="37" y="156"/>
                  </a:cubicBezTo>
                  <a:cubicBezTo>
                    <a:pt x="71" y="188"/>
                    <a:pt x="125" y="185"/>
                    <a:pt x="156" y="150"/>
                  </a:cubicBezTo>
                  <a:cubicBezTo>
                    <a:pt x="170" y="135"/>
                    <a:pt x="178" y="115"/>
                    <a:pt x="178" y="94"/>
                  </a:cubicBezTo>
                  <a:cubicBezTo>
                    <a:pt x="178" y="89"/>
                    <a:pt x="177" y="84"/>
                    <a:pt x="177" y="79"/>
                  </a:cubicBezTo>
                  <a:cubicBezTo>
                    <a:pt x="176" y="80"/>
                    <a:pt x="176" y="80"/>
                    <a:pt x="176" y="80"/>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íṥ1iď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EC62EBC9-F8C6-405E-9F62-21AC0445D8E4}"/>
                </a:ext>
              </a:extLst>
            </p:cNvPr>
            <p:cNvSpPr/>
            <p:nvPr/>
          </p:nvSpPr>
          <p:spPr bwMode="auto">
            <a:xfrm>
              <a:off x="4419601" y="4322763"/>
              <a:ext cx="150813" cy="153988"/>
            </a:xfrm>
            <a:custGeom>
              <a:avLst/>
              <a:gdLst>
                <a:gd name="T0" fmla="*/ 84 w 108"/>
                <a:gd name="T1" fmla="*/ 15 h 110"/>
                <a:gd name="T2" fmla="*/ 68 w 108"/>
                <a:gd name="T3" fmla="*/ 21 h 110"/>
                <a:gd name="T4" fmla="*/ 53 w 108"/>
                <a:gd name="T5" fmla="*/ 22 h 110"/>
                <a:gd name="T6" fmla="*/ 67 w 108"/>
                <a:gd name="T7" fmla="*/ 7 h 110"/>
                <a:gd name="T8" fmla="*/ 7 w 108"/>
                <a:gd name="T9" fmla="*/ 43 h 110"/>
                <a:gd name="T10" fmla="*/ 42 w 108"/>
                <a:gd name="T11" fmla="*/ 103 h 110"/>
                <a:gd name="T12" fmla="*/ 103 w 108"/>
                <a:gd name="T13" fmla="*/ 68 h 110"/>
                <a:gd name="T14" fmla="*/ 84 w 108"/>
                <a:gd name="T15" fmla="*/ 15 h 110"/>
                <a:gd name="T16" fmla="*/ 84 w 108"/>
                <a:gd name="T17" fmla="*/ 1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10">
                  <a:moveTo>
                    <a:pt x="84" y="15"/>
                  </a:moveTo>
                  <a:cubicBezTo>
                    <a:pt x="79" y="18"/>
                    <a:pt x="73" y="20"/>
                    <a:pt x="68" y="21"/>
                  </a:cubicBezTo>
                  <a:cubicBezTo>
                    <a:pt x="63" y="22"/>
                    <a:pt x="58" y="22"/>
                    <a:pt x="53" y="22"/>
                  </a:cubicBezTo>
                  <a:cubicBezTo>
                    <a:pt x="58" y="18"/>
                    <a:pt x="63" y="13"/>
                    <a:pt x="67" y="7"/>
                  </a:cubicBezTo>
                  <a:cubicBezTo>
                    <a:pt x="41" y="0"/>
                    <a:pt x="14" y="16"/>
                    <a:pt x="7" y="43"/>
                  </a:cubicBezTo>
                  <a:cubicBezTo>
                    <a:pt x="0" y="69"/>
                    <a:pt x="16" y="97"/>
                    <a:pt x="42" y="103"/>
                  </a:cubicBezTo>
                  <a:cubicBezTo>
                    <a:pt x="69" y="110"/>
                    <a:pt x="96" y="94"/>
                    <a:pt x="103" y="68"/>
                  </a:cubicBezTo>
                  <a:cubicBezTo>
                    <a:pt x="108" y="48"/>
                    <a:pt x="101" y="27"/>
                    <a:pt x="84" y="15"/>
                  </a:cubicBezTo>
                  <a:cubicBezTo>
                    <a:pt x="84" y="15"/>
                    <a:pt x="84" y="15"/>
                    <a:pt x="84" y="15"/>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iSḻïḍ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746A7F76-7ED5-48B2-8607-7AEEB8794FE9}"/>
                </a:ext>
              </a:extLst>
            </p:cNvPr>
            <p:cNvSpPr/>
            <p:nvPr/>
          </p:nvSpPr>
          <p:spPr bwMode="auto">
            <a:xfrm>
              <a:off x="4259263" y="4421188"/>
              <a:ext cx="55563" cy="55563"/>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ïś1íḑ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4743AEFB-CCC1-422C-ADF4-94AB82B099F9}"/>
                </a:ext>
              </a:extLst>
            </p:cNvPr>
            <p:cNvSpPr/>
            <p:nvPr/>
          </p:nvSpPr>
          <p:spPr bwMode="auto">
            <a:xfrm>
              <a:off x="4230688" y="4406900"/>
              <a:ext cx="57150" cy="55563"/>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isļïḓ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5CDF8D1C-E045-4B46-A075-4AED6BBDC43E}"/>
                </a:ext>
              </a:extLst>
            </p:cNvPr>
            <p:cNvSpPr/>
            <p:nvPr/>
          </p:nvSpPr>
          <p:spPr bwMode="auto">
            <a:xfrm>
              <a:off x="4203701" y="4392613"/>
              <a:ext cx="55563" cy="55563"/>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ŝ1iḋ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266362A8-882B-4C21-88D6-516175E03082}"/>
                </a:ext>
              </a:extLst>
            </p:cNvPr>
            <p:cNvSpPr/>
            <p:nvPr/>
          </p:nvSpPr>
          <p:spPr bwMode="auto">
            <a:xfrm>
              <a:off x="4086226" y="4322763"/>
              <a:ext cx="152400" cy="153988"/>
            </a:xfrm>
            <a:custGeom>
              <a:avLst/>
              <a:gdLst>
                <a:gd name="T0" fmla="*/ 24 w 108"/>
                <a:gd name="T1" fmla="*/ 15 h 110"/>
                <a:gd name="T2" fmla="*/ 40 w 108"/>
                <a:gd name="T3" fmla="*/ 21 h 110"/>
                <a:gd name="T4" fmla="*/ 55 w 108"/>
                <a:gd name="T5" fmla="*/ 22 h 110"/>
                <a:gd name="T6" fmla="*/ 40 w 108"/>
                <a:gd name="T7" fmla="*/ 7 h 110"/>
                <a:gd name="T8" fmla="*/ 101 w 108"/>
                <a:gd name="T9" fmla="*/ 43 h 110"/>
                <a:gd name="T10" fmla="*/ 66 w 108"/>
                <a:gd name="T11" fmla="*/ 103 h 110"/>
                <a:gd name="T12" fmla="*/ 5 w 108"/>
                <a:gd name="T13" fmla="*/ 68 h 110"/>
                <a:gd name="T14" fmla="*/ 24 w 108"/>
                <a:gd name="T15" fmla="*/ 15 h 110"/>
                <a:gd name="T16" fmla="*/ 24 w 108"/>
                <a:gd name="T17" fmla="*/ 1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10">
                  <a:moveTo>
                    <a:pt x="24" y="15"/>
                  </a:moveTo>
                  <a:cubicBezTo>
                    <a:pt x="29" y="18"/>
                    <a:pt x="34" y="20"/>
                    <a:pt x="40" y="21"/>
                  </a:cubicBezTo>
                  <a:cubicBezTo>
                    <a:pt x="45" y="22"/>
                    <a:pt x="50" y="22"/>
                    <a:pt x="55" y="22"/>
                  </a:cubicBezTo>
                  <a:cubicBezTo>
                    <a:pt x="50" y="18"/>
                    <a:pt x="45" y="13"/>
                    <a:pt x="40" y="7"/>
                  </a:cubicBezTo>
                  <a:cubicBezTo>
                    <a:pt x="67" y="0"/>
                    <a:pt x="94" y="16"/>
                    <a:pt x="101" y="43"/>
                  </a:cubicBezTo>
                  <a:cubicBezTo>
                    <a:pt x="108" y="69"/>
                    <a:pt x="92" y="97"/>
                    <a:pt x="66" y="103"/>
                  </a:cubicBezTo>
                  <a:cubicBezTo>
                    <a:pt x="39" y="110"/>
                    <a:pt x="12" y="94"/>
                    <a:pt x="5" y="68"/>
                  </a:cubicBezTo>
                  <a:cubicBezTo>
                    <a:pt x="0" y="48"/>
                    <a:pt x="7" y="27"/>
                    <a:pt x="24" y="15"/>
                  </a:cubicBezTo>
                  <a:cubicBezTo>
                    <a:pt x="24" y="15"/>
                    <a:pt x="24" y="15"/>
                    <a:pt x="24" y="15"/>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ïşḻïď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08200838-3BD4-4E7D-8A5E-E676DEEDA4FC}"/>
                </a:ext>
              </a:extLst>
            </p:cNvPr>
            <p:cNvSpPr/>
            <p:nvPr/>
          </p:nvSpPr>
          <p:spPr bwMode="auto">
            <a:xfrm>
              <a:off x="4167188" y="4616450"/>
              <a:ext cx="350838" cy="347663"/>
            </a:xfrm>
            <a:custGeom>
              <a:avLst/>
              <a:gdLst>
                <a:gd name="T0" fmla="*/ 100 w 249"/>
                <a:gd name="T1" fmla="*/ 0 h 248"/>
                <a:gd name="T2" fmla="*/ 149 w 249"/>
                <a:gd name="T3" fmla="*/ 0 h 248"/>
                <a:gd name="T4" fmla="*/ 249 w 249"/>
                <a:gd name="T5" fmla="*/ 100 h 248"/>
                <a:gd name="T6" fmla="*/ 249 w 249"/>
                <a:gd name="T7" fmla="*/ 232 h 248"/>
                <a:gd name="T8" fmla="*/ 232 w 249"/>
                <a:gd name="T9" fmla="*/ 248 h 248"/>
                <a:gd name="T10" fmla="*/ 17 w 249"/>
                <a:gd name="T11" fmla="*/ 248 h 248"/>
                <a:gd name="T12" fmla="*/ 0 w 249"/>
                <a:gd name="T13" fmla="*/ 232 h 248"/>
                <a:gd name="T14" fmla="*/ 0 w 249"/>
                <a:gd name="T15" fmla="*/ 100 h 248"/>
                <a:gd name="T16" fmla="*/ 100 w 249"/>
                <a:gd name="T17"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248">
                  <a:moveTo>
                    <a:pt x="100" y="0"/>
                  </a:moveTo>
                  <a:cubicBezTo>
                    <a:pt x="149" y="0"/>
                    <a:pt x="149" y="0"/>
                    <a:pt x="149" y="0"/>
                  </a:cubicBezTo>
                  <a:cubicBezTo>
                    <a:pt x="204" y="0"/>
                    <a:pt x="249" y="45"/>
                    <a:pt x="249" y="100"/>
                  </a:cubicBezTo>
                  <a:cubicBezTo>
                    <a:pt x="249" y="232"/>
                    <a:pt x="249" y="232"/>
                    <a:pt x="249" y="232"/>
                  </a:cubicBezTo>
                  <a:cubicBezTo>
                    <a:pt x="249" y="241"/>
                    <a:pt x="241" y="248"/>
                    <a:pt x="232" y="248"/>
                  </a:cubicBezTo>
                  <a:cubicBezTo>
                    <a:pt x="17" y="248"/>
                    <a:pt x="17" y="248"/>
                    <a:pt x="17" y="248"/>
                  </a:cubicBezTo>
                  <a:cubicBezTo>
                    <a:pt x="8" y="248"/>
                    <a:pt x="0" y="241"/>
                    <a:pt x="0" y="232"/>
                  </a:cubicBezTo>
                  <a:cubicBezTo>
                    <a:pt x="0" y="100"/>
                    <a:pt x="0" y="100"/>
                    <a:pt x="0" y="100"/>
                  </a:cubicBezTo>
                  <a:cubicBezTo>
                    <a:pt x="0" y="45"/>
                    <a:pt x="45" y="0"/>
                    <a:pt x="100" y="0"/>
                  </a:cubicBez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ŝḻid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CF75E06C-F648-4324-B17A-D415CB724BB8}"/>
                </a:ext>
              </a:extLst>
            </p:cNvPr>
            <p:cNvSpPr/>
            <p:nvPr/>
          </p:nvSpPr>
          <p:spPr bwMode="auto">
            <a:xfrm>
              <a:off x="4446588" y="4213225"/>
              <a:ext cx="0" cy="6350"/>
            </a:xfrm>
            <a:custGeom>
              <a:avLst/>
              <a:gdLst>
                <a:gd name="T0" fmla="*/ 0 w 1"/>
                <a:gd name="T1" fmla="*/ 0 h 5"/>
                <a:gd name="T2" fmla="*/ 0 w 1"/>
                <a:gd name="T3" fmla="*/ 0 h 5"/>
                <a:gd name="T4" fmla="*/ 1 w 1"/>
                <a:gd name="T5" fmla="*/ 5 h 5"/>
                <a:gd name="T6" fmla="*/ 1 w 1"/>
                <a:gd name="T7" fmla="*/ 5 h 5"/>
                <a:gd name="T8" fmla="*/ 0 w 1"/>
                <a:gd name="T9" fmla="*/ 0 h 5"/>
              </a:gdLst>
              <a:ahLst/>
              <a:cxnLst>
                <a:cxn ang="0">
                  <a:pos x="T0" y="T1"/>
                </a:cxn>
                <a:cxn ang="0">
                  <a:pos x="T2" y="T3"/>
                </a:cxn>
                <a:cxn ang="0">
                  <a:pos x="T4" y="T5"/>
                </a:cxn>
                <a:cxn ang="0">
                  <a:pos x="T6" y="T7"/>
                </a:cxn>
                <a:cxn ang="0">
                  <a:pos x="T8" y="T9"/>
                </a:cxn>
              </a:cxnLst>
              <a:rect l="0" t="0" r="r" b="b"/>
              <a:pathLst>
                <a:path w="1" h="5">
                  <a:moveTo>
                    <a:pt x="0" y="0"/>
                  </a:moveTo>
                  <a:cubicBezTo>
                    <a:pt x="0" y="0"/>
                    <a:pt x="0" y="0"/>
                    <a:pt x="0" y="0"/>
                  </a:cubicBezTo>
                  <a:cubicBezTo>
                    <a:pt x="1" y="2"/>
                    <a:pt x="1" y="4"/>
                    <a:pt x="1" y="5"/>
                  </a:cubicBezTo>
                  <a:cubicBezTo>
                    <a:pt x="1" y="5"/>
                    <a:pt x="1" y="5"/>
                    <a:pt x="1" y="5"/>
                  </a:cubicBezTo>
                  <a:cubicBezTo>
                    <a:pt x="1" y="4"/>
                    <a:pt x="1" y="2"/>
                    <a:pt x="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š1îď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49178412-B25E-4C0F-947F-A750C55CA34B}"/>
                </a:ext>
              </a:extLst>
            </p:cNvPr>
            <p:cNvSpPr/>
            <p:nvPr/>
          </p:nvSpPr>
          <p:spPr bwMode="auto">
            <a:xfrm>
              <a:off x="4437063" y="4213225"/>
              <a:ext cx="9525" cy="7938"/>
            </a:xfrm>
            <a:custGeom>
              <a:avLst/>
              <a:gdLst>
                <a:gd name="T0" fmla="*/ 6 w 7"/>
                <a:gd name="T1" fmla="*/ 0 h 6"/>
                <a:gd name="T2" fmla="*/ 0 w 7"/>
                <a:gd name="T3" fmla="*/ 6 h 6"/>
                <a:gd name="T4" fmla="*/ 7 w 7"/>
                <a:gd name="T5" fmla="*/ 5 h 6"/>
                <a:gd name="T6" fmla="*/ 6 w 7"/>
                <a:gd name="T7" fmla="*/ 0 h 6"/>
              </a:gdLst>
              <a:ahLst/>
              <a:cxnLst>
                <a:cxn ang="0">
                  <a:pos x="T0" y="T1"/>
                </a:cxn>
                <a:cxn ang="0">
                  <a:pos x="T2" y="T3"/>
                </a:cxn>
                <a:cxn ang="0">
                  <a:pos x="T4" y="T5"/>
                </a:cxn>
                <a:cxn ang="0">
                  <a:pos x="T6" y="T7"/>
                </a:cxn>
              </a:cxnLst>
              <a:rect l="0" t="0" r="r" b="b"/>
              <a:pathLst>
                <a:path w="7" h="6">
                  <a:moveTo>
                    <a:pt x="6" y="0"/>
                  </a:moveTo>
                  <a:cubicBezTo>
                    <a:pt x="4" y="2"/>
                    <a:pt x="2" y="4"/>
                    <a:pt x="0" y="6"/>
                  </a:cubicBezTo>
                  <a:cubicBezTo>
                    <a:pt x="2" y="6"/>
                    <a:pt x="4" y="6"/>
                    <a:pt x="7" y="5"/>
                  </a:cubicBezTo>
                  <a:cubicBezTo>
                    <a:pt x="7" y="4"/>
                    <a:pt x="7" y="2"/>
                    <a:pt x="6"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iSļíd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2EA5CC09-178D-4F9B-BF70-02874E6F2B8C}"/>
                </a:ext>
              </a:extLst>
            </p:cNvPr>
            <p:cNvSpPr/>
            <p:nvPr/>
          </p:nvSpPr>
          <p:spPr bwMode="auto">
            <a:xfrm>
              <a:off x="4413251" y="4156075"/>
              <a:ext cx="14288" cy="4763"/>
            </a:xfrm>
            <a:custGeom>
              <a:avLst/>
              <a:gdLst>
                <a:gd name="T0" fmla="*/ 0 w 10"/>
                <a:gd name="T1" fmla="*/ 3 h 3"/>
                <a:gd name="T2" fmla="*/ 0 w 10"/>
                <a:gd name="T3" fmla="*/ 3 h 3"/>
                <a:gd name="T4" fmla="*/ 0 w 10"/>
                <a:gd name="T5" fmla="*/ 3 h 3"/>
                <a:gd name="T6" fmla="*/ 0 w 10"/>
                <a:gd name="T7" fmla="*/ 3 h 3"/>
                <a:gd name="T8" fmla="*/ 8 w 10"/>
                <a:gd name="T9" fmla="*/ 0 h 3"/>
                <a:gd name="T10" fmla="*/ 8 w 10"/>
                <a:gd name="T11" fmla="*/ 0 h 3"/>
                <a:gd name="T12" fmla="*/ 10 w 10"/>
                <a:gd name="T13" fmla="*/ 3 h 3"/>
                <a:gd name="T14" fmla="*/ 8 w 10"/>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
                  <a:moveTo>
                    <a:pt x="0" y="3"/>
                  </a:moveTo>
                  <a:cubicBezTo>
                    <a:pt x="0" y="3"/>
                    <a:pt x="0" y="3"/>
                    <a:pt x="0" y="3"/>
                  </a:cubicBezTo>
                  <a:cubicBezTo>
                    <a:pt x="0" y="3"/>
                    <a:pt x="0" y="3"/>
                    <a:pt x="0" y="3"/>
                  </a:cubicBezTo>
                  <a:cubicBezTo>
                    <a:pt x="0" y="3"/>
                    <a:pt x="0" y="3"/>
                    <a:pt x="0" y="3"/>
                  </a:cubicBezTo>
                  <a:moveTo>
                    <a:pt x="8" y="0"/>
                  </a:moveTo>
                  <a:cubicBezTo>
                    <a:pt x="8" y="0"/>
                    <a:pt x="8" y="0"/>
                    <a:pt x="8" y="0"/>
                  </a:cubicBezTo>
                  <a:cubicBezTo>
                    <a:pt x="9" y="1"/>
                    <a:pt x="9" y="2"/>
                    <a:pt x="10" y="3"/>
                  </a:cubicBezTo>
                  <a:cubicBezTo>
                    <a:pt x="9" y="2"/>
                    <a:pt x="9" y="1"/>
                    <a:pt x="8"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iṥḷíḓ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BFD91006-AC2F-49AA-AD49-75E977DFEFC7}"/>
                </a:ext>
              </a:extLst>
            </p:cNvPr>
            <p:cNvSpPr/>
            <p:nvPr/>
          </p:nvSpPr>
          <p:spPr bwMode="auto">
            <a:xfrm>
              <a:off x="4395788" y="4156075"/>
              <a:ext cx="39688" cy="23813"/>
            </a:xfrm>
            <a:custGeom>
              <a:avLst/>
              <a:gdLst>
                <a:gd name="T0" fmla="*/ 21 w 28"/>
                <a:gd name="T1" fmla="*/ 0 h 16"/>
                <a:gd name="T2" fmla="*/ 13 w 28"/>
                <a:gd name="T3" fmla="*/ 3 h 16"/>
                <a:gd name="T4" fmla="*/ 13 w 28"/>
                <a:gd name="T5" fmla="*/ 3 h 16"/>
                <a:gd name="T6" fmla="*/ 0 w 28"/>
                <a:gd name="T7" fmla="*/ 16 h 16"/>
                <a:gd name="T8" fmla="*/ 15 w 28"/>
                <a:gd name="T9" fmla="*/ 15 h 16"/>
                <a:gd name="T10" fmla="*/ 28 w 28"/>
                <a:gd name="T11" fmla="*/ 11 h 16"/>
                <a:gd name="T12" fmla="*/ 23 w 28"/>
                <a:gd name="T13" fmla="*/ 3 h 16"/>
                <a:gd name="T14" fmla="*/ 21 w 28"/>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6">
                  <a:moveTo>
                    <a:pt x="21" y="0"/>
                  </a:moveTo>
                  <a:cubicBezTo>
                    <a:pt x="19" y="1"/>
                    <a:pt x="16" y="2"/>
                    <a:pt x="13" y="3"/>
                  </a:cubicBezTo>
                  <a:cubicBezTo>
                    <a:pt x="13" y="3"/>
                    <a:pt x="13" y="3"/>
                    <a:pt x="13" y="3"/>
                  </a:cubicBezTo>
                  <a:cubicBezTo>
                    <a:pt x="9" y="8"/>
                    <a:pt x="5" y="12"/>
                    <a:pt x="0" y="16"/>
                  </a:cubicBezTo>
                  <a:cubicBezTo>
                    <a:pt x="5" y="16"/>
                    <a:pt x="10" y="15"/>
                    <a:pt x="15" y="15"/>
                  </a:cubicBezTo>
                  <a:cubicBezTo>
                    <a:pt x="19" y="14"/>
                    <a:pt x="24" y="13"/>
                    <a:pt x="28" y="11"/>
                  </a:cubicBezTo>
                  <a:cubicBezTo>
                    <a:pt x="26" y="8"/>
                    <a:pt x="25" y="5"/>
                    <a:pt x="23" y="3"/>
                  </a:cubicBezTo>
                  <a:cubicBezTo>
                    <a:pt x="22" y="2"/>
                    <a:pt x="22" y="1"/>
                    <a:pt x="21"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íşḷíď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2D0F2427-A36A-49F9-BC8E-FFF0CFED20DE}"/>
                </a:ext>
              </a:extLst>
            </p:cNvPr>
            <p:cNvSpPr/>
            <p:nvPr/>
          </p:nvSpPr>
          <p:spPr bwMode="auto">
            <a:xfrm>
              <a:off x="4243388" y="4137025"/>
              <a:ext cx="165100" cy="177800"/>
            </a:xfrm>
            <a:custGeom>
              <a:avLst/>
              <a:gdLst>
                <a:gd name="T0" fmla="*/ 0 w 117"/>
                <a:gd name="T1" fmla="*/ 122 h 127"/>
                <a:gd name="T2" fmla="*/ 5 w 117"/>
                <a:gd name="T3" fmla="*/ 127 h 127"/>
                <a:gd name="T4" fmla="*/ 6 w 117"/>
                <a:gd name="T5" fmla="*/ 127 h 127"/>
                <a:gd name="T6" fmla="*/ 6 w 117"/>
                <a:gd name="T7" fmla="*/ 127 h 127"/>
                <a:gd name="T8" fmla="*/ 4 w 117"/>
                <a:gd name="T9" fmla="*/ 125 h 127"/>
                <a:gd name="T10" fmla="*/ 0 w 117"/>
                <a:gd name="T11" fmla="*/ 122 h 127"/>
                <a:gd name="T12" fmla="*/ 117 w 117"/>
                <a:gd name="T13" fmla="*/ 0 h 127"/>
                <a:gd name="T14" fmla="*/ 116 w 117"/>
                <a:gd name="T15" fmla="*/ 2 h 127"/>
                <a:gd name="T16" fmla="*/ 116 w 117"/>
                <a:gd name="T17" fmla="*/ 2 h 127"/>
                <a:gd name="T18" fmla="*/ 117 w 117"/>
                <a:gd name="T19" fmla="*/ 0 h 127"/>
                <a:gd name="T20" fmla="*/ 117 w 117"/>
                <a:gd name="T2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127">
                  <a:moveTo>
                    <a:pt x="0" y="122"/>
                  </a:moveTo>
                  <a:cubicBezTo>
                    <a:pt x="2" y="124"/>
                    <a:pt x="3" y="125"/>
                    <a:pt x="5" y="127"/>
                  </a:cubicBezTo>
                  <a:cubicBezTo>
                    <a:pt x="6" y="127"/>
                    <a:pt x="6" y="127"/>
                    <a:pt x="6" y="127"/>
                  </a:cubicBezTo>
                  <a:cubicBezTo>
                    <a:pt x="6" y="127"/>
                    <a:pt x="6" y="127"/>
                    <a:pt x="6" y="127"/>
                  </a:cubicBezTo>
                  <a:cubicBezTo>
                    <a:pt x="5" y="126"/>
                    <a:pt x="4" y="126"/>
                    <a:pt x="4" y="125"/>
                  </a:cubicBezTo>
                  <a:cubicBezTo>
                    <a:pt x="2" y="124"/>
                    <a:pt x="1" y="123"/>
                    <a:pt x="0" y="122"/>
                  </a:cubicBezTo>
                  <a:moveTo>
                    <a:pt x="117" y="0"/>
                  </a:moveTo>
                  <a:cubicBezTo>
                    <a:pt x="117" y="1"/>
                    <a:pt x="116" y="1"/>
                    <a:pt x="116" y="2"/>
                  </a:cubicBezTo>
                  <a:cubicBezTo>
                    <a:pt x="116" y="2"/>
                    <a:pt x="116" y="2"/>
                    <a:pt x="116" y="2"/>
                  </a:cubicBezTo>
                  <a:cubicBezTo>
                    <a:pt x="117" y="0"/>
                    <a:pt x="117" y="0"/>
                    <a:pt x="117" y="0"/>
                  </a:cubicBezTo>
                  <a:cubicBezTo>
                    <a:pt x="117" y="0"/>
                    <a:pt x="117" y="0"/>
                    <a:pt x="117"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î$líḍ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86EA275A-ABF2-4087-B74F-AD06DEAEE4F9}"/>
                </a:ext>
              </a:extLst>
            </p:cNvPr>
            <p:cNvSpPr/>
            <p:nvPr/>
          </p:nvSpPr>
          <p:spPr bwMode="auto">
            <a:xfrm>
              <a:off x="4200526" y="4108450"/>
              <a:ext cx="207963" cy="206375"/>
            </a:xfrm>
            <a:custGeom>
              <a:avLst/>
              <a:gdLst>
                <a:gd name="T0" fmla="*/ 92 w 148"/>
                <a:gd name="T1" fmla="*/ 0 h 148"/>
                <a:gd name="T2" fmla="*/ 29 w 148"/>
                <a:gd name="T3" fmla="*/ 28 h 148"/>
                <a:gd name="T4" fmla="*/ 31 w 148"/>
                <a:gd name="T5" fmla="*/ 143 h 148"/>
                <a:gd name="T6" fmla="*/ 35 w 148"/>
                <a:gd name="T7" fmla="*/ 146 h 148"/>
                <a:gd name="T8" fmla="*/ 37 w 148"/>
                <a:gd name="T9" fmla="*/ 148 h 148"/>
                <a:gd name="T10" fmla="*/ 17 w 148"/>
                <a:gd name="T11" fmla="*/ 94 h 148"/>
                <a:gd name="T12" fmla="*/ 101 w 148"/>
                <a:gd name="T13" fmla="*/ 9 h 148"/>
                <a:gd name="T14" fmla="*/ 101 w 148"/>
                <a:gd name="T15" fmla="*/ 9 h 148"/>
                <a:gd name="T16" fmla="*/ 147 w 148"/>
                <a:gd name="T17" fmla="*/ 23 h 148"/>
                <a:gd name="T18" fmla="*/ 148 w 148"/>
                <a:gd name="T19" fmla="*/ 21 h 148"/>
                <a:gd name="T20" fmla="*/ 92 w 148"/>
                <a:gd name="T21"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48">
                  <a:moveTo>
                    <a:pt x="92" y="0"/>
                  </a:moveTo>
                  <a:cubicBezTo>
                    <a:pt x="69" y="0"/>
                    <a:pt x="46" y="10"/>
                    <a:pt x="29" y="28"/>
                  </a:cubicBezTo>
                  <a:cubicBezTo>
                    <a:pt x="0" y="62"/>
                    <a:pt x="1" y="111"/>
                    <a:pt x="31" y="143"/>
                  </a:cubicBezTo>
                  <a:cubicBezTo>
                    <a:pt x="32" y="144"/>
                    <a:pt x="33" y="145"/>
                    <a:pt x="35" y="146"/>
                  </a:cubicBezTo>
                  <a:cubicBezTo>
                    <a:pt x="35" y="147"/>
                    <a:pt x="36" y="147"/>
                    <a:pt x="37" y="148"/>
                  </a:cubicBezTo>
                  <a:cubicBezTo>
                    <a:pt x="24" y="133"/>
                    <a:pt x="17" y="114"/>
                    <a:pt x="17" y="94"/>
                  </a:cubicBezTo>
                  <a:cubicBezTo>
                    <a:pt x="17" y="47"/>
                    <a:pt x="55" y="9"/>
                    <a:pt x="101" y="9"/>
                  </a:cubicBezTo>
                  <a:cubicBezTo>
                    <a:pt x="101" y="9"/>
                    <a:pt x="101" y="9"/>
                    <a:pt x="101" y="9"/>
                  </a:cubicBezTo>
                  <a:cubicBezTo>
                    <a:pt x="117" y="9"/>
                    <a:pt x="133" y="14"/>
                    <a:pt x="147" y="23"/>
                  </a:cubicBezTo>
                  <a:cubicBezTo>
                    <a:pt x="147" y="22"/>
                    <a:pt x="148" y="22"/>
                    <a:pt x="148" y="21"/>
                  </a:cubicBezTo>
                  <a:cubicBezTo>
                    <a:pt x="132" y="7"/>
                    <a:pt x="112" y="0"/>
                    <a:pt x="92"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ïş1îḍ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B47006CD-8B10-478A-8F7A-3CB727E37E11}"/>
                </a:ext>
              </a:extLst>
            </p:cNvPr>
            <p:cNvSpPr/>
            <p:nvPr/>
          </p:nvSpPr>
          <p:spPr bwMode="auto">
            <a:xfrm>
              <a:off x="4508501" y="4343400"/>
              <a:ext cx="55563" cy="41275"/>
            </a:xfrm>
            <a:custGeom>
              <a:avLst/>
              <a:gdLst>
                <a:gd name="T0" fmla="*/ 15 w 39"/>
                <a:gd name="T1" fmla="*/ 3 h 29"/>
                <a:gd name="T2" fmla="*/ 4 w 39"/>
                <a:gd name="T3" fmla="*/ 6 h 29"/>
                <a:gd name="T4" fmla="*/ 0 w 39"/>
                <a:gd name="T5" fmla="*/ 6 h 29"/>
                <a:gd name="T6" fmla="*/ 0 w 39"/>
                <a:gd name="T7" fmla="*/ 6 h 29"/>
                <a:gd name="T8" fmla="*/ 4 w 39"/>
                <a:gd name="T9" fmla="*/ 6 h 29"/>
                <a:gd name="T10" fmla="*/ 15 w 39"/>
                <a:gd name="T11" fmla="*/ 3 h 29"/>
                <a:gd name="T12" fmla="*/ 21 w 39"/>
                <a:gd name="T13" fmla="*/ 0 h 29"/>
                <a:gd name="T14" fmla="*/ 20 w 39"/>
                <a:gd name="T15" fmla="*/ 0 h 29"/>
                <a:gd name="T16" fmla="*/ 39 w 39"/>
                <a:gd name="T17" fmla="*/ 29 h 29"/>
                <a:gd name="T18" fmla="*/ 21 w 39"/>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29">
                  <a:moveTo>
                    <a:pt x="15" y="3"/>
                  </a:moveTo>
                  <a:cubicBezTo>
                    <a:pt x="12" y="4"/>
                    <a:pt x="8" y="5"/>
                    <a:pt x="4" y="6"/>
                  </a:cubicBezTo>
                  <a:cubicBezTo>
                    <a:pt x="0" y="6"/>
                    <a:pt x="0" y="6"/>
                    <a:pt x="0" y="6"/>
                  </a:cubicBezTo>
                  <a:cubicBezTo>
                    <a:pt x="0" y="6"/>
                    <a:pt x="0" y="6"/>
                    <a:pt x="0" y="6"/>
                  </a:cubicBezTo>
                  <a:cubicBezTo>
                    <a:pt x="1" y="6"/>
                    <a:pt x="2" y="6"/>
                    <a:pt x="4" y="6"/>
                  </a:cubicBezTo>
                  <a:cubicBezTo>
                    <a:pt x="8" y="5"/>
                    <a:pt x="12" y="4"/>
                    <a:pt x="15" y="3"/>
                  </a:cubicBezTo>
                  <a:moveTo>
                    <a:pt x="21" y="0"/>
                  </a:moveTo>
                  <a:cubicBezTo>
                    <a:pt x="21" y="0"/>
                    <a:pt x="20" y="0"/>
                    <a:pt x="20" y="0"/>
                  </a:cubicBezTo>
                  <a:cubicBezTo>
                    <a:pt x="30" y="7"/>
                    <a:pt x="37" y="18"/>
                    <a:pt x="39" y="29"/>
                  </a:cubicBezTo>
                  <a:cubicBezTo>
                    <a:pt x="37" y="17"/>
                    <a:pt x="30" y="7"/>
                    <a:pt x="21"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îṣḷïḋ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6C57BB64-C8DE-477F-8C1F-16BDE14C359B}"/>
                </a:ext>
              </a:extLst>
            </p:cNvPr>
            <p:cNvSpPr/>
            <p:nvPr/>
          </p:nvSpPr>
          <p:spPr bwMode="auto">
            <a:xfrm>
              <a:off x="4494213" y="4343400"/>
              <a:ext cx="73025" cy="63500"/>
            </a:xfrm>
            <a:custGeom>
              <a:avLst/>
              <a:gdLst>
                <a:gd name="T0" fmla="*/ 31 w 52"/>
                <a:gd name="T1" fmla="*/ 0 h 45"/>
                <a:gd name="T2" fmla="*/ 26 w 52"/>
                <a:gd name="T3" fmla="*/ 3 h 45"/>
                <a:gd name="T4" fmla="*/ 15 w 52"/>
                <a:gd name="T5" fmla="*/ 6 h 45"/>
                <a:gd name="T6" fmla="*/ 11 w 52"/>
                <a:gd name="T7" fmla="*/ 6 h 45"/>
                <a:gd name="T8" fmla="*/ 0 w 52"/>
                <a:gd name="T9" fmla="*/ 17 h 45"/>
                <a:gd name="T10" fmla="*/ 15 w 52"/>
                <a:gd name="T11" fmla="*/ 16 h 45"/>
                <a:gd name="T12" fmla="*/ 31 w 52"/>
                <a:gd name="T13" fmla="*/ 10 h 45"/>
                <a:gd name="T14" fmla="*/ 51 w 52"/>
                <a:gd name="T15" fmla="*/ 45 h 45"/>
                <a:gd name="T16" fmla="*/ 52 w 52"/>
                <a:gd name="T17" fmla="*/ 40 h 45"/>
                <a:gd name="T18" fmla="*/ 50 w 52"/>
                <a:gd name="T19" fmla="*/ 29 h 45"/>
                <a:gd name="T20" fmla="*/ 31 w 52"/>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5">
                  <a:moveTo>
                    <a:pt x="31" y="0"/>
                  </a:moveTo>
                  <a:cubicBezTo>
                    <a:pt x="30" y="1"/>
                    <a:pt x="28" y="2"/>
                    <a:pt x="26" y="3"/>
                  </a:cubicBezTo>
                  <a:cubicBezTo>
                    <a:pt x="23" y="4"/>
                    <a:pt x="19" y="5"/>
                    <a:pt x="15" y="6"/>
                  </a:cubicBezTo>
                  <a:cubicBezTo>
                    <a:pt x="13" y="6"/>
                    <a:pt x="12" y="6"/>
                    <a:pt x="11" y="6"/>
                  </a:cubicBezTo>
                  <a:cubicBezTo>
                    <a:pt x="7" y="10"/>
                    <a:pt x="4" y="14"/>
                    <a:pt x="0" y="17"/>
                  </a:cubicBezTo>
                  <a:cubicBezTo>
                    <a:pt x="5" y="17"/>
                    <a:pt x="10" y="17"/>
                    <a:pt x="15" y="16"/>
                  </a:cubicBezTo>
                  <a:cubicBezTo>
                    <a:pt x="20" y="15"/>
                    <a:pt x="26" y="13"/>
                    <a:pt x="31" y="10"/>
                  </a:cubicBezTo>
                  <a:cubicBezTo>
                    <a:pt x="43" y="19"/>
                    <a:pt x="50" y="31"/>
                    <a:pt x="51" y="45"/>
                  </a:cubicBezTo>
                  <a:cubicBezTo>
                    <a:pt x="51" y="44"/>
                    <a:pt x="52" y="42"/>
                    <a:pt x="52" y="40"/>
                  </a:cubicBezTo>
                  <a:cubicBezTo>
                    <a:pt x="52" y="36"/>
                    <a:pt x="51" y="33"/>
                    <a:pt x="50" y="29"/>
                  </a:cubicBezTo>
                  <a:cubicBezTo>
                    <a:pt x="48" y="18"/>
                    <a:pt x="41" y="7"/>
                    <a:pt x="31"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iṩḻíḑ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3AA22ABC-74CD-4E2A-9D7D-E0980481DB5A}"/>
                </a:ext>
              </a:extLst>
            </p:cNvPr>
            <p:cNvSpPr/>
            <p:nvPr/>
          </p:nvSpPr>
          <p:spPr bwMode="auto">
            <a:xfrm>
              <a:off x="4425951" y="4329113"/>
              <a:ext cx="87313" cy="63500"/>
            </a:xfrm>
            <a:custGeom>
              <a:avLst/>
              <a:gdLst>
                <a:gd name="T0" fmla="*/ 50 w 62"/>
                <a:gd name="T1" fmla="*/ 0 h 45"/>
                <a:gd name="T2" fmla="*/ 2 w 62"/>
                <a:gd name="T3" fmla="*/ 37 h 45"/>
                <a:gd name="T4" fmla="*/ 0 w 62"/>
                <a:gd name="T5" fmla="*/ 45 h 45"/>
                <a:gd name="T6" fmla="*/ 0 w 62"/>
                <a:gd name="T7" fmla="*/ 45 h 45"/>
                <a:gd name="T8" fmla="*/ 2 w 62"/>
                <a:gd name="T9" fmla="*/ 38 h 45"/>
                <a:gd name="T10" fmla="*/ 50 w 62"/>
                <a:gd name="T11" fmla="*/ 1 h 45"/>
                <a:gd name="T12" fmla="*/ 62 w 62"/>
                <a:gd name="T13" fmla="*/ 2 h 45"/>
                <a:gd name="T14" fmla="*/ 62 w 62"/>
                <a:gd name="T15" fmla="*/ 2 h 45"/>
                <a:gd name="T16" fmla="*/ 50 w 62"/>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5">
                  <a:moveTo>
                    <a:pt x="50" y="0"/>
                  </a:moveTo>
                  <a:cubicBezTo>
                    <a:pt x="28" y="0"/>
                    <a:pt x="8" y="15"/>
                    <a:pt x="2" y="37"/>
                  </a:cubicBezTo>
                  <a:cubicBezTo>
                    <a:pt x="1" y="40"/>
                    <a:pt x="1" y="43"/>
                    <a:pt x="0" y="45"/>
                  </a:cubicBezTo>
                  <a:cubicBezTo>
                    <a:pt x="0" y="45"/>
                    <a:pt x="0" y="45"/>
                    <a:pt x="0" y="45"/>
                  </a:cubicBezTo>
                  <a:cubicBezTo>
                    <a:pt x="1" y="43"/>
                    <a:pt x="1" y="40"/>
                    <a:pt x="2" y="38"/>
                  </a:cubicBezTo>
                  <a:cubicBezTo>
                    <a:pt x="8" y="15"/>
                    <a:pt x="28" y="1"/>
                    <a:pt x="50" y="1"/>
                  </a:cubicBezTo>
                  <a:cubicBezTo>
                    <a:pt x="54" y="1"/>
                    <a:pt x="58" y="1"/>
                    <a:pt x="62" y="2"/>
                  </a:cubicBezTo>
                  <a:cubicBezTo>
                    <a:pt x="62" y="2"/>
                    <a:pt x="62" y="2"/>
                    <a:pt x="62" y="2"/>
                  </a:cubicBezTo>
                  <a:cubicBezTo>
                    <a:pt x="58" y="1"/>
                    <a:pt x="54" y="0"/>
                    <a:pt x="5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ïṩḻîḓ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614DD8BC-F6E2-464D-9A47-5A5B3A4F19E6}"/>
                </a:ext>
              </a:extLst>
            </p:cNvPr>
            <p:cNvSpPr/>
            <p:nvPr/>
          </p:nvSpPr>
          <p:spPr bwMode="auto">
            <a:xfrm>
              <a:off x="4425951" y="4392613"/>
              <a:ext cx="0" cy="14288"/>
            </a:xfrm>
            <a:custGeom>
              <a:avLst/>
              <a:gdLst>
                <a:gd name="T0" fmla="*/ 0 h 10"/>
                <a:gd name="T1" fmla="*/ 5 h 10"/>
                <a:gd name="T2" fmla="*/ 10 h 10"/>
                <a:gd name="T3" fmla="*/ 10 h 10"/>
                <a:gd name="T4" fmla="*/ 0 h 10"/>
                <a:gd name="T5" fmla="*/ 0 h 10"/>
              </a:gdLst>
              <a:ahLst/>
              <a:cxnLst>
                <a:cxn ang="0">
                  <a:pos x="0" y="T0"/>
                </a:cxn>
                <a:cxn ang="0">
                  <a:pos x="0" y="T1"/>
                </a:cxn>
                <a:cxn ang="0">
                  <a:pos x="0" y="T2"/>
                </a:cxn>
                <a:cxn ang="0">
                  <a:pos x="0" y="T3"/>
                </a:cxn>
                <a:cxn ang="0">
                  <a:pos x="0" y="T4"/>
                </a:cxn>
                <a:cxn ang="0">
                  <a:pos x="0" y="T5"/>
                </a:cxn>
              </a:cxnLst>
              <a:rect l="0" t="0" r="r" b="b"/>
              <a:pathLst>
                <a:path h="10">
                  <a:moveTo>
                    <a:pt x="0" y="0"/>
                  </a:moveTo>
                  <a:cubicBezTo>
                    <a:pt x="0" y="2"/>
                    <a:pt x="0" y="4"/>
                    <a:pt x="0" y="5"/>
                  </a:cubicBezTo>
                  <a:cubicBezTo>
                    <a:pt x="0" y="7"/>
                    <a:pt x="0" y="8"/>
                    <a:pt x="0" y="10"/>
                  </a:cubicBezTo>
                  <a:cubicBezTo>
                    <a:pt x="0" y="10"/>
                    <a:pt x="0" y="10"/>
                    <a:pt x="0" y="10"/>
                  </a:cubicBezTo>
                  <a:cubicBezTo>
                    <a:pt x="0" y="7"/>
                    <a:pt x="0" y="3"/>
                    <a:pt x="0" y="0"/>
                  </a:cubicBezTo>
                  <a:cubicBezTo>
                    <a:pt x="0" y="0"/>
                    <a:pt x="0" y="0"/>
                    <a:pt x="0" y="0"/>
                  </a:cubicBezTo>
                </a:path>
              </a:pathLst>
            </a:custGeom>
            <a:solidFill>
              <a:srgbClr val="3937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ísḻîd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3D08B480-51A6-4944-A365-DCA98FB53F4B}"/>
                </a:ext>
              </a:extLst>
            </p:cNvPr>
            <p:cNvSpPr/>
            <p:nvPr/>
          </p:nvSpPr>
          <p:spPr bwMode="auto">
            <a:xfrm>
              <a:off x="4425951" y="4330700"/>
              <a:ext cx="87313" cy="76200"/>
            </a:xfrm>
            <a:custGeom>
              <a:avLst/>
              <a:gdLst>
                <a:gd name="T0" fmla="*/ 50 w 62"/>
                <a:gd name="T1" fmla="*/ 0 h 54"/>
                <a:gd name="T2" fmla="*/ 2 w 62"/>
                <a:gd name="T3" fmla="*/ 37 h 54"/>
                <a:gd name="T4" fmla="*/ 0 w 62"/>
                <a:gd name="T5" fmla="*/ 44 h 54"/>
                <a:gd name="T6" fmla="*/ 0 w 62"/>
                <a:gd name="T7" fmla="*/ 54 h 54"/>
                <a:gd name="T8" fmla="*/ 50 w 62"/>
                <a:gd name="T9" fmla="*/ 9 h 54"/>
                <a:gd name="T10" fmla="*/ 55 w 62"/>
                <a:gd name="T11" fmla="*/ 10 h 54"/>
                <a:gd name="T12" fmla="*/ 62 w 62"/>
                <a:gd name="T13" fmla="*/ 1 h 54"/>
                <a:gd name="T14" fmla="*/ 50 w 62"/>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54">
                  <a:moveTo>
                    <a:pt x="50" y="0"/>
                  </a:moveTo>
                  <a:cubicBezTo>
                    <a:pt x="28" y="0"/>
                    <a:pt x="8" y="14"/>
                    <a:pt x="2" y="37"/>
                  </a:cubicBezTo>
                  <a:cubicBezTo>
                    <a:pt x="1" y="39"/>
                    <a:pt x="1" y="42"/>
                    <a:pt x="0" y="44"/>
                  </a:cubicBezTo>
                  <a:cubicBezTo>
                    <a:pt x="0" y="47"/>
                    <a:pt x="0" y="51"/>
                    <a:pt x="0" y="54"/>
                  </a:cubicBezTo>
                  <a:cubicBezTo>
                    <a:pt x="3" y="29"/>
                    <a:pt x="24" y="9"/>
                    <a:pt x="50" y="9"/>
                  </a:cubicBezTo>
                  <a:cubicBezTo>
                    <a:pt x="51" y="9"/>
                    <a:pt x="53" y="10"/>
                    <a:pt x="55" y="10"/>
                  </a:cubicBezTo>
                  <a:cubicBezTo>
                    <a:pt x="57" y="7"/>
                    <a:pt x="60" y="4"/>
                    <a:pt x="62" y="1"/>
                  </a:cubicBezTo>
                  <a:cubicBezTo>
                    <a:pt x="58" y="0"/>
                    <a:pt x="54" y="0"/>
                    <a:pt x="5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ïṣļîḑ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D05A79CE-74ED-45F4-AE32-A64F814D5677}"/>
                </a:ext>
              </a:extLst>
            </p:cNvPr>
            <p:cNvSpPr/>
            <p:nvPr/>
          </p:nvSpPr>
          <p:spPr bwMode="auto">
            <a:xfrm>
              <a:off x="4092576" y="4343400"/>
              <a:ext cx="55563" cy="41275"/>
            </a:xfrm>
            <a:custGeom>
              <a:avLst/>
              <a:gdLst>
                <a:gd name="T0" fmla="*/ 24 w 39"/>
                <a:gd name="T1" fmla="*/ 3 h 29"/>
                <a:gd name="T2" fmla="*/ 35 w 39"/>
                <a:gd name="T3" fmla="*/ 6 h 29"/>
                <a:gd name="T4" fmla="*/ 39 w 39"/>
                <a:gd name="T5" fmla="*/ 6 h 29"/>
                <a:gd name="T6" fmla="*/ 39 w 39"/>
                <a:gd name="T7" fmla="*/ 6 h 29"/>
                <a:gd name="T8" fmla="*/ 35 w 39"/>
                <a:gd name="T9" fmla="*/ 6 h 29"/>
                <a:gd name="T10" fmla="*/ 24 w 39"/>
                <a:gd name="T11" fmla="*/ 3 h 29"/>
                <a:gd name="T12" fmla="*/ 18 w 39"/>
                <a:gd name="T13" fmla="*/ 0 h 29"/>
                <a:gd name="T14" fmla="*/ 0 w 39"/>
                <a:gd name="T15" fmla="*/ 29 h 29"/>
                <a:gd name="T16" fmla="*/ 19 w 39"/>
                <a:gd name="T17" fmla="*/ 0 h 29"/>
                <a:gd name="T18" fmla="*/ 18 w 39"/>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29">
                  <a:moveTo>
                    <a:pt x="24" y="3"/>
                  </a:moveTo>
                  <a:cubicBezTo>
                    <a:pt x="27" y="4"/>
                    <a:pt x="31" y="5"/>
                    <a:pt x="35" y="6"/>
                  </a:cubicBezTo>
                  <a:cubicBezTo>
                    <a:pt x="37" y="6"/>
                    <a:pt x="38" y="6"/>
                    <a:pt x="39" y="6"/>
                  </a:cubicBezTo>
                  <a:cubicBezTo>
                    <a:pt x="39" y="6"/>
                    <a:pt x="39" y="6"/>
                    <a:pt x="39" y="6"/>
                  </a:cubicBezTo>
                  <a:cubicBezTo>
                    <a:pt x="35" y="6"/>
                    <a:pt x="35" y="6"/>
                    <a:pt x="35" y="6"/>
                  </a:cubicBezTo>
                  <a:cubicBezTo>
                    <a:pt x="31" y="5"/>
                    <a:pt x="27" y="4"/>
                    <a:pt x="24" y="3"/>
                  </a:cubicBezTo>
                  <a:moveTo>
                    <a:pt x="18" y="0"/>
                  </a:moveTo>
                  <a:cubicBezTo>
                    <a:pt x="9" y="7"/>
                    <a:pt x="2" y="18"/>
                    <a:pt x="0" y="29"/>
                  </a:cubicBezTo>
                  <a:cubicBezTo>
                    <a:pt x="2" y="18"/>
                    <a:pt x="9" y="7"/>
                    <a:pt x="19" y="0"/>
                  </a:cubicBezTo>
                  <a:cubicBezTo>
                    <a:pt x="18" y="0"/>
                    <a:pt x="18" y="0"/>
                    <a:pt x="18"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íŝ1ïḓ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42567938-3A66-40E6-B002-97698B612AD6}"/>
                </a:ext>
              </a:extLst>
            </p:cNvPr>
            <p:cNvSpPr/>
            <p:nvPr/>
          </p:nvSpPr>
          <p:spPr bwMode="auto">
            <a:xfrm>
              <a:off x="4090988" y="4343400"/>
              <a:ext cx="73025" cy="63500"/>
            </a:xfrm>
            <a:custGeom>
              <a:avLst/>
              <a:gdLst>
                <a:gd name="T0" fmla="*/ 21 w 52"/>
                <a:gd name="T1" fmla="*/ 0 h 45"/>
                <a:gd name="T2" fmla="*/ 2 w 52"/>
                <a:gd name="T3" fmla="*/ 29 h 45"/>
                <a:gd name="T4" fmla="*/ 0 w 52"/>
                <a:gd name="T5" fmla="*/ 40 h 45"/>
                <a:gd name="T6" fmla="*/ 1 w 52"/>
                <a:gd name="T7" fmla="*/ 45 h 45"/>
                <a:gd name="T8" fmla="*/ 21 w 52"/>
                <a:gd name="T9" fmla="*/ 10 h 45"/>
                <a:gd name="T10" fmla="*/ 37 w 52"/>
                <a:gd name="T11" fmla="*/ 16 h 45"/>
                <a:gd name="T12" fmla="*/ 52 w 52"/>
                <a:gd name="T13" fmla="*/ 17 h 45"/>
                <a:gd name="T14" fmla="*/ 41 w 52"/>
                <a:gd name="T15" fmla="*/ 6 h 45"/>
                <a:gd name="T16" fmla="*/ 37 w 52"/>
                <a:gd name="T17" fmla="*/ 6 h 45"/>
                <a:gd name="T18" fmla="*/ 26 w 52"/>
                <a:gd name="T19" fmla="*/ 3 h 45"/>
                <a:gd name="T20" fmla="*/ 21 w 52"/>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5">
                  <a:moveTo>
                    <a:pt x="21" y="0"/>
                  </a:moveTo>
                  <a:cubicBezTo>
                    <a:pt x="11" y="7"/>
                    <a:pt x="4" y="18"/>
                    <a:pt x="2" y="29"/>
                  </a:cubicBezTo>
                  <a:cubicBezTo>
                    <a:pt x="1" y="33"/>
                    <a:pt x="0" y="36"/>
                    <a:pt x="0" y="40"/>
                  </a:cubicBezTo>
                  <a:cubicBezTo>
                    <a:pt x="0" y="42"/>
                    <a:pt x="0" y="44"/>
                    <a:pt x="1" y="45"/>
                  </a:cubicBezTo>
                  <a:cubicBezTo>
                    <a:pt x="2" y="31"/>
                    <a:pt x="9" y="19"/>
                    <a:pt x="21" y="10"/>
                  </a:cubicBezTo>
                  <a:cubicBezTo>
                    <a:pt x="26" y="13"/>
                    <a:pt x="31" y="15"/>
                    <a:pt x="37" y="16"/>
                  </a:cubicBezTo>
                  <a:cubicBezTo>
                    <a:pt x="42" y="17"/>
                    <a:pt x="47" y="17"/>
                    <a:pt x="52" y="17"/>
                  </a:cubicBezTo>
                  <a:cubicBezTo>
                    <a:pt x="48" y="14"/>
                    <a:pt x="45" y="10"/>
                    <a:pt x="41" y="6"/>
                  </a:cubicBezTo>
                  <a:cubicBezTo>
                    <a:pt x="40" y="6"/>
                    <a:pt x="39" y="6"/>
                    <a:pt x="37" y="6"/>
                  </a:cubicBezTo>
                  <a:cubicBezTo>
                    <a:pt x="33" y="5"/>
                    <a:pt x="29" y="4"/>
                    <a:pt x="26" y="3"/>
                  </a:cubicBezTo>
                  <a:cubicBezTo>
                    <a:pt x="24" y="2"/>
                    <a:pt x="22" y="1"/>
                    <a:pt x="21"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íṩḷíḋ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7C596A2A-ACE4-4CCF-BA06-CECD7DBA3C24}"/>
                </a:ext>
              </a:extLst>
            </p:cNvPr>
            <p:cNvSpPr/>
            <p:nvPr/>
          </p:nvSpPr>
          <p:spPr bwMode="auto">
            <a:xfrm>
              <a:off x="4141788" y="4329113"/>
              <a:ext cx="88900" cy="63500"/>
            </a:xfrm>
            <a:custGeom>
              <a:avLst/>
              <a:gdLst>
                <a:gd name="T0" fmla="*/ 8 w 63"/>
                <a:gd name="T1" fmla="*/ 10 h 45"/>
                <a:gd name="T2" fmla="*/ 8 w 63"/>
                <a:gd name="T3" fmla="*/ 11 h 45"/>
                <a:gd name="T4" fmla="*/ 8 w 63"/>
                <a:gd name="T5" fmla="*/ 11 h 45"/>
                <a:gd name="T6" fmla="*/ 8 w 63"/>
                <a:gd name="T7" fmla="*/ 10 h 45"/>
                <a:gd name="T8" fmla="*/ 13 w 63"/>
                <a:gd name="T9" fmla="*/ 0 h 45"/>
                <a:gd name="T10" fmla="*/ 0 w 63"/>
                <a:gd name="T11" fmla="*/ 2 h 45"/>
                <a:gd name="T12" fmla="*/ 0 w 63"/>
                <a:gd name="T13" fmla="*/ 2 h 45"/>
                <a:gd name="T14" fmla="*/ 13 w 63"/>
                <a:gd name="T15" fmla="*/ 1 h 45"/>
                <a:gd name="T16" fmla="*/ 61 w 63"/>
                <a:gd name="T17" fmla="*/ 38 h 45"/>
                <a:gd name="T18" fmla="*/ 63 w 63"/>
                <a:gd name="T19" fmla="*/ 45 h 45"/>
                <a:gd name="T20" fmla="*/ 63 w 63"/>
                <a:gd name="T21" fmla="*/ 45 h 45"/>
                <a:gd name="T22" fmla="*/ 61 w 63"/>
                <a:gd name="T23" fmla="*/ 37 h 45"/>
                <a:gd name="T24" fmla="*/ 13 w 63"/>
                <a:gd name="T2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45">
                  <a:moveTo>
                    <a:pt x="8" y="10"/>
                  </a:moveTo>
                  <a:cubicBezTo>
                    <a:pt x="8" y="11"/>
                    <a:pt x="8" y="11"/>
                    <a:pt x="8" y="11"/>
                  </a:cubicBezTo>
                  <a:cubicBezTo>
                    <a:pt x="8" y="11"/>
                    <a:pt x="8" y="11"/>
                    <a:pt x="8" y="11"/>
                  </a:cubicBezTo>
                  <a:cubicBezTo>
                    <a:pt x="8" y="11"/>
                    <a:pt x="8" y="11"/>
                    <a:pt x="8" y="10"/>
                  </a:cubicBezTo>
                  <a:moveTo>
                    <a:pt x="13" y="0"/>
                  </a:moveTo>
                  <a:cubicBezTo>
                    <a:pt x="9" y="0"/>
                    <a:pt x="5" y="1"/>
                    <a:pt x="0" y="2"/>
                  </a:cubicBezTo>
                  <a:cubicBezTo>
                    <a:pt x="0" y="2"/>
                    <a:pt x="0" y="2"/>
                    <a:pt x="0" y="2"/>
                  </a:cubicBezTo>
                  <a:cubicBezTo>
                    <a:pt x="5" y="1"/>
                    <a:pt x="9" y="1"/>
                    <a:pt x="13" y="1"/>
                  </a:cubicBezTo>
                  <a:cubicBezTo>
                    <a:pt x="35" y="1"/>
                    <a:pt x="55" y="15"/>
                    <a:pt x="61" y="38"/>
                  </a:cubicBezTo>
                  <a:cubicBezTo>
                    <a:pt x="62" y="40"/>
                    <a:pt x="62" y="43"/>
                    <a:pt x="63" y="45"/>
                  </a:cubicBezTo>
                  <a:cubicBezTo>
                    <a:pt x="63" y="45"/>
                    <a:pt x="63" y="45"/>
                    <a:pt x="63" y="45"/>
                  </a:cubicBezTo>
                  <a:cubicBezTo>
                    <a:pt x="62" y="43"/>
                    <a:pt x="62" y="40"/>
                    <a:pt x="61" y="37"/>
                  </a:cubicBezTo>
                  <a:cubicBezTo>
                    <a:pt x="55" y="15"/>
                    <a:pt x="35" y="0"/>
                    <a:pt x="13"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śļïḍ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107AE869-88CD-4FE9-AA9F-C52254C37B5C}"/>
                </a:ext>
              </a:extLst>
            </p:cNvPr>
            <p:cNvSpPr/>
            <p:nvPr/>
          </p:nvSpPr>
          <p:spPr bwMode="auto">
            <a:xfrm>
              <a:off x="4230688" y="4392613"/>
              <a:ext cx="0" cy="14288"/>
            </a:xfrm>
            <a:custGeom>
              <a:avLst/>
              <a:gdLst>
                <a:gd name="T0" fmla="*/ 0 h 10"/>
                <a:gd name="T1" fmla="*/ 0 h 10"/>
                <a:gd name="T2" fmla="*/ 10 h 10"/>
                <a:gd name="T3" fmla="*/ 10 h 10"/>
                <a:gd name="T4" fmla="*/ 5 h 10"/>
                <a:gd name="T5" fmla="*/ 0 h 10"/>
              </a:gdLst>
              <a:ahLst/>
              <a:cxnLst>
                <a:cxn ang="0">
                  <a:pos x="0" y="T0"/>
                </a:cxn>
                <a:cxn ang="0">
                  <a:pos x="0" y="T1"/>
                </a:cxn>
                <a:cxn ang="0">
                  <a:pos x="0" y="T2"/>
                </a:cxn>
                <a:cxn ang="0">
                  <a:pos x="0" y="T3"/>
                </a:cxn>
                <a:cxn ang="0">
                  <a:pos x="0" y="T4"/>
                </a:cxn>
                <a:cxn ang="0">
                  <a:pos x="0" y="T5"/>
                </a:cxn>
              </a:cxnLst>
              <a:rect l="0" t="0" r="r" b="b"/>
              <a:pathLst>
                <a:path h="10">
                  <a:moveTo>
                    <a:pt x="0" y="0"/>
                  </a:moveTo>
                  <a:cubicBezTo>
                    <a:pt x="0" y="0"/>
                    <a:pt x="0" y="0"/>
                    <a:pt x="0" y="0"/>
                  </a:cubicBezTo>
                  <a:cubicBezTo>
                    <a:pt x="0" y="3"/>
                    <a:pt x="0" y="7"/>
                    <a:pt x="0" y="10"/>
                  </a:cubicBezTo>
                  <a:cubicBezTo>
                    <a:pt x="0" y="10"/>
                    <a:pt x="0" y="10"/>
                    <a:pt x="0" y="10"/>
                  </a:cubicBezTo>
                  <a:cubicBezTo>
                    <a:pt x="0" y="8"/>
                    <a:pt x="0" y="7"/>
                    <a:pt x="0" y="5"/>
                  </a:cubicBezTo>
                  <a:cubicBezTo>
                    <a:pt x="0" y="4"/>
                    <a:pt x="0" y="2"/>
                    <a:pt x="0" y="0"/>
                  </a:cubicBezTo>
                </a:path>
              </a:pathLst>
            </a:custGeom>
            <a:solidFill>
              <a:srgbClr val="3937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ïslïd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A3657038-5B8E-48E5-ACB0-26B41419DBA2}"/>
                </a:ext>
              </a:extLst>
            </p:cNvPr>
            <p:cNvSpPr/>
            <p:nvPr/>
          </p:nvSpPr>
          <p:spPr bwMode="auto">
            <a:xfrm>
              <a:off x="4141788" y="4330700"/>
              <a:ext cx="88900" cy="76200"/>
            </a:xfrm>
            <a:custGeom>
              <a:avLst/>
              <a:gdLst>
                <a:gd name="T0" fmla="*/ 13 w 63"/>
                <a:gd name="T1" fmla="*/ 0 h 54"/>
                <a:gd name="T2" fmla="*/ 0 w 63"/>
                <a:gd name="T3" fmla="*/ 1 h 54"/>
                <a:gd name="T4" fmla="*/ 8 w 63"/>
                <a:gd name="T5" fmla="*/ 9 h 54"/>
                <a:gd name="T6" fmla="*/ 8 w 63"/>
                <a:gd name="T7" fmla="*/ 10 h 54"/>
                <a:gd name="T8" fmla="*/ 13 w 63"/>
                <a:gd name="T9" fmla="*/ 9 h 54"/>
                <a:gd name="T10" fmla="*/ 13 w 63"/>
                <a:gd name="T11" fmla="*/ 9 h 54"/>
                <a:gd name="T12" fmla="*/ 63 w 63"/>
                <a:gd name="T13" fmla="*/ 54 h 54"/>
                <a:gd name="T14" fmla="*/ 63 w 63"/>
                <a:gd name="T15" fmla="*/ 44 h 54"/>
                <a:gd name="T16" fmla="*/ 61 w 63"/>
                <a:gd name="T17" fmla="*/ 37 h 54"/>
                <a:gd name="T18" fmla="*/ 13 w 63"/>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54">
                  <a:moveTo>
                    <a:pt x="13" y="0"/>
                  </a:moveTo>
                  <a:cubicBezTo>
                    <a:pt x="9" y="0"/>
                    <a:pt x="5" y="0"/>
                    <a:pt x="0" y="1"/>
                  </a:cubicBezTo>
                  <a:cubicBezTo>
                    <a:pt x="3" y="4"/>
                    <a:pt x="5" y="7"/>
                    <a:pt x="8" y="9"/>
                  </a:cubicBezTo>
                  <a:cubicBezTo>
                    <a:pt x="8" y="10"/>
                    <a:pt x="8" y="10"/>
                    <a:pt x="8" y="10"/>
                  </a:cubicBezTo>
                  <a:cubicBezTo>
                    <a:pt x="10" y="10"/>
                    <a:pt x="12" y="9"/>
                    <a:pt x="13" y="9"/>
                  </a:cubicBezTo>
                  <a:cubicBezTo>
                    <a:pt x="13" y="9"/>
                    <a:pt x="13" y="9"/>
                    <a:pt x="13" y="9"/>
                  </a:cubicBezTo>
                  <a:cubicBezTo>
                    <a:pt x="39" y="9"/>
                    <a:pt x="60" y="29"/>
                    <a:pt x="63" y="54"/>
                  </a:cubicBezTo>
                  <a:cubicBezTo>
                    <a:pt x="63" y="51"/>
                    <a:pt x="63" y="47"/>
                    <a:pt x="63" y="44"/>
                  </a:cubicBezTo>
                  <a:cubicBezTo>
                    <a:pt x="62" y="42"/>
                    <a:pt x="62" y="39"/>
                    <a:pt x="61" y="37"/>
                  </a:cubicBezTo>
                  <a:cubicBezTo>
                    <a:pt x="55" y="14"/>
                    <a:pt x="35" y="0"/>
                    <a:pt x="13"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iSļid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1C90B922-819E-42F8-AFE3-DA98C290F51F}"/>
                </a:ext>
              </a:extLst>
            </p:cNvPr>
            <p:cNvSpPr/>
            <p:nvPr/>
          </p:nvSpPr>
          <p:spPr bwMode="auto">
            <a:xfrm>
              <a:off x="3398838" y="4724400"/>
              <a:ext cx="596900" cy="307975"/>
            </a:xfrm>
            <a:custGeom>
              <a:avLst/>
              <a:gdLst>
                <a:gd name="T0" fmla="*/ 407 w 424"/>
                <a:gd name="T1" fmla="*/ 220 h 220"/>
                <a:gd name="T2" fmla="*/ 17 w 424"/>
                <a:gd name="T3" fmla="*/ 220 h 220"/>
                <a:gd name="T4" fmla="*/ 0 w 424"/>
                <a:gd name="T5" fmla="*/ 203 h 220"/>
                <a:gd name="T6" fmla="*/ 0 w 424"/>
                <a:gd name="T7" fmla="*/ 18 h 220"/>
                <a:gd name="T8" fmla="*/ 17 w 424"/>
                <a:gd name="T9" fmla="*/ 1 h 220"/>
                <a:gd name="T10" fmla="*/ 24 w 424"/>
                <a:gd name="T11" fmla="*/ 3 h 220"/>
                <a:gd name="T12" fmla="*/ 400 w 424"/>
                <a:gd name="T13" fmla="*/ 4 h 220"/>
                <a:gd name="T14" fmla="*/ 422 w 424"/>
                <a:gd name="T15" fmla="*/ 11 h 220"/>
                <a:gd name="T16" fmla="*/ 424 w 424"/>
                <a:gd name="T17" fmla="*/ 19 h 220"/>
                <a:gd name="T18" fmla="*/ 424 w 424"/>
                <a:gd name="T19" fmla="*/ 203 h 220"/>
                <a:gd name="T20" fmla="*/ 407 w 424"/>
                <a:gd name="T21" fmla="*/ 220 h 220"/>
                <a:gd name="T22" fmla="*/ 407 w 424"/>
                <a:gd name="T2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4" h="220">
                  <a:moveTo>
                    <a:pt x="407" y="220"/>
                  </a:moveTo>
                  <a:cubicBezTo>
                    <a:pt x="17" y="220"/>
                    <a:pt x="17" y="220"/>
                    <a:pt x="17" y="220"/>
                  </a:cubicBezTo>
                  <a:cubicBezTo>
                    <a:pt x="7" y="220"/>
                    <a:pt x="0" y="212"/>
                    <a:pt x="0" y="203"/>
                  </a:cubicBezTo>
                  <a:cubicBezTo>
                    <a:pt x="0" y="18"/>
                    <a:pt x="0" y="18"/>
                    <a:pt x="0" y="18"/>
                  </a:cubicBezTo>
                  <a:cubicBezTo>
                    <a:pt x="0" y="9"/>
                    <a:pt x="7" y="1"/>
                    <a:pt x="17" y="1"/>
                  </a:cubicBezTo>
                  <a:cubicBezTo>
                    <a:pt x="19" y="1"/>
                    <a:pt x="21" y="2"/>
                    <a:pt x="24" y="3"/>
                  </a:cubicBezTo>
                  <a:cubicBezTo>
                    <a:pt x="136" y="56"/>
                    <a:pt x="257" y="75"/>
                    <a:pt x="400" y="4"/>
                  </a:cubicBezTo>
                  <a:cubicBezTo>
                    <a:pt x="408" y="0"/>
                    <a:pt x="418" y="3"/>
                    <a:pt x="422" y="11"/>
                  </a:cubicBezTo>
                  <a:cubicBezTo>
                    <a:pt x="423" y="14"/>
                    <a:pt x="424" y="16"/>
                    <a:pt x="424" y="19"/>
                  </a:cubicBezTo>
                  <a:cubicBezTo>
                    <a:pt x="424" y="203"/>
                    <a:pt x="424" y="203"/>
                    <a:pt x="424" y="203"/>
                  </a:cubicBezTo>
                  <a:cubicBezTo>
                    <a:pt x="424" y="212"/>
                    <a:pt x="417" y="219"/>
                    <a:pt x="407" y="220"/>
                  </a:cubicBezTo>
                  <a:cubicBezTo>
                    <a:pt x="407" y="220"/>
                    <a:pt x="407" y="220"/>
                    <a:pt x="407" y="220"/>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îśḻïď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ACBD4B94-5072-45B2-B104-0FCB5FDBA2FF}"/>
                </a:ext>
              </a:extLst>
            </p:cNvPr>
            <p:cNvSpPr/>
            <p:nvPr/>
          </p:nvSpPr>
          <p:spPr bwMode="auto">
            <a:xfrm>
              <a:off x="3398838" y="4725988"/>
              <a:ext cx="596900" cy="306388"/>
            </a:xfrm>
            <a:custGeom>
              <a:avLst/>
              <a:gdLst>
                <a:gd name="T0" fmla="*/ 17 w 424"/>
                <a:gd name="T1" fmla="*/ 0 h 219"/>
                <a:gd name="T2" fmla="*/ 0 w 424"/>
                <a:gd name="T3" fmla="*/ 17 h 219"/>
                <a:gd name="T4" fmla="*/ 0 w 424"/>
                <a:gd name="T5" fmla="*/ 202 h 219"/>
                <a:gd name="T6" fmla="*/ 17 w 424"/>
                <a:gd name="T7" fmla="*/ 219 h 219"/>
                <a:gd name="T8" fmla="*/ 407 w 424"/>
                <a:gd name="T9" fmla="*/ 219 h 219"/>
                <a:gd name="T10" fmla="*/ 407 w 424"/>
                <a:gd name="T11" fmla="*/ 219 h 219"/>
                <a:gd name="T12" fmla="*/ 424 w 424"/>
                <a:gd name="T13" fmla="*/ 202 h 219"/>
                <a:gd name="T14" fmla="*/ 424 w 424"/>
                <a:gd name="T15" fmla="*/ 202 h 219"/>
                <a:gd name="T16" fmla="*/ 424 w 424"/>
                <a:gd name="T17" fmla="*/ 88 h 219"/>
                <a:gd name="T18" fmla="*/ 424 w 424"/>
                <a:gd name="T19" fmla="*/ 18 h 219"/>
                <a:gd name="T20" fmla="*/ 422 w 424"/>
                <a:gd name="T21" fmla="*/ 10 h 219"/>
                <a:gd name="T22" fmla="*/ 407 w 424"/>
                <a:gd name="T23" fmla="*/ 1 h 219"/>
                <a:gd name="T24" fmla="*/ 400 w 424"/>
                <a:gd name="T25" fmla="*/ 3 h 219"/>
                <a:gd name="T26" fmla="*/ 214 w 424"/>
                <a:gd name="T27" fmla="*/ 49 h 219"/>
                <a:gd name="T28" fmla="*/ 24 w 424"/>
                <a:gd name="T29" fmla="*/ 2 h 219"/>
                <a:gd name="T30" fmla="*/ 17 w 424"/>
                <a:gd name="T31"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4" h="219">
                  <a:moveTo>
                    <a:pt x="17" y="0"/>
                  </a:moveTo>
                  <a:cubicBezTo>
                    <a:pt x="7" y="0"/>
                    <a:pt x="0" y="8"/>
                    <a:pt x="0" y="17"/>
                  </a:cubicBezTo>
                  <a:cubicBezTo>
                    <a:pt x="0" y="202"/>
                    <a:pt x="0" y="202"/>
                    <a:pt x="0" y="202"/>
                  </a:cubicBezTo>
                  <a:cubicBezTo>
                    <a:pt x="0" y="211"/>
                    <a:pt x="7" y="219"/>
                    <a:pt x="17" y="219"/>
                  </a:cubicBezTo>
                  <a:cubicBezTo>
                    <a:pt x="407" y="219"/>
                    <a:pt x="407" y="219"/>
                    <a:pt x="407" y="219"/>
                  </a:cubicBezTo>
                  <a:cubicBezTo>
                    <a:pt x="407" y="219"/>
                    <a:pt x="407" y="219"/>
                    <a:pt x="407" y="219"/>
                  </a:cubicBezTo>
                  <a:cubicBezTo>
                    <a:pt x="416" y="218"/>
                    <a:pt x="424" y="211"/>
                    <a:pt x="424" y="202"/>
                  </a:cubicBezTo>
                  <a:cubicBezTo>
                    <a:pt x="424" y="202"/>
                    <a:pt x="424" y="202"/>
                    <a:pt x="424" y="202"/>
                  </a:cubicBezTo>
                  <a:cubicBezTo>
                    <a:pt x="424" y="88"/>
                    <a:pt x="424" y="88"/>
                    <a:pt x="424" y="88"/>
                  </a:cubicBezTo>
                  <a:cubicBezTo>
                    <a:pt x="424" y="18"/>
                    <a:pt x="424" y="18"/>
                    <a:pt x="424" y="18"/>
                  </a:cubicBezTo>
                  <a:cubicBezTo>
                    <a:pt x="424" y="15"/>
                    <a:pt x="423" y="13"/>
                    <a:pt x="422" y="10"/>
                  </a:cubicBezTo>
                  <a:cubicBezTo>
                    <a:pt x="419" y="5"/>
                    <a:pt x="413" y="1"/>
                    <a:pt x="407" y="1"/>
                  </a:cubicBezTo>
                  <a:cubicBezTo>
                    <a:pt x="405" y="1"/>
                    <a:pt x="402" y="2"/>
                    <a:pt x="400" y="3"/>
                  </a:cubicBezTo>
                  <a:cubicBezTo>
                    <a:pt x="334" y="36"/>
                    <a:pt x="272" y="49"/>
                    <a:pt x="214" y="49"/>
                  </a:cubicBezTo>
                  <a:cubicBezTo>
                    <a:pt x="147" y="49"/>
                    <a:pt x="84" y="31"/>
                    <a:pt x="24" y="2"/>
                  </a:cubicBezTo>
                  <a:cubicBezTo>
                    <a:pt x="21" y="1"/>
                    <a:pt x="19" y="0"/>
                    <a:pt x="17"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ísļîḋ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32882886-3834-475D-8B3D-F3CB26841568}"/>
                </a:ext>
              </a:extLst>
            </p:cNvPr>
            <p:cNvSpPr/>
            <p:nvPr/>
          </p:nvSpPr>
          <p:spPr bwMode="auto">
            <a:xfrm>
              <a:off x="3660776" y="4749800"/>
              <a:ext cx="65088" cy="84138"/>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íşḻíď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EC29F180-2518-4104-9708-C23C6C45811A}"/>
                </a:ext>
              </a:extLst>
            </p:cNvPr>
            <p:cNvSpPr/>
            <p:nvPr/>
          </p:nvSpPr>
          <p:spPr bwMode="auto">
            <a:xfrm>
              <a:off x="3660776" y="4697413"/>
              <a:ext cx="65088" cy="85725"/>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ş1îḓ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AF0CF609-371B-4743-8A28-823F6259D0E2}"/>
                </a:ext>
              </a:extLst>
            </p:cNvPr>
            <p:cNvSpPr/>
            <p:nvPr/>
          </p:nvSpPr>
          <p:spPr bwMode="auto">
            <a:xfrm>
              <a:off x="3660776" y="4645025"/>
              <a:ext cx="65088" cy="85725"/>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ïṥļîḓ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66E583F5-021C-4B18-8E99-0CCB8858E9DC}"/>
                </a:ext>
              </a:extLst>
            </p:cNvPr>
            <p:cNvSpPr/>
            <p:nvPr/>
          </p:nvSpPr>
          <p:spPr bwMode="auto">
            <a:xfrm>
              <a:off x="3660776" y="4592638"/>
              <a:ext cx="65088" cy="85725"/>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ṩľiḓ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9050EF2C-CC0D-4768-9CC2-D9702CAEE383}"/>
                </a:ext>
              </a:extLst>
            </p:cNvPr>
            <p:cNvSpPr/>
            <p:nvPr/>
          </p:nvSpPr>
          <p:spPr bwMode="auto">
            <a:xfrm>
              <a:off x="3660776" y="4541838"/>
              <a:ext cx="65088" cy="85725"/>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îŝlïḍ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DFA2559D-D153-40C9-8D01-CDDD77B8E480}"/>
                </a:ext>
              </a:extLst>
            </p:cNvPr>
            <p:cNvSpPr/>
            <p:nvPr/>
          </p:nvSpPr>
          <p:spPr bwMode="auto">
            <a:xfrm>
              <a:off x="3660776" y="4489450"/>
              <a:ext cx="65088" cy="85725"/>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íśḻiḑ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4552EFAF-EEBC-449B-9954-BA20C81428AF}"/>
                </a:ext>
              </a:extLst>
            </p:cNvPr>
            <p:cNvSpPr/>
            <p:nvPr/>
          </p:nvSpPr>
          <p:spPr bwMode="auto">
            <a:xfrm>
              <a:off x="3660776" y="4437063"/>
              <a:ext cx="65088" cy="85725"/>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íŝ1ïď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BA32B494-0846-44D1-8C36-705D0466076E}"/>
                </a:ext>
              </a:extLst>
            </p:cNvPr>
            <p:cNvSpPr/>
            <p:nvPr/>
          </p:nvSpPr>
          <p:spPr bwMode="auto">
            <a:xfrm>
              <a:off x="3514726" y="3851275"/>
              <a:ext cx="346075" cy="736600"/>
            </a:xfrm>
            <a:custGeom>
              <a:avLst/>
              <a:gdLst>
                <a:gd name="T0" fmla="*/ 214 w 246"/>
                <a:gd name="T1" fmla="*/ 195 h 525"/>
                <a:gd name="T2" fmla="*/ 223 w 246"/>
                <a:gd name="T3" fmla="*/ 183 h 525"/>
                <a:gd name="T4" fmla="*/ 162 w 246"/>
                <a:gd name="T5" fmla="*/ 173 h 525"/>
                <a:gd name="T6" fmla="*/ 228 w 246"/>
                <a:gd name="T7" fmla="*/ 173 h 525"/>
                <a:gd name="T8" fmla="*/ 230 w 246"/>
                <a:gd name="T9" fmla="*/ 85 h 525"/>
                <a:gd name="T10" fmla="*/ 141 w 246"/>
                <a:gd name="T11" fmla="*/ 131 h 525"/>
                <a:gd name="T12" fmla="*/ 223 w 246"/>
                <a:gd name="T13" fmla="*/ 71 h 525"/>
                <a:gd name="T14" fmla="*/ 71 w 246"/>
                <a:gd name="T15" fmla="*/ 30 h 525"/>
                <a:gd name="T16" fmla="*/ 31 w 246"/>
                <a:gd name="T17" fmla="*/ 182 h 525"/>
                <a:gd name="T18" fmla="*/ 40 w 246"/>
                <a:gd name="T19" fmla="*/ 195 h 525"/>
                <a:gd name="T20" fmla="*/ 27 w 246"/>
                <a:gd name="T21" fmla="*/ 215 h 525"/>
                <a:gd name="T22" fmla="*/ 106 w 246"/>
                <a:gd name="T23" fmla="*/ 256 h 525"/>
                <a:gd name="T24" fmla="*/ 22 w 246"/>
                <a:gd name="T25" fmla="*/ 228 h 525"/>
                <a:gd name="T26" fmla="*/ 40 w 246"/>
                <a:gd name="T27" fmla="*/ 332 h 525"/>
                <a:gd name="T28" fmla="*/ 58 w 246"/>
                <a:gd name="T29" fmla="*/ 488 h 525"/>
                <a:gd name="T30" fmla="*/ 214 w 246"/>
                <a:gd name="T31" fmla="*/ 469 h 525"/>
                <a:gd name="T32" fmla="*/ 214 w 246"/>
                <a:gd name="T33" fmla="*/ 332 h 525"/>
                <a:gd name="T34" fmla="*/ 214 w 246"/>
                <a:gd name="T35" fmla="*/ 195 h 525"/>
                <a:gd name="T36" fmla="*/ 214 w 246"/>
                <a:gd name="T37" fmla="*/ 19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6" h="525">
                  <a:moveTo>
                    <a:pt x="214" y="195"/>
                  </a:moveTo>
                  <a:cubicBezTo>
                    <a:pt x="217" y="191"/>
                    <a:pt x="220" y="187"/>
                    <a:pt x="223" y="183"/>
                  </a:cubicBezTo>
                  <a:cubicBezTo>
                    <a:pt x="162" y="173"/>
                    <a:pt x="162" y="173"/>
                    <a:pt x="162" y="173"/>
                  </a:cubicBezTo>
                  <a:cubicBezTo>
                    <a:pt x="228" y="173"/>
                    <a:pt x="228" y="173"/>
                    <a:pt x="228" y="173"/>
                  </a:cubicBezTo>
                  <a:cubicBezTo>
                    <a:pt x="240" y="145"/>
                    <a:pt x="241" y="113"/>
                    <a:pt x="230" y="85"/>
                  </a:cubicBezTo>
                  <a:cubicBezTo>
                    <a:pt x="141" y="131"/>
                    <a:pt x="141" y="131"/>
                    <a:pt x="141" y="131"/>
                  </a:cubicBezTo>
                  <a:cubicBezTo>
                    <a:pt x="223" y="71"/>
                    <a:pt x="223" y="71"/>
                    <a:pt x="223" y="71"/>
                  </a:cubicBezTo>
                  <a:cubicBezTo>
                    <a:pt x="192" y="18"/>
                    <a:pt x="124" y="0"/>
                    <a:pt x="71" y="30"/>
                  </a:cubicBezTo>
                  <a:cubicBezTo>
                    <a:pt x="18" y="61"/>
                    <a:pt x="0" y="129"/>
                    <a:pt x="31" y="182"/>
                  </a:cubicBezTo>
                  <a:cubicBezTo>
                    <a:pt x="34" y="186"/>
                    <a:pt x="37" y="191"/>
                    <a:pt x="40" y="195"/>
                  </a:cubicBezTo>
                  <a:cubicBezTo>
                    <a:pt x="35" y="201"/>
                    <a:pt x="31" y="208"/>
                    <a:pt x="27" y="215"/>
                  </a:cubicBezTo>
                  <a:cubicBezTo>
                    <a:pt x="106" y="256"/>
                    <a:pt x="106" y="256"/>
                    <a:pt x="106" y="256"/>
                  </a:cubicBezTo>
                  <a:cubicBezTo>
                    <a:pt x="22" y="228"/>
                    <a:pt x="22" y="228"/>
                    <a:pt x="22" y="228"/>
                  </a:cubicBezTo>
                  <a:cubicBezTo>
                    <a:pt x="10" y="263"/>
                    <a:pt x="17" y="303"/>
                    <a:pt x="40" y="332"/>
                  </a:cubicBezTo>
                  <a:cubicBezTo>
                    <a:pt x="2" y="380"/>
                    <a:pt x="10" y="450"/>
                    <a:pt x="58" y="488"/>
                  </a:cubicBezTo>
                  <a:cubicBezTo>
                    <a:pt x="107" y="525"/>
                    <a:pt x="176" y="517"/>
                    <a:pt x="214" y="469"/>
                  </a:cubicBezTo>
                  <a:cubicBezTo>
                    <a:pt x="246" y="429"/>
                    <a:pt x="246" y="372"/>
                    <a:pt x="214" y="332"/>
                  </a:cubicBezTo>
                  <a:cubicBezTo>
                    <a:pt x="246" y="292"/>
                    <a:pt x="246" y="235"/>
                    <a:pt x="214" y="195"/>
                  </a:cubicBezTo>
                  <a:cubicBezTo>
                    <a:pt x="214" y="195"/>
                    <a:pt x="214" y="195"/>
                    <a:pt x="214" y="195"/>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íSļíd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22C0645A-5DD0-4429-B027-C00E98C357CC}"/>
                </a:ext>
              </a:extLst>
            </p:cNvPr>
            <p:cNvSpPr/>
            <p:nvPr/>
          </p:nvSpPr>
          <p:spPr bwMode="auto">
            <a:xfrm>
              <a:off x="3530601" y="4219575"/>
              <a:ext cx="39688" cy="234950"/>
            </a:xfrm>
            <a:custGeom>
              <a:avLst/>
              <a:gdLst>
                <a:gd name="T0" fmla="*/ 5 w 29"/>
                <a:gd name="T1" fmla="*/ 0 h 167"/>
                <a:gd name="T2" fmla="*/ 5 w 29"/>
                <a:gd name="T3" fmla="*/ 1 h 167"/>
                <a:gd name="T4" fmla="*/ 29 w 29"/>
                <a:gd name="T5" fmla="*/ 69 h 167"/>
                <a:gd name="T6" fmla="*/ 9 w 29"/>
                <a:gd name="T7" fmla="*/ 167 h 167"/>
                <a:gd name="T8" fmla="*/ 9 w 29"/>
                <a:gd name="T9" fmla="*/ 167 h 167"/>
                <a:gd name="T10" fmla="*/ 29 w 29"/>
                <a:gd name="T11" fmla="*/ 69 h 167"/>
                <a:gd name="T12" fmla="*/ 5 w 29"/>
                <a:gd name="T13" fmla="*/ 0 h 167"/>
              </a:gdLst>
              <a:ahLst/>
              <a:cxnLst>
                <a:cxn ang="0">
                  <a:pos x="T0" y="T1"/>
                </a:cxn>
                <a:cxn ang="0">
                  <a:pos x="T2" y="T3"/>
                </a:cxn>
                <a:cxn ang="0">
                  <a:pos x="T4" y="T5"/>
                </a:cxn>
                <a:cxn ang="0">
                  <a:pos x="T6" y="T7"/>
                </a:cxn>
                <a:cxn ang="0">
                  <a:pos x="T8" y="T9"/>
                </a:cxn>
                <a:cxn ang="0">
                  <a:pos x="T10" y="T11"/>
                </a:cxn>
                <a:cxn ang="0">
                  <a:pos x="T12" y="T13"/>
                </a:cxn>
              </a:cxnLst>
              <a:rect l="0" t="0" r="r" b="b"/>
              <a:pathLst>
                <a:path w="29" h="167">
                  <a:moveTo>
                    <a:pt x="5" y="0"/>
                  </a:moveTo>
                  <a:cubicBezTo>
                    <a:pt x="5" y="0"/>
                    <a:pt x="5" y="0"/>
                    <a:pt x="5" y="1"/>
                  </a:cubicBezTo>
                  <a:cubicBezTo>
                    <a:pt x="5" y="26"/>
                    <a:pt x="13" y="50"/>
                    <a:pt x="29" y="69"/>
                  </a:cubicBezTo>
                  <a:cubicBezTo>
                    <a:pt x="6" y="98"/>
                    <a:pt x="0" y="134"/>
                    <a:pt x="9" y="167"/>
                  </a:cubicBezTo>
                  <a:cubicBezTo>
                    <a:pt x="9" y="167"/>
                    <a:pt x="9" y="167"/>
                    <a:pt x="9" y="167"/>
                  </a:cubicBezTo>
                  <a:cubicBezTo>
                    <a:pt x="0" y="134"/>
                    <a:pt x="6" y="98"/>
                    <a:pt x="29" y="69"/>
                  </a:cubicBezTo>
                  <a:cubicBezTo>
                    <a:pt x="13" y="49"/>
                    <a:pt x="5" y="25"/>
                    <a:pt x="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íṣlïd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FEA69098-1BBD-43AC-9D0E-255722CC8090}"/>
                </a:ext>
              </a:extLst>
            </p:cNvPr>
            <p:cNvSpPr/>
            <p:nvPr/>
          </p:nvSpPr>
          <p:spPr bwMode="auto">
            <a:xfrm>
              <a:off x="3543301" y="4454525"/>
              <a:ext cx="268288" cy="112713"/>
            </a:xfrm>
            <a:custGeom>
              <a:avLst/>
              <a:gdLst>
                <a:gd name="T0" fmla="*/ 192 w 192"/>
                <a:gd name="T1" fmla="*/ 41 h 80"/>
                <a:gd name="T2" fmla="*/ 128 w 192"/>
                <a:gd name="T3" fmla="*/ 79 h 80"/>
                <a:gd name="T4" fmla="*/ 128 w 192"/>
                <a:gd name="T5" fmla="*/ 80 h 80"/>
                <a:gd name="T6" fmla="*/ 192 w 192"/>
                <a:gd name="T7" fmla="*/ 41 h 80"/>
                <a:gd name="T8" fmla="*/ 0 w 192"/>
                <a:gd name="T9" fmla="*/ 0 h 80"/>
                <a:gd name="T10" fmla="*/ 0 w 192"/>
                <a:gd name="T11" fmla="*/ 0 h 80"/>
                <a:gd name="T12" fmla="*/ 38 w 192"/>
                <a:gd name="T13" fmla="*/ 58 h 80"/>
                <a:gd name="T14" fmla="*/ 86 w 192"/>
                <a:gd name="T15" fmla="*/ 80 h 80"/>
                <a:gd name="T16" fmla="*/ 86 w 192"/>
                <a:gd name="T17" fmla="*/ 79 h 80"/>
                <a:gd name="T18" fmla="*/ 38 w 192"/>
                <a:gd name="T19" fmla="*/ 58 h 80"/>
                <a:gd name="T20" fmla="*/ 0 w 192"/>
                <a:gd name="T2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80">
                  <a:moveTo>
                    <a:pt x="192" y="41"/>
                  </a:moveTo>
                  <a:cubicBezTo>
                    <a:pt x="175" y="62"/>
                    <a:pt x="152" y="75"/>
                    <a:pt x="128" y="79"/>
                  </a:cubicBezTo>
                  <a:cubicBezTo>
                    <a:pt x="128" y="79"/>
                    <a:pt x="128" y="79"/>
                    <a:pt x="128" y="80"/>
                  </a:cubicBezTo>
                  <a:cubicBezTo>
                    <a:pt x="153" y="75"/>
                    <a:pt x="175" y="62"/>
                    <a:pt x="192" y="41"/>
                  </a:cubicBezTo>
                  <a:moveTo>
                    <a:pt x="0" y="0"/>
                  </a:moveTo>
                  <a:cubicBezTo>
                    <a:pt x="0" y="0"/>
                    <a:pt x="0" y="0"/>
                    <a:pt x="0" y="0"/>
                  </a:cubicBezTo>
                  <a:cubicBezTo>
                    <a:pt x="6" y="22"/>
                    <a:pt x="19" y="43"/>
                    <a:pt x="38" y="58"/>
                  </a:cubicBezTo>
                  <a:cubicBezTo>
                    <a:pt x="53" y="69"/>
                    <a:pt x="69" y="77"/>
                    <a:pt x="86" y="80"/>
                  </a:cubicBezTo>
                  <a:cubicBezTo>
                    <a:pt x="86" y="80"/>
                    <a:pt x="86" y="80"/>
                    <a:pt x="86" y="79"/>
                  </a:cubicBezTo>
                  <a:cubicBezTo>
                    <a:pt x="69" y="76"/>
                    <a:pt x="53" y="69"/>
                    <a:pt x="38" y="58"/>
                  </a:cubicBezTo>
                  <a:cubicBezTo>
                    <a:pt x="19" y="42"/>
                    <a:pt x="6" y="22"/>
                    <a:pt x="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Slïḓ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75EA8BE2-E081-4526-BE23-6FFBC0DFFAF1}"/>
                </a:ext>
              </a:extLst>
            </p:cNvPr>
            <p:cNvSpPr/>
            <p:nvPr/>
          </p:nvSpPr>
          <p:spPr bwMode="auto">
            <a:xfrm>
              <a:off x="3663951" y="4565650"/>
              <a:ext cx="58738" cy="3175"/>
            </a:xfrm>
            <a:custGeom>
              <a:avLst/>
              <a:gdLst>
                <a:gd name="T0" fmla="*/ 0 w 42"/>
                <a:gd name="T1" fmla="*/ 0 h 2"/>
                <a:gd name="T2" fmla="*/ 0 w 42"/>
                <a:gd name="T3" fmla="*/ 1 h 2"/>
                <a:gd name="T4" fmla="*/ 9 w 42"/>
                <a:gd name="T5" fmla="*/ 2 h 2"/>
                <a:gd name="T6" fmla="*/ 8 w 42"/>
                <a:gd name="T7" fmla="*/ 2 h 2"/>
                <a:gd name="T8" fmla="*/ 0 w 42"/>
                <a:gd name="T9" fmla="*/ 0 h 2"/>
                <a:gd name="T10" fmla="*/ 42 w 42"/>
                <a:gd name="T11" fmla="*/ 0 h 2"/>
                <a:gd name="T12" fmla="*/ 34 w 42"/>
                <a:gd name="T13" fmla="*/ 2 h 2"/>
                <a:gd name="T14" fmla="*/ 34 w 42"/>
                <a:gd name="T15" fmla="*/ 2 h 2"/>
                <a:gd name="T16" fmla="*/ 42 w 42"/>
                <a:gd name="T17" fmla="*/ 1 h 2"/>
                <a:gd name="T18" fmla="*/ 42 w 4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2">
                  <a:moveTo>
                    <a:pt x="0" y="0"/>
                  </a:moveTo>
                  <a:cubicBezTo>
                    <a:pt x="0" y="1"/>
                    <a:pt x="0" y="1"/>
                    <a:pt x="0" y="1"/>
                  </a:cubicBezTo>
                  <a:cubicBezTo>
                    <a:pt x="3" y="1"/>
                    <a:pt x="6" y="2"/>
                    <a:pt x="9" y="2"/>
                  </a:cubicBezTo>
                  <a:cubicBezTo>
                    <a:pt x="9" y="2"/>
                    <a:pt x="8" y="2"/>
                    <a:pt x="8" y="2"/>
                  </a:cubicBezTo>
                  <a:cubicBezTo>
                    <a:pt x="6" y="1"/>
                    <a:pt x="3" y="1"/>
                    <a:pt x="0" y="0"/>
                  </a:cubicBezTo>
                  <a:moveTo>
                    <a:pt x="42" y="0"/>
                  </a:moveTo>
                  <a:cubicBezTo>
                    <a:pt x="40" y="1"/>
                    <a:pt x="37" y="1"/>
                    <a:pt x="34" y="2"/>
                  </a:cubicBezTo>
                  <a:cubicBezTo>
                    <a:pt x="34" y="2"/>
                    <a:pt x="34" y="2"/>
                    <a:pt x="34" y="2"/>
                  </a:cubicBezTo>
                  <a:cubicBezTo>
                    <a:pt x="37" y="1"/>
                    <a:pt x="39" y="1"/>
                    <a:pt x="42" y="1"/>
                  </a:cubicBezTo>
                  <a:cubicBezTo>
                    <a:pt x="42" y="0"/>
                    <a:pt x="42" y="0"/>
                    <a:pt x="42" y="0"/>
                  </a:cubicBezTo>
                </a:path>
              </a:pathLst>
            </a:custGeom>
            <a:solidFill>
              <a:srgbClr val="3937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íśļïḍ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5C9C050B-83CD-4111-A847-1740B0E04D02}"/>
                </a:ext>
              </a:extLst>
            </p:cNvPr>
            <p:cNvSpPr/>
            <p:nvPr/>
          </p:nvSpPr>
          <p:spPr bwMode="auto">
            <a:xfrm>
              <a:off x="3675063" y="4568825"/>
              <a:ext cx="36513" cy="0"/>
            </a:xfrm>
            <a:custGeom>
              <a:avLst/>
              <a:gdLst>
                <a:gd name="T0" fmla="*/ 26 w 26"/>
                <a:gd name="T1" fmla="*/ 0 h 1"/>
                <a:gd name="T2" fmla="*/ 13 w 26"/>
                <a:gd name="T3" fmla="*/ 0 h 1"/>
                <a:gd name="T4" fmla="*/ 0 w 26"/>
                <a:gd name="T5" fmla="*/ 0 h 1"/>
                <a:gd name="T6" fmla="*/ 1 w 26"/>
                <a:gd name="T7" fmla="*/ 0 h 1"/>
                <a:gd name="T8" fmla="*/ 13 w 26"/>
                <a:gd name="T9" fmla="*/ 1 h 1"/>
                <a:gd name="T10" fmla="*/ 26 w 26"/>
                <a:gd name="T11" fmla="*/ 0 h 1"/>
                <a:gd name="T12" fmla="*/ 26 w 26"/>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6" h="1">
                  <a:moveTo>
                    <a:pt x="26" y="0"/>
                  </a:moveTo>
                  <a:cubicBezTo>
                    <a:pt x="22" y="0"/>
                    <a:pt x="17" y="0"/>
                    <a:pt x="13" y="0"/>
                  </a:cubicBezTo>
                  <a:cubicBezTo>
                    <a:pt x="9" y="0"/>
                    <a:pt x="5" y="0"/>
                    <a:pt x="0" y="0"/>
                  </a:cubicBezTo>
                  <a:cubicBezTo>
                    <a:pt x="0" y="0"/>
                    <a:pt x="1" y="0"/>
                    <a:pt x="1" y="0"/>
                  </a:cubicBezTo>
                  <a:cubicBezTo>
                    <a:pt x="5" y="0"/>
                    <a:pt x="9" y="1"/>
                    <a:pt x="13" y="1"/>
                  </a:cubicBezTo>
                  <a:cubicBezTo>
                    <a:pt x="17" y="1"/>
                    <a:pt x="22" y="0"/>
                    <a:pt x="26" y="0"/>
                  </a:cubicBezTo>
                  <a:cubicBezTo>
                    <a:pt x="26" y="0"/>
                    <a:pt x="26" y="0"/>
                    <a:pt x="26" y="0"/>
                  </a:cubicBezTo>
                </a:path>
              </a:pathLst>
            </a:custGeom>
            <a:solidFill>
              <a:srgbClr val="3937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îŝḻíḋ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CFD5915B-E4A4-455F-8C6B-A5ABFBE9F85F}"/>
                </a:ext>
              </a:extLst>
            </p:cNvPr>
            <p:cNvSpPr/>
            <p:nvPr/>
          </p:nvSpPr>
          <p:spPr bwMode="auto">
            <a:xfrm>
              <a:off x="3530601" y="4217988"/>
              <a:ext cx="330200" cy="350838"/>
            </a:xfrm>
            <a:custGeom>
              <a:avLst/>
              <a:gdLst>
                <a:gd name="T0" fmla="*/ 10 w 235"/>
                <a:gd name="T1" fmla="*/ 0 h 249"/>
                <a:gd name="T2" fmla="*/ 5 w 235"/>
                <a:gd name="T3" fmla="*/ 1 h 249"/>
                <a:gd name="T4" fmla="*/ 29 w 235"/>
                <a:gd name="T5" fmla="*/ 70 h 249"/>
                <a:gd name="T6" fmla="*/ 9 w 235"/>
                <a:gd name="T7" fmla="*/ 168 h 249"/>
                <a:gd name="T8" fmla="*/ 47 w 235"/>
                <a:gd name="T9" fmla="*/ 226 h 249"/>
                <a:gd name="T10" fmla="*/ 95 w 235"/>
                <a:gd name="T11" fmla="*/ 247 h 249"/>
                <a:gd name="T12" fmla="*/ 103 w 235"/>
                <a:gd name="T13" fmla="*/ 249 h 249"/>
                <a:gd name="T14" fmla="*/ 116 w 235"/>
                <a:gd name="T15" fmla="*/ 249 h 249"/>
                <a:gd name="T16" fmla="*/ 129 w 235"/>
                <a:gd name="T17" fmla="*/ 249 h 249"/>
                <a:gd name="T18" fmla="*/ 137 w 235"/>
                <a:gd name="T19" fmla="*/ 247 h 249"/>
                <a:gd name="T20" fmla="*/ 201 w 235"/>
                <a:gd name="T21" fmla="*/ 209 h 249"/>
                <a:gd name="T22" fmla="*/ 203 w 235"/>
                <a:gd name="T23" fmla="*/ 207 h 249"/>
                <a:gd name="T24" fmla="*/ 203 w 235"/>
                <a:gd name="T25" fmla="*/ 70 h 249"/>
                <a:gd name="T26" fmla="*/ 10 w 235"/>
                <a:gd name="T2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9">
                  <a:moveTo>
                    <a:pt x="10" y="0"/>
                  </a:moveTo>
                  <a:cubicBezTo>
                    <a:pt x="7" y="0"/>
                    <a:pt x="6" y="0"/>
                    <a:pt x="5" y="1"/>
                  </a:cubicBezTo>
                  <a:cubicBezTo>
                    <a:pt x="5" y="26"/>
                    <a:pt x="13" y="50"/>
                    <a:pt x="29" y="70"/>
                  </a:cubicBezTo>
                  <a:cubicBezTo>
                    <a:pt x="6" y="99"/>
                    <a:pt x="0" y="135"/>
                    <a:pt x="9" y="168"/>
                  </a:cubicBezTo>
                  <a:cubicBezTo>
                    <a:pt x="15" y="190"/>
                    <a:pt x="28" y="210"/>
                    <a:pt x="47" y="226"/>
                  </a:cubicBezTo>
                  <a:cubicBezTo>
                    <a:pt x="62" y="237"/>
                    <a:pt x="78" y="244"/>
                    <a:pt x="95" y="247"/>
                  </a:cubicBezTo>
                  <a:cubicBezTo>
                    <a:pt x="98" y="248"/>
                    <a:pt x="101" y="248"/>
                    <a:pt x="103" y="249"/>
                  </a:cubicBezTo>
                  <a:cubicBezTo>
                    <a:pt x="108" y="249"/>
                    <a:pt x="112" y="249"/>
                    <a:pt x="116" y="249"/>
                  </a:cubicBezTo>
                  <a:cubicBezTo>
                    <a:pt x="120" y="249"/>
                    <a:pt x="125" y="249"/>
                    <a:pt x="129" y="249"/>
                  </a:cubicBezTo>
                  <a:cubicBezTo>
                    <a:pt x="132" y="248"/>
                    <a:pt x="135" y="248"/>
                    <a:pt x="137" y="247"/>
                  </a:cubicBezTo>
                  <a:cubicBezTo>
                    <a:pt x="161" y="243"/>
                    <a:pt x="184" y="230"/>
                    <a:pt x="201" y="209"/>
                  </a:cubicBezTo>
                  <a:cubicBezTo>
                    <a:pt x="202" y="209"/>
                    <a:pt x="202" y="208"/>
                    <a:pt x="203" y="207"/>
                  </a:cubicBezTo>
                  <a:cubicBezTo>
                    <a:pt x="235" y="167"/>
                    <a:pt x="235" y="110"/>
                    <a:pt x="203" y="70"/>
                  </a:cubicBezTo>
                  <a:cubicBezTo>
                    <a:pt x="216" y="53"/>
                    <a:pt x="41" y="0"/>
                    <a:pt x="1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šľiḓ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0A2452CC-62B1-439A-AE2B-9B688D348522}"/>
                </a:ext>
              </a:extLst>
            </p:cNvPr>
            <p:cNvSpPr/>
            <p:nvPr/>
          </p:nvSpPr>
          <p:spPr bwMode="auto">
            <a:xfrm>
              <a:off x="3398838" y="4719638"/>
              <a:ext cx="596900" cy="325438"/>
            </a:xfrm>
            <a:custGeom>
              <a:avLst/>
              <a:gdLst>
                <a:gd name="T0" fmla="*/ 407 w 424"/>
                <a:gd name="T1" fmla="*/ 232 h 232"/>
                <a:gd name="T2" fmla="*/ 17 w 424"/>
                <a:gd name="T3" fmla="*/ 232 h 232"/>
                <a:gd name="T4" fmla="*/ 0 w 424"/>
                <a:gd name="T5" fmla="*/ 216 h 232"/>
                <a:gd name="T6" fmla="*/ 0 w 424"/>
                <a:gd name="T7" fmla="*/ 21 h 232"/>
                <a:gd name="T8" fmla="*/ 17 w 424"/>
                <a:gd name="T9" fmla="*/ 4 h 232"/>
                <a:gd name="T10" fmla="*/ 24 w 424"/>
                <a:gd name="T11" fmla="*/ 6 h 232"/>
                <a:gd name="T12" fmla="*/ 400 w 424"/>
                <a:gd name="T13" fmla="*/ 7 h 232"/>
                <a:gd name="T14" fmla="*/ 424 w 424"/>
                <a:gd name="T15" fmla="*/ 22 h 232"/>
                <a:gd name="T16" fmla="*/ 424 w 424"/>
                <a:gd name="T17" fmla="*/ 216 h 232"/>
                <a:gd name="T18" fmla="*/ 407 w 424"/>
                <a:gd name="T19"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4" h="232">
                  <a:moveTo>
                    <a:pt x="407" y="232"/>
                  </a:moveTo>
                  <a:cubicBezTo>
                    <a:pt x="17" y="232"/>
                    <a:pt x="17" y="232"/>
                    <a:pt x="17" y="232"/>
                  </a:cubicBezTo>
                  <a:cubicBezTo>
                    <a:pt x="7" y="232"/>
                    <a:pt x="0" y="225"/>
                    <a:pt x="0" y="216"/>
                  </a:cubicBezTo>
                  <a:cubicBezTo>
                    <a:pt x="0" y="21"/>
                    <a:pt x="0" y="21"/>
                    <a:pt x="0" y="21"/>
                  </a:cubicBezTo>
                  <a:cubicBezTo>
                    <a:pt x="0" y="12"/>
                    <a:pt x="7" y="4"/>
                    <a:pt x="17" y="4"/>
                  </a:cubicBezTo>
                  <a:cubicBezTo>
                    <a:pt x="19" y="4"/>
                    <a:pt x="21" y="5"/>
                    <a:pt x="24" y="6"/>
                  </a:cubicBezTo>
                  <a:cubicBezTo>
                    <a:pt x="136" y="59"/>
                    <a:pt x="225" y="121"/>
                    <a:pt x="400" y="7"/>
                  </a:cubicBezTo>
                  <a:cubicBezTo>
                    <a:pt x="410" y="0"/>
                    <a:pt x="424" y="9"/>
                    <a:pt x="424" y="22"/>
                  </a:cubicBezTo>
                  <a:cubicBezTo>
                    <a:pt x="424" y="216"/>
                    <a:pt x="424" y="216"/>
                    <a:pt x="424" y="216"/>
                  </a:cubicBezTo>
                  <a:cubicBezTo>
                    <a:pt x="424" y="225"/>
                    <a:pt x="416" y="232"/>
                    <a:pt x="407" y="232"/>
                  </a:cubicBez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ísļïḍ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8C330434-9ACB-4E2C-9EAC-E83294EF7728}"/>
                </a:ext>
              </a:extLst>
            </p:cNvPr>
            <p:cNvSpPr/>
            <p:nvPr/>
          </p:nvSpPr>
          <p:spPr bwMode="auto">
            <a:xfrm>
              <a:off x="6799263" y="4684713"/>
              <a:ext cx="1246188" cy="395288"/>
            </a:xfrm>
            <a:custGeom>
              <a:avLst/>
              <a:gdLst>
                <a:gd name="T0" fmla="*/ 785 w 785"/>
                <a:gd name="T1" fmla="*/ 178 h 249"/>
                <a:gd name="T2" fmla="*/ 275 w 785"/>
                <a:gd name="T3" fmla="*/ 247 h 249"/>
                <a:gd name="T4" fmla="*/ 250 w 785"/>
                <a:gd name="T5" fmla="*/ 249 h 249"/>
                <a:gd name="T6" fmla="*/ 0 w 785"/>
                <a:gd name="T7" fmla="*/ 117 h 249"/>
                <a:gd name="T8" fmla="*/ 0 w 785"/>
                <a:gd name="T9" fmla="*/ 86 h 249"/>
                <a:gd name="T10" fmla="*/ 780 w 785"/>
                <a:gd name="T11" fmla="*/ 0 h 249"/>
                <a:gd name="T12" fmla="*/ 785 w 785"/>
                <a:gd name="T13" fmla="*/ 178 h 249"/>
              </a:gdLst>
              <a:ahLst/>
              <a:cxnLst>
                <a:cxn ang="0">
                  <a:pos x="T0" y="T1"/>
                </a:cxn>
                <a:cxn ang="0">
                  <a:pos x="T2" y="T3"/>
                </a:cxn>
                <a:cxn ang="0">
                  <a:pos x="T4" y="T5"/>
                </a:cxn>
                <a:cxn ang="0">
                  <a:pos x="T6" y="T7"/>
                </a:cxn>
                <a:cxn ang="0">
                  <a:pos x="T8" y="T9"/>
                </a:cxn>
                <a:cxn ang="0">
                  <a:pos x="T10" y="T11"/>
                </a:cxn>
                <a:cxn ang="0">
                  <a:pos x="T12" y="T13"/>
                </a:cxn>
              </a:cxnLst>
              <a:rect l="0" t="0" r="r" b="b"/>
              <a:pathLst>
                <a:path w="785" h="249">
                  <a:moveTo>
                    <a:pt x="785" y="178"/>
                  </a:moveTo>
                  <a:lnTo>
                    <a:pt x="275" y="247"/>
                  </a:lnTo>
                  <a:lnTo>
                    <a:pt x="250" y="249"/>
                  </a:lnTo>
                  <a:lnTo>
                    <a:pt x="0" y="117"/>
                  </a:lnTo>
                  <a:lnTo>
                    <a:pt x="0" y="86"/>
                  </a:lnTo>
                  <a:lnTo>
                    <a:pt x="780" y="0"/>
                  </a:lnTo>
                  <a:lnTo>
                    <a:pt x="785" y="178"/>
                  </a:lnTo>
                  <a:close/>
                </a:path>
              </a:pathLst>
            </a:custGeom>
            <a:solidFill>
              <a:srgbClr val="9C9C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iṡ1iḋ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94EA0977-98A4-495C-877A-6951D025F8FC}"/>
                </a:ext>
              </a:extLst>
            </p:cNvPr>
            <p:cNvSpPr/>
            <p:nvPr/>
          </p:nvSpPr>
          <p:spPr bwMode="auto">
            <a:xfrm>
              <a:off x="6799263" y="4684713"/>
              <a:ext cx="1246188" cy="395288"/>
            </a:xfrm>
            <a:custGeom>
              <a:avLst/>
              <a:gdLst>
                <a:gd name="T0" fmla="*/ 785 w 785"/>
                <a:gd name="T1" fmla="*/ 178 h 249"/>
                <a:gd name="T2" fmla="*/ 275 w 785"/>
                <a:gd name="T3" fmla="*/ 247 h 249"/>
                <a:gd name="T4" fmla="*/ 250 w 785"/>
                <a:gd name="T5" fmla="*/ 249 h 249"/>
                <a:gd name="T6" fmla="*/ 0 w 785"/>
                <a:gd name="T7" fmla="*/ 117 h 249"/>
                <a:gd name="T8" fmla="*/ 0 w 785"/>
                <a:gd name="T9" fmla="*/ 86 h 249"/>
                <a:gd name="T10" fmla="*/ 780 w 785"/>
                <a:gd name="T11" fmla="*/ 0 h 249"/>
                <a:gd name="T12" fmla="*/ 785 w 785"/>
                <a:gd name="T13" fmla="*/ 178 h 249"/>
              </a:gdLst>
              <a:ahLst/>
              <a:cxnLst>
                <a:cxn ang="0">
                  <a:pos x="T0" y="T1"/>
                </a:cxn>
                <a:cxn ang="0">
                  <a:pos x="T2" y="T3"/>
                </a:cxn>
                <a:cxn ang="0">
                  <a:pos x="T4" y="T5"/>
                </a:cxn>
                <a:cxn ang="0">
                  <a:pos x="T6" y="T7"/>
                </a:cxn>
                <a:cxn ang="0">
                  <a:pos x="T8" y="T9"/>
                </a:cxn>
                <a:cxn ang="0">
                  <a:pos x="T10" y="T11"/>
                </a:cxn>
                <a:cxn ang="0">
                  <a:pos x="T12" y="T13"/>
                </a:cxn>
              </a:cxnLst>
              <a:rect l="0" t="0" r="r" b="b"/>
              <a:pathLst>
                <a:path w="785" h="249">
                  <a:moveTo>
                    <a:pt x="785" y="178"/>
                  </a:moveTo>
                  <a:lnTo>
                    <a:pt x="275" y="247"/>
                  </a:lnTo>
                  <a:lnTo>
                    <a:pt x="250" y="249"/>
                  </a:lnTo>
                  <a:lnTo>
                    <a:pt x="0" y="117"/>
                  </a:lnTo>
                  <a:lnTo>
                    <a:pt x="0" y="86"/>
                  </a:lnTo>
                  <a:lnTo>
                    <a:pt x="780" y="0"/>
                  </a:lnTo>
                  <a:lnTo>
                    <a:pt x="785" y="1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ṩḻïḋ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E50639B2-674C-48E1-9E80-32FB1B7D4654}"/>
                </a:ext>
              </a:extLst>
            </p:cNvPr>
            <p:cNvSpPr/>
            <p:nvPr/>
          </p:nvSpPr>
          <p:spPr bwMode="auto">
            <a:xfrm>
              <a:off x="7027863" y="4787900"/>
              <a:ext cx="877888" cy="212725"/>
            </a:xfrm>
            <a:custGeom>
              <a:avLst/>
              <a:gdLst>
                <a:gd name="T0" fmla="*/ 0 w 553"/>
                <a:gd name="T1" fmla="*/ 66 h 134"/>
                <a:gd name="T2" fmla="*/ 553 w 553"/>
                <a:gd name="T3" fmla="*/ 0 h 134"/>
                <a:gd name="T4" fmla="*/ 548 w 553"/>
                <a:gd name="T5" fmla="*/ 102 h 134"/>
                <a:gd name="T6" fmla="*/ 117 w 553"/>
                <a:gd name="T7" fmla="*/ 134 h 134"/>
                <a:gd name="T8" fmla="*/ 0 w 553"/>
                <a:gd name="T9" fmla="*/ 66 h 134"/>
              </a:gdLst>
              <a:ahLst/>
              <a:cxnLst>
                <a:cxn ang="0">
                  <a:pos x="T0" y="T1"/>
                </a:cxn>
                <a:cxn ang="0">
                  <a:pos x="T2" y="T3"/>
                </a:cxn>
                <a:cxn ang="0">
                  <a:pos x="T4" y="T5"/>
                </a:cxn>
                <a:cxn ang="0">
                  <a:pos x="T6" y="T7"/>
                </a:cxn>
                <a:cxn ang="0">
                  <a:pos x="T8" y="T9"/>
                </a:cxn>
              </a:cxnLst>
              <a:rect l="0" t="0" r="r" b="b"/>
              <a:pathLst>
                <a:path w="553" h="134">
                  <a:moveTo>
                    <a:pt x="0" y="66"/>
                  </a:moveTo>
                  <a:lnTo>
                    <a:pt x="553" y="0"/>
                  </a:lnTo>
                  <a:lnTo>
                    <a:pt x="548" y="102"/>
                  </a:lnTo>
                  <a:lnTo>
                    <a:pt x="117" y="134"/>
                  </a:lnTo>
                  <a:lnTo>
                    <a:pt x="0" y="66"/>
                  </a:lnTo>
                  <a:close/>
                </a:path>
              </a:pathLst>
            </a:custGeom>
            <a:solidFill>
              <a:srgbClr val="9394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îṣļiďè">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C6DC66A2-5C86-4547-9714-3C5A0F8046AF}"/>
                </a:ext>
              </a:extLst>
            </p:cNvPr>
            <p:cNvSpPr/>
            <p:nvPr/>
          </p:nvSpPr>
          <p:spPr bwMode="auto">
            <a:xfrm>
              <a:off x="6851651" y="4897438"/>
              <a:ext cx="376238" cy="184150"/>
            </a:xfrm>
            <a:custGeom>
              <a:avLst/>
              <a:gdLst>
                <a:gd name="T0" fmla="*/ 0 w 268"/>
                <a:gd name="T1" fmla="*/ 0 h 131"/>
                <a:gd name="T2" fmla="*/ 0 w 268"/>
                <a:gd name="T3" fmla="*/ 0 h 131"/>
                <a:gd name="T4" fmla="*/ 245 w 268"/>
                <a:gd name="T5" fmla="*/ 131 h 131"/>
                <a:gd name="T6" fmla="*/ 268 w 268"/>
                <a:gd name="T7" fmla="*/ 127 h 131"/>
                <a:gd name="T8" fmla="*/ 245 w 268"/>
                <a:gd name="T9" fmla="*/ 130 h 131"/>
                <a:gd name="T10" fmla="*/ 0 w 268"/>
                <a:gd name="T11" fmla="*/ 0 h 131"/>
              </a:gdLst>
              <a:ahLst/>
              <a:cxnLst>
                <a:cxn ang="0">
                  <a:pos x="T0" y="T1"/>
                </a:cxn>
                <a:cxn ang="0">
                  <a:pos x="T2" y="T3"/>
                </a:cxn>
                <a:cxn ang="0">
                  <a:pos x="T4" y="T5"/>
                </a:cxn>
                <a:cxn ang="0">
                  <a:pos x="T6" y="T7"/>
                </a:cxn>
                <a:cxn ang="0">
                  <a:pos x="T8" y="T9"/>
                </a:cxn>
                <a:cxn ang="0">
                  <a:pos x="T10" y="T11"/>
                </a:cxn>
              </a:cxnLst>
              <a:rect l="0" t="0" r="r" b="b"/>
              <a:pathLst>
                <a:path w="268" h="131">
                  <a:moveTo>
                    <a:pt x="0" y="0"/>
                  </a:moveTo>
                  <a:cubicBezTo>
                    <a:pt x="0" y="0"/>
                    <a:pt x="0" y="0"/>
                    <a:pt x="0" y="0"/>
                  </a:cubicBezTo>
                  <a:cubicBezTo>
                    <a:pt x="245" y="131"/>
                    <a:pt x="245" y="131"/>
                    <a:pt x="245" y="131"/>
                  </a:cubicBezTo>
                  <a:cubicBezTo>
                    <a:pt x="268" y="127"/>
                    <a:pt x="268" y="127"/>
                    <a:pt x="268" y="127"/>
                  </a:cubicBezTo>
                  <a:cubicBezTo>
                    <a:pt x="245" y="130"/>
                    <a:pt x="245" y="130"/>
                    <a:pt x="245" y="130"/>
                  </a:cubicBezTo>
                  <a:cubicBezTo>
                    <a:pt x="0" y="0"/>
                    <a:pt x="0" y="0"/>
                    <a:pt x="0" y="0"/>
                  </a:cubicBezTo>
                </a:path>
              </a:pathLst>
            </a:custGeom>
            <a:solidFill>
              <a:srgbClr val="292D3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íšliḋ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D6939DD5-36FF-4D39-8E4D-21EF4FAD81E1}"/>
                </a:ext>
              </a:extLst>
            </p:cNvPr>
            <p:cNvSpPr/>
            <p:nvPr/>
          </p:nvSpPr>
          <p:spPr bwMode="auto">
            <a:xfrm>
              <a:off x="6799263" y="4821238"/>
              <a:ext cx="52388" cy="76200"/>
            </a:xfrm>
            <a:custGeom>
              <a:avLst/>
              <a:gdLst>
                <a:gd name="T0" fmla="*/ 0 w 37"/>
                <a:gd name="T1" fmla="*/ 0 h 55"/>
                <a:gd name="T2" fmla="*/ 0 w 37"/>
                <a:gd name="T3" fmla="*/ 35 h 55"/>
                <a:gd name="T4" fmla="*/ 37 w 37"/>
                <a:gd name="T5" fmla="*/ 55 h 55"/>
                <a:gd name="T6" fmla="*/ 37 w 37"/>
                <a:gd name="T7" fmla="*/ 55 h 55"/>
                <a:gd name="T8" fmla="*/ 0 w 37"/>
                <a:gd name="T9" fmla="*/ 35 h 55"/>
                <a:gd name="T10" fmla="*/ 0 w 37"/>
                <a:gd name="T11" fmla="*/ 0 h 55"/>
                <a:gd name="T12" fmla="*/ 0 w 37"/>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37" h="55">
                  <a:moveTo>
                    <a:pt x="0" y="0"/>
                  </a:moveTo>
                  <a:cubicBezTo>
                    <a:pt x="0" y="35"/>
                    <a:pt x="0" y="35"/>
                    <a:pt x="0" y="35"/>
                  </a:cubicBezTo>
                  <a:cubicBezTo>
                    <a:pt x="37" y="55"/>
                    <a:pt x="37" y="55"/>
                    <a:pt x="37" y="55"/>
                  </a:cubicBezTo>
                  <a:cubicBezTo>
                    <a:pt x="37" y="55"/>
                    <a:pt x="37" y="55"/>
                    <a:pt x="37" y="55"/>
                  </a:cubicBezTo>
                  <a:cubicBezTo>
                    <a:pt x="0" y="35"/>
                    <a:pt x="0" y="35"/>
                    <a:pt x="0" y="35"/>
                  </a:cubicBezTo>
                  <a:cubicBezTo>
                    <a:pt x="0" y="0"/>
                    <a:pt x="0" y="0"/>
                    <a:pt x="0" y="0"/>
                  </a:cubicBezTo>
                  <a:cubicBezTo>
                    <a:pt x="0" y="0"/>
                    <a:pt x="0" y="0"/>
                    <a:pt x="0" y="0"/>
                  </a:cubicBezTo>
                </a:path>
              </a:pathLst>
            </a:custGeom>
            <a:solidFill>
              <a:srgbClr val="254A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íṣlíḓé">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248E922A-18D6-42E8-AAA4-AAD6E19C76C9}"/>
                </a:ext>
              </a:extLst>
            </p:cNvPr>
            <p:cNvSpPr/>
            <p:nvPr/>
          </p:nvSpPr>
          <p:spPr bwMode="auto">
            <a:xfrm>
              <a:off x="6799263" y="4821238"/>
              <a:ext cx="436563" cy="258763"/>
            </a:xfrm>
            <a:custGeom>
              <a:avLst/>
              <a:gdLst>
                <a:gd name="T0" fmla="*/ 0 w 311"/>
                <a:gd name="T1" fmla="*/ 0 h 185"/>
                <a:gd name="T2" fmla="*/ 0 w 311"/>
                <a:gd name="T3" fmla="*/ 35 h 185"/>
                <a:gd name="T4" fmla="*/ 37 w 311"/>
                <a:gd name="T5" fmla="*/ 55 h 185"/>
                <a:gd name="T6" fmla="*/ 282 w 311"/>
                <a:gd name="T7" fmla="*/ 185 h 185"/>
                <a:gd name="T8" fmla="*/ 305 w 311"/>
                <a:gd name="T9" fmla="*/ 182 h 185"/>
                <a:gd name="T10" fmla="*/ 311 w 311"/>
                <a:gd name="T11" fmla="*/ 182 h 185"/>
                <a:gd name="T12" fmla="*/ 311 w 311"/>
                <a:gd name="T13" fmla="*/ 144 h 185"/>
                <a:gd name="T14" fmla="*/ 298 w 311"/>
                <a:gd name="T15" fmla="*/ 145 h 185"/>
                <a:gd name="T16" fmla="*/ 269 w 311"/>
                <a:gd name="T17" fmla="*/ 144 h 185"/>
                <a:gd name="T18" fmla="*/ 0 w 311"/>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1" h="185">
                  <a:moveTo>
                    <a:pt x="0" y="0"/>
                  </a:moveTo>
                  <a:cubicBezTo>
                    <a:pt x="0" y="35"/>
                    <a:pt x="0" y="35"/>
                    <a:pt x="0" y="35"/>
                  </a:cubicBezTo>
                  <a:cubicBezTo>
                    <a:pt x="37" y="55"/>
                    <a:pt x="37" y="55"/>
                    <a:pt x="37" y="55"/>
                  </a:cubicBezTo>
                  <a:cubicBezTo>
                    <a:pt x="282" y="185"/>
                    <a:pt x="282" y="185"/>
                    <a:pt x="282" y="185"/>
                  </a:cubicBezTo>
                  <a:cubicBezTo>
                    <a:pt x="305" y="182"/>
                    <a:pt x="305" y="182"/>
                    <a:pt x="305" y="182"/>
                  </a:cubicBezTo>
                  <a:cubicBezTo>
                    <a:pt x="311" y="182"/>
                    <a:pt x="311" y="182"/>
                    <a:pt x="311" y="182"/>
                  </a:cubicBezTo>
                  <a:cubicBezTo>
                    <a:pt x="311" y="144"/>
                    <a:pt x="311" y="144"/>
                    <a:pt x="311" y="144"/>
                  </a:cubicBezTo>
                  <a:cubicBezTo>
                    <a:pt x="309" y="145"/>
                    <a:pt x="304" y="145"/>
                    <a:pt x="298" y="145"/>
                  </a:cubicBezTo>
                  <a:cubicBezTo>
                    <a:pt x="285" y="145"/>
                    <a:pt x="269" y="144"/>
                    <a:pt x="269" y="144"/>
                  </a:cubicBezTo>
                  <a:cubicBezTo>
                    <a:pt x="0" y="0"/>
                    <a:pt x="0" y="0"/>
                    <a:pt x="0" y="0"/>
                  </a:cubicBezTo>
                </a:path>
              </a:pathLst>
            </a:custGeom>
            <a:solidFill>
              <a:srgbClr val="5E5E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îṣḻîḓe">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A814334C-2DEC-4239-99E9-F1241CAD219E}"/>
                </a:ext>
              </a:extLst>
            </p:cNvPr>
            <p:cNvSpPr/>
            <p:nvPr/>
          </p:nvSpPr>
          <p:spPr bwMode="auto">
            <a:xfrm>
              <a:off x="7204076" y="4079875"/>
              <a:ext cx="1517650" cy="1008063"/>
            </a:xfrm>
            <a:custGeom>
              <a:avLst/>
              <a:gdLst>
                <a:gd name="T0" fmla="*/ 133 w 1080"/>
                <a:gd name="T1" fmla="*/ 71 h 718"/>
                <a:gd name="T2" fmla="*/ 4 w 1080"/>
                <a:gd name="T3" fmla="*/ 671 h 718"/>
                <a:gd name="T4" fmla="*/ 33 w 1080"/>
                <a:gd name="T5" fmla="*/ 717 h 718"/>
                <a:gd name="T6" fmla="*/ 46 w 1080"/>
                <a:gd name="T7" fmla="*/ 717 h 718"/>
                <a:gd name="T8" fmla="*/ 865 w 1080"/>
                <a:gd name="T9" fmla="*/ 609 h 718"/>
                <a:gd name="T10" fmla="*/ 897 w 1080"/>
                <a:gd name="T11" fmla="*/ 583 h 718"/>
                <a:gd name="T12" fmla="*/ 1073 w 1080"/>
                <a:gd name="T13" fmla="*/ 50 h 718"/>
                <a:gd name="T14" fmla="*/ 1049 w 1080"/>
                <a:gd name="T15" fmla="*/ 2 h 718"/>
                <a:gd name="T16" fmla="*/ 1035 w 1080"/>
                <a:gd name="T17" fmla="*/ 0 h 718"/>
                <a:gd name="T18" fmla="*/ 169 w 1080"/>
                <a:gd name="T19" fmla="*/ 41 h 718"/>
                <a:gd name="T20" fmla="*/ 133 w 1080"/>
                <a:gd name="T21" fmla="*/ 71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0" h="718">
                  <a:moveTo>
                    <a:pt x="133" y="71"/>
                  </a:moveTo>
                  <a:cubicBezTo>
                    <a:pt x="4" y="671"/>
                    <a:pt x="4" y="671"/>
                    <a:pt x="4" y="671"/>
                  </a:cubicBezTo>
                  <a:cubicBezTo>
                    <a:pt x="0" y="692"/>
                    <a:pt x="13" y="712"/>
                    <a:pt x="33" y="717"/>
                  </a:cubicBezTo>
                  <a:cubicBezTo>
                    <a:pt x="38" y="718"/>
                    <a:pt x="42" y="718"/>
                    <a:pt x="46" y="717"/>
                  </a:cubicBezTo>
                  <a:cubicBezTo>
                    <a:pt x="865" y="609"/>
                    <a:pt x="865" y="609"/>
                    <a:pt x="865" y="609"/>
                  </a:cubicBezTo>
                  <a:cubicBezTo>
                    <a:pt x="880" y="607"/>
                    <a:pt x="892" y="597"/>
                    <a:pt x="897" y="583"/>
                  </a:cubicBezTo>
                  <a:cubicBezTo>
                    <a:pt x="1073" y="50"/>
                    <a:pt x="1073" y="50"/>
                    <a:pt x="1073" y="50"/>
                  </a:cubicBezTo>
                  <a:cubicBezTo>
                    <a:pt x="1080" y="30"/>
                    <a:pt x="1069" y="8"/>
                    <a:pt x="1049" y="2"/>
                  </a:cubicBezTo>
                  <a:cubicBezTo>
                    <a:pt x="1045" y="0"/>
                    <a:pt x="1040" y="0"/>
                    <a:pt x="1035" y="0"/>
                  </a:cubicBezTo>
                  <a:cubicBezTo>
                    <a:pt x="169" y="41"/>
                    <a:pt x="169" y="41"/>
                    <a:pt x="169" y="41"/>
                  </a:cubicBezTo>
                  <a:cubicBezTo>
                    <a:pt x="152" y="42"/>
                    <a:pt x="137" y="54"/>
                    <a:pt x="133" y="71"/>
                  </a:cubicBez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íṥļíḍê">
              <a:extLst>
                <a:ext uri="{FF2B5EF4-FFF2-40B4-BE49-F238E27FC236}">
                  <a16:creationId xmlns:a16="http://schemas.microsoft.com/office/drawing/2014/main" xmlns:p14="http://schemas.microsoft.com/office/powerpoint/2010/main" xmlns:a14="http://schemas.microsoft.com/office/drawing/2010/main" xmlns:lc="http://schemas.openxmlformats.org/drawingml/2006/lockedCanvas" xmlns="" id="{E3D73FF0-56C6-415F-8D74-E651B9616277}"/>
                </a:ext>
              </a:extLst>
            </p:cNvPr>
            <p:cNvSpPr/>
            <p:nvPr/>
          </p:nvSpPr>
          <p:spPr bwMode="auto">
            <a:xfrm>
              <a:off x="7958138" y="4435475"/>
              <a:ext cx="68263" cy="101600"/>
            </a:xfrm>
            <a:custGeom>
              <a:avLst/>
              <a:gdLst>
                <a:gd name="T0" fmla="*/ 2 w 48"/>
                <a:gd name="T1" fmla="*/ 34 h 72"/>
                <a:gd name="T2" fmla="*/ 28 w 48"/>
                <a:gd name="T3" fmla="*/ 2 h 72"/>
                <a:gd name="T4" fmla="*/ 46 w 48"/>
                <a:gd name="T5" fmla="*/ 39 h 72"/>
                <a:gd name="T6" fmla="*/ 21 w 48"/>
                <a:gd name="T7" fmla="*/ 71 h 72"/>
                <a:gd name="T8" fmla="*/ 2 w 48"/>
                <a:gd name="T9" fmla="*/ 34 h 72"/>
              </a:gdLst>
              <a:ahLst/>
              <a:cxnLst>
                <a:cxn ang="0">
                  <a:pos x="T0" y="T1"/>
                </a:cxn>
                <a:cxn ang="0">
                  <a:pos x="T2" y="T3"/>
                </a:cxn>
                <a:cxn ang="0">
                  <a:pos x="T4" y="T5"/>
                </a:cxn>
                <a:cxn ang="0">
                  <a:pos x="T6" y="T7"/>
                </a:cxn>
                <a:cxn ang="0">
                  <a:pos x="T8" y="T9"/>
                </a:cxn>
              </a:cxnLst>
              <a:rect l="0" t="0" r="r" b="b"/>
              <a:pathLst>
                <a:path w="48" h="72">
                  <a:moveTo>
                    <a:pt x="2" y="34"/>
                  </a:moveTo>
                  <a:cubicBezTo>
                    <a:pt x="4" y="15"/>
                    <a:pt x="16" y="0"/>
                    <a:pt x="28" y="2"/>
                  </a:cubicBezTo>
                  <a:cubicBezTo>
                    <a:pt x="40" y="3"/>
                    <a:pt x="48" y="19"/>
                    <a:pt x="46" y="39"/>
                  </a:cubicBezTo>
                  <a:cubicBezTo>
                    <a:pt x="44" y="58"/>
                    <a:pt x="33" y="72"/>
                    <a:pt x="21" y="71"/>
                  </a:cubicBezTo>
                  <a:cubicBezTo>
                    <a:pt x="8" y="69"/>
                    <a:pt x="0" y="53"/>
                    <a:pt x="2"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11188" y="620713"/>
            <a:ext cx="7921252" cy="936625"/>
          </a:xfrm>
          <a:noFill/>
        </p:spPr>
        <p:txBody>
          <a:bodyPr lIns="0" rIns="0"/>
          <a:lstStyle/>
          <a:p>
            <a:r>
              <a:rPr lang="en-US" sz="4000" b="0" dirty="0" smtClean="0">
                <a:latin typeface="方正兰亭黑简体" panose="02000000000000000000" charset="-122"/>
                <a:ea typeface="方正兰亭黑简体" panose="02000000000000000000" charset="-122"/>
                <a:cs typeface="Times New Roman" panose="02020603050405020304" pitchFamily="18" charset="0"/>
              </a:rPr>
              <a:t>O</a:t>
            </a:r>
            <a:r>
              <a:rPr lang="en-US" altLang="zh-CN" sz="4000" b="0" dirty="0" smtClean="0">
                <a:latin typeface="方正兰亭黑简体" panose="02000000000000000000" charset="-122"/>
                <a:ea typeface="方正兰亭黑简体" panose="02000000000000000000" charset="-122"/>
                <a:cs typeface="Times New Roman" panose="02020603050405020304" pitchFamily="18" charset="0"/>
              </a:rPr>
              <a:t>verview</a:t>
            </a:r>
            <a:endParaRPr lang="en-US" sz="4000" b="0" dirty="0" smtClean="0">
              <a:latin typeface="方正兰亭黑简体" panose="02000000000000000000" charset="-122"/>
              <a:ea typeface="方正兰亭黑简体" panose="02000000000000000000" charset="-122"/>
              <a:cs typeface="Times New Roman" panose="02020603050405020304" pitchFamily="18" charset="0"/>
            </a:endParaRPr>
          </a:p>
        </p:txBody>
      </p:sp>
      <p:pic>
        <p:nvPicPr>
          <p:cNvPr id="3073" name="Picture 1" descr="C:\Users\TonytonyChopper\AppData\Roaming\Tencent\Users\2042635605\QQ\WinTemp\RichOle\V%T6XW`(1]@O3SL9K9P4~C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256" y="1916832"/>
            <a:ext cx="7324725"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338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11188" y="620713"/>
            <a:ext cx="7921252" cy="936625"/>
          </a:xfrm>
          <a:noFill/>
        </p:spPr>
        <p:txBody>
          <a:bodyPr lIns="0" rIns="0"/>
          <a:lstStyle/>
          <a:p>
            <a:r>
              <a:rPr lang="en-US" sz="4000" b="0" dirty="0" smtClean="0">
                <a:latin typeface="方正兰亭黑简体" panose="02000000000000000000" charset="-122"/>
                <a:ea typeface="方正兰亭黑简体" panose="02000000000000000000" charset="-122"/>
                <a:cs typeface="Times New Roman" panose="02020603050405020304" pitchFamily="18" charset="0"/>
              </a:rPr>
              <a:t>LSTM</a:t>
            </a:r>
            <a:endParaRPr lang="en-US" sz="4000" b="0" dirty="0" smtClean="0">
              <a:latin typeface="方正兰亭黑简体" panose="02000000000000000000" charset="-122"/>
              <a:ea typeface="方正兰亭黑简体" panose="02000000000000000000" charset="-122"/>
              <a:cs typeface="Times New Roman" panose="02020603050405020304" pitchFamily="18" charset="0"/>
            </a:endParaRPr>
          </a:p>
        </p:txBody>
      </p:sp>
      <p:pic>
        <p:nvPicPr>
          <p:cNvPr id="9218" name="Picture 2" descr="C:\Users\TonytonyChopper\AppData\Roaming\Tencent\Users\2042635605\QQ\WinTemp\RichOle\TB`V$P7R5GD)I3_%)WVM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911077"/>
            <a:ext cx="6111622" cy="2526035"/>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TonytonyChopper\AppData\Roaming\Tencent\Users\2042635605\QQ\WinTemp\RichOle\O30AYWHRL){UK4Z%K$TQUT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4653136"/>
            <a:ext cx="2088232" cy="1385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123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11188" y="620713"/>
            <a:ext cx="7921252" cy="936625"/>
          </a:xfrm>
          <a:noFill/>
        </p:spPr>
        <p:txBody>
          <a:bodyPr lIns="0" rIns="0"/>
          <a:lstStyle/>
          <a:p>
            <a:r>
              <a:rPr lang="en-US" sz="4000" b="0" dirty="0" smtClean="0">
                <a:latin typeface="方正兰亭黑简体" panose="02000000000000000000" charset="-122"/>
                <a:ea typeface="方正兰亭黑简体" panose="02000000000000000000" charset="-122"/>
                <a:cs typeface="Times New Roman" panose="02020603050405020304" pitchFamily="18" charset="0"/>
              </a:rPr>
              <a:t>Commonsense Knowledge</a:t>
            </a:r>
            <a:endParaRPr lang="en-US" sz="4000" b="0" dirty="0" smtClean="0">
              <a:latin typeface="方正兰亭黑简体" panose="02000000000000000000" charset="-122"/>
              <a:ea typeface="方正兰亭黑简体" panose="02000000000000000000" charset="-122"/>
              <a:cs typeface="Times New Roman" panose="02020603050405020304" pitchFamily="18" charset="0"/>
            </a:endParaRPr>
          </a:p>
        </p:txBody>
      </p:sp>
      <p:sp>
        <p:nvSpPr>
          <p:cNvPr id="4" name="矩形 3"/>
          <p:cNvSpPr/>
          <p:nvPr/>
        </p:nvSpPr>
        <p:spPr bwMode="auto">
          <a:xfrm>
            <a:off x="612141" y="1916832"/>
            <a:ext cx="1295564" cy="36004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gn="l">
              <a:lnSpc>
                <a:spcPct val="100000"/>
              </a:lnSpc>
              <a:spcBef>
                <a:spcPts val="0"/>
              </a:spcBef>
              <a:spcAft>
                <a:spcPts val="0"/>
              </a:spcAft>
              <a:buClr>
                <a:srgbClr val="CC0000"/>
              </a:buClr>
              <a:buFont typeface="Wingdings" panose="05000000000000000000" charset="0"/>
              <a:buChar char="n"/>
            </a:pPr>
            <a:r>
              <a:rPr lang="en-US" altLang="zh-CN" sz="1600" dirty="0" err="1" smtClean="0">
                <a:latin typeface="Verdana" panose="020B0604030504040204" pitchFamily="34" charset="0"/>
                <a:cs typeface="Times New Roman" panose="02020603050405020304" pitchFamily="18" charset="0"/>
                <a:sym typeface="+mn-ea"/>
              </a:rPr>
              <a:t>SenticNet</a:t>
            </a:r>
            <a:endParaRPr lang="en-US" altLang="zh-CN" sz="1600" dirty="0" smtClean="0">
              <a:latin typeface="Verdana" panose="020B0604030504040204" pitchFamily="34" charset="0"/>
              <a:cs typeface="Times New Roman" panose="02020603050405020304" pitchFamily="18" charset="0"/>
              <a:sym typeface="+mn-ea"/>
            </a:endParaRPr>
          </a:p>
        </p:txBody>
      </p:sp>
      <p:pic>
        <p:nvPicPr>
          <p:cNvPr id="4098" name="Picture 2" descr="ontosentic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484" y="2240868"/>
            <a:ext cx="4176464" cy="313234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TonytonyChopper\AppData\Roaming\Tencent\Users\2042635605\QQ\WinTemp\RichOle\]XJ3}G)6KEVH35JNTDQIZI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2240868"/>
            <a:ext cx="3744416" cy="174634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bwMode="auto">
          <a:xfrm>
            <a:off x="4932040" y="4149080"/>
            <a:ext cx="1728192" cy="288032"/>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gn="l">
              <a:lnSpc>
                <a:spcPct val="100000"/>
              </a:lnSpc>
              <a:spcBef>
                <a:spcPts val="0"/>
              </a:spcBef>
              <a:spcAft>
                <a:spcPts val="0"/>
              </a:spcAft>
              <a:buClr>
                <a:srgbClr val="CC0000"/>
              </a:buClr>
              <a:buFont typeface="Wingdings" panose="05000000000000000000" charset="0"/>
              <a:buChar char="n"/>
            </a:pPr>
            <a:r>
              <a:rPr lang="en-US" altLang="zh-CN" sz="1600" dirty="0" err="1" smtClean="0">
                <a:latin typeface="Verdana" panose="020B0604030504040204" pitchFamily="34" charset="0"/>
                <a:cs typeface="Times New Roman" panose="02020603050405020304" pitchFamily="18" charset="0"/>
                <a:sym typeface="+mn-ea"/>
              </a:rPr>
              <a:t>AffectiveSpace</a:t>
            </a:r>
            <a:endParaRPr lang="en-US" altLang="zh-CN" sz="1600" dirty="0" smtClean="0">
              <a:latin typeface="Verdana" panose="020B0604030504040204" pitchFamily="34" charset="0"/>
              <a:cs typeface="Times New Roman" panose="02020603050405020304" pitchFamily="18" charset="0"/>
              <a:sym typeface="+mn-ea"/>
            </a:endParaRPr>
          </a:p>
        </p:txBody>
      </p:sp>
      <p:sp>
        <p:nvSpPr>
          <p:cNvPr id="8" name="矩形 7"/>
          <p:cNvSpPr/>
          <p:nvPr/>
        </p:nvSpPr>
        <p:spPr bwMode="auto">
          <a:xfrm>
            <a:off x="4941148" y="4581128"/>
            <a:ext cx="3852138" cy="1224136"/>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oAutofit/>
          </a:bodyPr>
          <a:lstStyle/>
          <a:p>
            <a:pPr lvl="0">
              <a:lnSpc>
                <a:spcPct val="100000"/>
              </a:lnSpc>
              <a:spcBef>
                <a:spcPts val="0"/>
              </a:spcBef>
              <a:spcAft>
                <a:spcPts val="0"/>
              </a:spcAft>
              <a:buClr>
                <a:srgbClr val="CC0000"/>
              </a:buClr>
              <a:buNone/>
            </a:pPr>
            <a:r>
              <a:rPr lang="en-US" altLang="zh-CN" sz="1400" dirty="0">
                <a:latin typeface="Verdana" panose="020B0604030504040204" pitchFamily="34" charset="0"/>
                <a:cs typeface="Times New Roman" panose="02020603050405020304" pitchFamily="18" charset="0"/>
                <a:sym typeface="+mn-ea"/>
              </a:rPr>
              <a:t>has been built to map the </a:t>
            </a:r>
            <a:r>
              <a:rPr lang="en-US" altLang="zh-CN" sz="1400" dirty="0" smtClean="0">
                <a:latin typeface="Verdana" panose="020B0604030504040204" pitchFamily="34" charset="0"/>
                <a:cs typeface="Times New Roman" panose="02020603050405020304" pitchFamily="18" charset="0"/>
                <a:sym typeface="+mn-ea"/>
              </a:rPr>
              <a:t>concepts of </a:t>
            </a:r>
            <a:r>
              <a:rPr lang="en-US" altLang="zh-CN" sz="1400" dirty="0" err="1">
                <a:latin typeface="Verdana" panose="020B0604030504040204" pitchFamily="34" charset="0"/>
                <a:cs typeface="Times New Roman" panose="02020603050405020304" pitchFamily="18" charset="0"/>
                <a:sym typeface="+mn-ea"/>
              </a:rPr>
              <a:t>SenticNet</a:t>
            </a:r>
            <a:r>
              <a:rPr lang="en-US" altLang="zh-CN" sz="1400" dirty="0">
                <a:latin typeface="Verdana" panose="020B0604030504040204" pitchFamily="34" charset="0"/>
                <a:cs typeface="Times New Roman" panose="02020603050405020304" pitchFamily="18" charset="0"/>
                <a:sym typeface="+mn-ea"/>
              </a:rPr>
              <a:t> to continuous low-dimensional </a:t>
            </a:r>
            <a:r>
              <a:rPr lang="en-US" altLang="zh-CN" sz="1400" dirty="0" err="1" smtClean="0">
                <a:latin typeface="Verdana" panose="020B0604030504040204" pitchFamily="34" charset="0"/>
                <a:cs typeface="Times New Roman" panose="02020603050405020304" pitchFamily="18" charset="0"/>
                <a:sym typeface="+mn-ea"/>
              </a:rPr>
              <a:t>embeddings</a:t>
            </a:r>
            <a:r>
              <a:rPr lang="en-US" altLang="zh-CN" sz="1400" dirty="0" smtClean="0">
                <a:latin typeface="Verdana" panose="020B0604030504040204" pitchFamily="34" charset="0"/>
                <a:cs typeface="Times New Roman" panose="02020603050405020304" pitchFamily="18" charset="0"/>
                <a:sym typeface="+mn-ea"/>
              </a:rPr>
              <a:t> without </a:t>
            </a:r>
            <a:r>
              <a:rPr lang="en-US" altLang="zh-CN" sz="1400" dirty="0">
                <a:latin typeface="Verdana" panose="020B0604030504040204" pitchFamily="34" charset="0"/>
                <a:cs typeface="Times New Roman" panose="02020603050405020304" pitchFamily="18" charset="0"/>
                <a:sym typeface="+mn-ea"/>
              </a:rPr>
              <a:t>losing the semantic and affective </a:t>
            </a:r>
            <a:r>
              <a:rPr lang="en-US" altLang="zh-CN" sz="1400" dirty="0" smtClean="0">
                <a:latin typeface="Verdana" panose="020B0604030504040204" pitchFamily="34" charset="0"/>
                <a:cs typeface="Times New Roman" panose="02020603050405020304" pitchFamily="18" charset="0"/>
                <a:sym typeface="+mn-ea"/>
              </a:rPr>
              <a:t>relatedness of </a:t>
            </a:r>
            <a:r>
              <a:rPr lang="en-US" altLang="zh-CN" sz="1400" dirty="0">
                <a:latin typeface="Verdana" panose="020B0604030504040204" pitchFamily="34" charset="0"/>
                <a:cs typeface="Times New Roman" panose="02020603050405020304" pitchFamily="18" charset="0"/>
                <a:sym typeface="+mn-ea"/>
              </a:rPr>
              <a:t>the original space.</a:t>
            </a:r>
            <a:endParaRPr lang="en-US" altLang="zh-CN" sz="1400" dirty="0" smtClean="0">
              <a:latin typeface="Verdana" panose="020B0604030504040204" pitchFamily="34" charset="0"/>
              <a:cs typeface="Times New Roman" panose="02020603050405020304" pitchFamily="18" charset="0"/>
              <a:sym typeface="+mn-ea"/>
            </a:endParaRPr>
          </a:p>
        </p:txBody>
      </p:sp>
    </p:spTree>
    <p:extLst>
      <p:ext uri="{BB962C8B-B14F-4D97-AF65-F5344CB8AC3E}">
        <p14:creationId xmlns:p14="http://schemas.microsoft.com/office/powerpoint/2010/main" val="19194206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VECTOR" val="67f3f905-f354-4e1b-9985-c3ab0ae7f5f7"/>
</p:tagLst>
</file>

<file path=ppt/tags/tag2.xml><?xml version="1.0" encoding="utf-8"?>
<p:tagLst xmlns:a="http://schemas.openxmlformats.org/drawingml/2006/main" xmlns:r="http://schemas.openxmlformats.org/officeDocument/2006/relationships" xmlns:p="http://schemas.openxmlformats.org/presentationml/2006/main">
  <p:tag name="ISLIDE.VECTOR" val="bf36b77f-45b2-4070-955c-64cb258656e9"/>
</p:tagLst>
</file>

<file path=ppt/theme/theme1.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469900" marR="0" indent="-46990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Char char="o"/>
          <a:defRPr kumimoji="0" lang="en-US" sz="3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469900" marR="0" indent="-46990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Char char="o"/>
          <a:defRPr kumimoji="0" lang="en-US" sz="3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4_Profile">
  <a:themeElements>
    <a:clrScheme name="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4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469900" marR="0" indent="-46990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Char char="o"/>
          <a:defRPr kumimoji="0" lang="en-US" sz="3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469900" marR="0" indent="-46990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Char char="o"/>
          <a:defRPr kumimoji="0" lang="en-US" sz="3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4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4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4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4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4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4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4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4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373</Words>
  <Application>Microsoft Office PowerPoint</Application>
  <PresentationFormat>全屏显示(4:3)</PresentationFormat>
  <Paragraphs>61</Paragraphs>
  <Slides>14</Slides>
  <Notes>14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14</vt:i4>
      </vt:variant>
    </vt:vector>
  </HeadingPairs>
  <TitlesOfParts>
    <vt:vector size="24" baseType="lpstr">
      <vt:lpstr>Arial</vt:lpstr>
      <vt:lpstr>宋体</vt:lpstr>
      <vt:lpstr>微软雅黑</vt:lpstr>
      <vt:lpstr>方正兰亭黑简体</vt:lpstr>
      <vt:lpstr>Wingdings</vt:lpstr>
      <vt:lpstr>Times New Roman</vt:lpstr>
      <vt:lpstr>Verdana</vt:lpstr>
      <vt:lpstr>黑体</vt:lpstr>
      <vt:lpstr>3_Profile</vt:lpstr>
      <vt:lpstr>4_Profile</vt:lpstr>
      <vt:lpstr>IoT Project</vt:lpstr>
      <vt:lpstr>Paper Sharing</vt:lpstr>
      <vt:lpstr>Related Work</vt:lpstr>
      <vt:lpstr>Limitation of Current Work</vt:lpstr>
      <vt:lpstr>Contributions</vt:lpstr>
      <vt:lpstr>Task Definition</vt:lpstr>
      <vt:lpstr>Overview</vt:lpstr>
      <vt:lpstr>LSTM</vt:lpstr>
      <vt:lpstr>Commonsense Knowledge</vt:lpstr>
      <vt:lpstr>Sentic LSTM</vt:lpstr>
      <vt:lpstr>Experiments</vt:lpstr>
      <vt:lpstr>Experiments</vt:lpstr>
      <vt:lpstr>Experiments</vt:lpstr>
      <vt:lpstr>Experiments</vt:lpstr>
    </vt:vector>
  </TitlesOfParts>
  <Company>浙江大学计算机学院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军用嵌入式系统软件 测试与验证平台</dc:title>
  <dc:creator>cai</dc:creator>
  <cp:lastModifiedBy>TonytonyChopper</cp:lastModifiedBy>
  <cp:revision>3769</cp:revision>
  <cp:lastPrinted>2113-01-01T00:00:00Z</cp:lastPrinted>
  <dcterms:created xsi:type="dcterms:W3CDTF">2004-01-06T03:44:00Z</dcterms:created>
  <dcterms:modified xsi:type="dcterms:W3CDTF">2018-12-07T06:02:13Z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8</vt:i4>
  </property>
  <property fmtid="{D5CDD505-2E9C-101B-9397-08002B2CF9AE}" pid="3" name="KSOProductBuildVer">
    <vt:lpwstr>2052-10.1.0.7469</vt:lpwstr>
  </property>
</Properties>
</file>