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EFDBE-D533-47EA-B9B0-7162A657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1674C-52D9-43C8-98CA-8E27C6C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AB432-7B28-43B0-B28D-DCB880C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39FC8-EE96-4DDC-971C-1BE3BDB8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9FCF-8A80-4BD6-97EB-01422D46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E2EE7-EA69-4F68-90F6-5A1B9E90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20950-6263-46A4-A120-4E94C713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5DB57-8737-4225-A428-390DA9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8D97B-2263-4348-9617-1D35386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472CC-995F-4BA7-ACC5-1061619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B2B778-13C9-4E55-A88F-A300BE22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33FC1-7F83-4371-B68E-3016E492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E1696-AA5A-437E-B88C-4FD3A33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8CA3F-3D90-4DF6-9976-B7F09B45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C09B3-BFBB-4552-A61C-10355AE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611D-83E4-4F4D-A672-02EAB981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65AA3-BE52-4206-B762-F39881FB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9DA8C-EA61-4724-B209-7475A93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32E8-2E17-4106-8BC8-CB855BA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7BF9C-9A15-41A1-A754-F6828720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1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55DB3-CA13-404F-9FD0-CBACDC5A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B863C-5836-4B12-9E10-0E47B05A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91ED-6670-4E88-85D8-4B6BD78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BC594-40C6-44EB-994F-353A09D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FCB89-AEA3-4EC3-898D-00BF0FB4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9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38B5-F08A-42FF-BA48-0ECE2730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019A-37EC-4060-A7F2-5C05DF7C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FDA1A-87BA-4580-8F0C-50CF5E10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03090-D1D3-4E72-9776-8CA7C535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962E9-C5D6-4A41-86BF-23DD8FE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9A6D2-3099-43DE-AEB7-5A387606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E153-E88E-4D99-B2F7-49F4E6FE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EE28F-46CD-4405-9BCA-8DB2CAF1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292E4-2C53-473B-8E60-981283F3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7E556-4E6F-450D-89B3-0985524B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B045D-E369-4D00-851E-51B159E7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76EDA-434C-4790-B883-3923A4F5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2D93B-561F-4EF6-8670-6363A66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3AA6D-20A4-4068-AC8A-91E0DE3E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3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530D-5071-499B-B63E-558C070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89AD5-790B-489F-855A-99386B74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4447E-4583-4FD6-AFAB-5AA409AE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BC55B-4C68-4BA4-A314-5501CF2F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AACFF5-0F00-4FD1-B01B-3557BD87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3A622-B22F-494F-BE78-10BD5D9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C9A2A-05B9-4A63-B12C-210719AD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0182-66F8-4788-80A4-A2BFC0A0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2EE78-B912-4557-BAC1-3163CB15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8CA1C-FA46-4330-BCDE-D40B3B71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C3DB2-08B3-4FB9-86C0-356E3B57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BF205-7A01-480D-B119-813CC80C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A6870-2AD6-41E7-BF63-3F45561F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7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6CAD-E1A8-4E8E-9856-5422966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491D6-295F-476A-923C-490A86C1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EF1AA-9F53-40C7-8AB7-34E62296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89132-A177-45D9-B57B-AFE18D3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337D7-974F-4577-8565-1B4B381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EFFB3-E8C6-409E-8B37-77BC1F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3C0DA-0074-4C64-BD45-0E253149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3299F-E1DE-474A-9381-32E64A77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1CA1-2714-4AD3-93DB-D305592B7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8145-ACD5-47D0-B320-0D557FD58F7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F0AFC-9A42-4CE3-864D-FF6A7676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D9C85-1E3D-4774-8F8E-8B94CAA1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99C4-5285-4995-8EB8-8004BBB23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87" y="406400"/>
            <a:ext cx="1134602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Target-Sensitive Memory Networks for Aspect Sentiment Classification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117AC-5666-46AC-BA58-2240EC66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Shuai Wang,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Sahisnu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Mazumder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Liu,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Mianwei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Yi Chang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University of Illinois at Chicago, USA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C454E0-7A72-4507-9073-593D8688C7F6}"/>
              </a:ext>
            </a:extLst>
          </p:cNvPr>
          <p:cNvSpPr txBox="1"/>
          <p:nvPr/>
        </p:nvSpPr>
        <p:spPr>
          <a:xfrm>
            <a:off x="10101979" y="569650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ACL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122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Coupled Interaction (CI)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altLang="zh-CN" sz="3200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64467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F229797-62F7-48B7-B548-4EF3338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97" y="3156412"/>
            <a:ext cx="4374405" cy="9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122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Coupled Interaction (JCI)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sz="3200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learning parameters and simplify the CI model.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64467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DB298EA-859C-41BF-BBA4-4B0F2E6C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32" y="3103411"/>
            <a:ext cx="4345136" cy="9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8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2433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Projected Interaction (JPI)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sz="3200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context output vector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projected to two different continuous spaces before sentiment score calculation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8794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66EB2F1-648D-43B2-A63E-20D5933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49" y="2922945"/>
            <a:ext cx="4282102" cy="14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2433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br>
              <a:rPr lang="en-US" altLang="zh-CN" sz="3200" b="1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8794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F07EAEE-23E6-4908-A888-8BEE96F0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74" y="3358510"/>
            <a:ext cx="5115778" cy="13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2433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b="1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8794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F231534-B363-4712-BADE-E869B0BC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08" y="1806348"/>
            <a:ext cx="9509984" cy="48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2433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b="1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8794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3735C7-6C15-4902-BC89-6E1581A3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97" y="2331245"/>
            <a:ext cx="10516174" cy="29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Sentiment Classification(ASC)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8EB53-49E0-4EB9-BF41-50677D44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ridiculous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E249A2-0763-4B94-9B21-2FCCD5023123}"/>
              </a:ext>
            </a:extLst>
          </p:cNvPr>
          <p:cNvCxnSpPr>
            <a:cxnSpLocks/>
          </p:cNvCxnSpPr>
          <p:nvPr/>
        </p:nvCxnSpPr>
        <p:spPr>
          <a:xfrm>
            <a:off x="942392" y="1597382"/>
            <a:ext cx="104114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6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Memory Network for ASC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8EB53-49E0-4EB9-BF41-50677D44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altLang="zh-CN" b="1" dirty="0"/>
              <a:t>MEMORY NETWORKS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zh-CN" b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 Research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QA, long-term memory component,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I, G, R, O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E9E86D65-87B6-4BF7-BDE6-658CB41A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90" y="2740617"/>
            <a:ext cx="7259219" cy="4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DCC18F-1A52-44D2-BC4A-AB7FE5C2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44" y="1825625"/>
            <a:ext cx="6070387" cy="50090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365125"/>
            <a:ext cx="10905931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Memory Network for ASC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8EB53-49E0-4EB9-BF41-50677D44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825625"/>
            <a:ext cx="877077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(2)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Level Sentiment Classification with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Memory Network 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EMNLP 2016,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, Harbin Institute of Technology 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AC0C61E-91C4-440B-8ABB-7283934D66A4}"/>
              </a:ext>
            </a:extLst>
          </p:cNvPr>
          <p:cNvCxnSpPr>
            <a:cxnSpLocks/>
          </p:cNvCxnSpPr>
          <p:nvPr/>
        </p:nvCxnSpPr>
        <p:spPr>
          <a:xfrm>
            <a:off x="587829" y="1606713"/>
            <a:ext cx="1064467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7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2557-21C8-48C0-BF42-C451153E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Challenge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81DC2-5881-4F74-8644-16B9DF45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aspect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context word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Attention: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Representation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:</a:t>
            </a:r>
            <a:br>
              <a:rPr lang="en-US" altLang="zh-CN" dirty="0"/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altLang="zh-CN" dirty="0"/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892822-7D15-418D-87A6-4FA5348F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39" y="2207963"/>
            <a:ext cx="4054465" cy="453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27E14-EDF7-4B95-88BD-2128F71A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57" y="2842949"/>
            <a:ext cx="3305802" cy="670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FBCC9A-D4B6-4E32-B304-DC093BF94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139" y="3875901"/>
            <a:ext cx="1790359" cy="407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800321-ECA6-457F-B3B4-274BE22B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040" y="3766256"/>
            <a:ext cx="1562564" cy="517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EEE816-182B-43F2-AD06-F470B4181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527" y="4505258"/>
            <a:ext cx="2207722" cy="670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6AB17D-DC35-46F9-B087-F45D13BDC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384" y="1754951"/>
            <a:ext cx="1885513" cy="45301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658E2D-33B9-4A72-A882-8D096D40CF9E}"/>
              </a:ext>
            </a:extLst>
          </p:cNvPr>
          <p:cNvCxnSpPr>
            <a:cxnSpLocks/>
          </p:cNvCxnSpPr>
          <p:nvPr/>
        </p:nvCxnSpPr>
        <p:spPr>
          <a:xfrm>
            <a:off x="933061" y="1597382"/>
            <a:ext cx="1042073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74481074-4F30-4E31-B79D-F8F19AFD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Challenge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09863D95-7CDB-49D6-A1B9-26115577A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452"/>
            <a:ext cx="4536233" cy="11846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603E4BA-EADB-474A-8954-D733547851CC}"/>
              </a:ext>
            </a:extLst>
          </p:cNvPr>
          <p:cNvSpPr txBox="1"/>
          <p:nvPr/>
        </p:nvSpPr>
        <p:spPr>
          <a:xfrm>
            <a:off x="838200" y="3181739"/>
            <a:ext cx="102652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(1)an aspect word often expresses no sentiment, for example, “screen”. it causes the problem that the model cannot handle target-dependent sentiment.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aspect word is considered and it directly bears some positive or negative sentiment.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target words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(denoted as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context words “high” and “low” (denoted as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(b)                                                                (d)</a:t>
            </a:r>
          </a:p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F1D2FF-1C60-4E7A-A635-16BF8119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96" y="5598273"/>
            <a:ext cx="1859441" cy="3048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094466-2657-40EA-9C6E-266D91012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258" y="5632566"/>
            <a:ext cx="1486029" cy="2362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45D1D3-4965-4F47-B31F-72080ACE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733" y="5646562"/>
            <a:ext cx="1828958" cy="2743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19C931-8B50-4939-A539-6106E4936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612" y="5629611"/>
            <a:ext cx="1493649" cy="2819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D49CAF-A300-49D5-B1D0-655F81CE3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65" y="5920971"/>
            <a:ext cx="2286198" cy="2895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A313AB2-E977-4A16-B80C-DC42C0FAF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109" y="5928592"/>
            <a:ext cx="2088061" cy="2819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4EAA0C-CA9A-4FDF-A88C-EE1BDE7863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616" y="5953563"/>
            <a:ext cx="2118544" cy="266723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104810-8AC8-4266-A042-B5E20CA41D54}"/>
              </a:ext>
            </a:extLst>
          </p:cNvPr>
          <p:cNvCxnSpPr>
            <a:cxnSpLocks/>
          </p:cNvCxnSpPr>
          <p:nvPr/>
        </p:nvCxnSpPr>
        <p:spPr>
          <a:xfrm>
            <a:off x="916896" y="1597382"/>
            <a:ext cx="1043690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365125"/>
            <a:ext cx="1064467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6" y="1825625"/>
            <a:ext cx="106446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Projection (NP)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sacrifice some interpretability : 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s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49AF7-D519-4F95-AE17-95275204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2778550"/>
            <a:ext cx="4789833" cy="113093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D33620-51E6-4A5A-A796-C0BFF346F908}"/>
              </a:ext>
            </a:extLst>
          </p:cNvPr>
          <p:cNvCxnSpPr>
            <a:cxnSpLocks/>
          </p:cNvCxnSpPr>
          <p:nvPr/>
        </p:nvCxnSpPr>
        <p:spPr>
          <a:xfrm>
            <a:off x="793102" y="1597382"/>
            <a:ext cx="1056069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1220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Non-linear Projection (CNP)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r>
              <a:rPr lang="en-US" altLang="zh-CN" sz="2600" dirty="0"/>
              <a:t>			  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viewed as the target-aware context representation of context.</a:t>
            </a:r>
            <a:br>
              <a:rPr lang="en-US" altLang="zh-CN" sz="2600" dirty="0"/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uses the same set of vector representations (learned by embeddings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multiple purposes.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98F0E-FDC3-4CF3-BB05-0E63C314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63" y="2778940"/>
            <a:ext cx="3758874" cy="86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6B683F-5FA4-4385-8376-F6AB5ABF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40" y="4224887"/>
            <a:ext cx="2541540" cy="38443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30CF9A-895D-46AB-846A-3240D16E9D99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64467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0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96EB-7941-4713-9742-488BD80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Approaches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0F8B-23A7-4B49-B763-1D1C01A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122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Term (IT)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200" dirty="0"/>
            </a:br>
            <a:br>
              <a:rPr lang="en-US" altLang="zh-CN" sz="3100" dirty="0"/>
            </a:b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/>
          </a:p>
          <a:p>
            <a:pPr marL="0" indent="0">
              <a:buNone/>
            </a:pPr>
            <a:endParaRPr lang="en-US" altLang="zh-C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100" dirty="0"/>
              <a:t>                                  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explicit target-context sentiment (TCS) interaction terms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effect is explicitly dependent on its target and context.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2183F3-45D6-4333-9125-B60B9AC75A41}"/>
              </a:ext>
            </a:extLst>
          </p:cNvPr>
          <p:cNvCxnSpPr>
            <a:cxnSpLocks/>
          </p:cNvCxnSpPr>
          <p:nvPr/>
        </p:nvCxnSpPr>
        <p:spPr>
          <a:xfrm>
            <a:off x="709126" y="1597382"/>
            <a:ext cx="1064467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78FF5A8-1ADF-4E59-83D6-374869B4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90" y="3080940"/>
            <a:ext cx="4195633" cy="9872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738F0F-741E-4E15-B4BA-43C102A6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36" y="3986941"/>
            <a:ext cx="2257053" cy="3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264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Target-Sensitive Memory Networks for Aspect Sentiment Classification </vt:lpstr>
      <vt:lpstr>1 Aspect Sentiment Classification(ASC)</vt:lpstr>
      <vt:lpstr>2 Memory Network for ASC</vt:lpstr>
      <vt:lpstr>2 Memory Network for ASC</vt:lpstr>
      <vt:lpstr>3 Challenge</vt:lpstr>
      <vt:lpstr>3 Challenge</vt:lpstr>
      <vt:lpstr>4 Approaches</vt:lpstr>
      <vt:lpstr>4 Approaches</vt:lpstr>
      <vt:lpstr>4 Approaches</vt:lpstr>
      <vt:lpstr>4 Approaches</vt:lpstr>
      <vt:lpstr>4 Approaches</vt:lpstr>
      <vt:lpstr>4 Approaches</vt:lpstr>
      <vt:lpstr>4 Approaches</vt:lpstr>
      <vt:lpstr>4 Experiment</vt:lpstr>
      <vt:lpstr>4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Target-Sensitive Memory Networks for Aspect Sentiment Classification </dc:title>
  <dc:creator> </dc:creator>
  <cp:lastModifiedBy> </cp:lastModifiedBy>
  <cp:revision>23</cp:revision>
  <dcterms:created xsi:type="dcterms:W3CDTF">2018-11-15T12:58:19Z</dcterms:created>
  <dcterms:modified xsi:type="dcterms:W3CDTF">2018-11-18T11:29:43Z</dcterms:modified>
</cp:coreProperties>
</file>