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0" r:id="rId4"/>
    <p:sldId id="258" r:id="rId5"/>
    <p:sldId id="291" r:id="rId6"/>
    <p:sldId id="292" r:id="rId7"/>
    <p:sldId id="293" r:id="rId8"/>
    <p:sldId id="294" r:id="rId9"/>
    <p:sldId id="295" r:id="rId10"/>
    <p:sldId id="297" r:id="rId11"/>
    <p:sldId id="296" r:id="rId12"/>
    <p:sldId id="301" r:id="rId13"/>
    <p:sldId id="298" r:id="rId14"/>
    <p:sldId id="299" r:id="rId15"/>
    <p:sldId id="300" r:id="rId16"/>
    <p:sldId id="302" r:id="rId17"/>
    <p:sldId id="303" r:id="rId18"/>
    <p:sldId id="305" r:id="rId19"/>
    <p:sldId id="30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冯 梁铭" userId="30e1cb4681f9ac54" providerId="LiveId" clId="{883FEB68-302A-4925-9D62-3C6E41EC8D67}"/>
    <pc:docChg chg="undo custSel addSld modSld">
      <pc:chgData name="冯 梁铭" userId="30e1cb4681f9ac54" providerId="LiveId" clId="{883FEB68-302A-4925-9D62-3C6E41EC8D67}" dt="2018-10-17T14:42:23.015" v="1286" actId="1076"/>
      <pc:docMkLst>
        <pc:docMk/>
      </pc:docMkLst>
      <pc:sldChg chg="modSp">
        <pc:chgData name="冯 梁铭" userId="30e1cb4681f9ac54" providerId="LiveId" clId="{883FEB68-302A-4925-9D62-3C6E41EC8D67}" dt="2018-10-17T14:24:13.818" v="920" actId="20577"/>
        <pc:sldMkLst>
          <pc:docMk/>
          <pc:sldMk cId="3267759681" sldId="256"/>
        </pc:sldMkLst>
        <pc:spChg chg="mod">
          <ac:chgData name="冯 梁铭" userId="30e1cb4681f9ac54" providerId="LiveId" clId="{883FEB68-302A-4925-9D62-3C6E41EC8D67}" dt="2018-10-17T14:23:39.826" v="881" actId="20577"/>
          <ac:spMkLst>
            <pc:docMk/>
            <pc:sldMk cId="3267759681" sldId="256"/>
            <ac:spMk id="3" creationId="{04C719F4-90B5-4AD0-8818-2D4189BA9B05}"/>
          </ac:spMkLst>
        </pc:spChg>
        <pc:spChg chg="mod">
          <ac:chgData name="冯 梁铭" userId="30e1cb4681f9ac54" providerId="LiveId" clId="{883FEB68-302A-4925-9D62-3C6E41EC8D67}" dt="2018-10-17T14:24:13.818" v="920" actId="20577"/>
          <ac:spMkLst>
            <pc:docMk/>
            <pc:sldMk cId="3267759681" sldId="256"/>
            <ac:spMk id="4" creationId="{386A2C22-475D-490F-8984-0E4CBB2E6829}"/>
          </ac:spMkLst>
        </pc:spChg>
      </pc:sldChg>
      <pc:sldChg chg="modSp">
        <pc:chgData name="冯 梁铭" userId="30e1cb4681f9ac54" providerId="LiveId" clId="{883FEB68-302A-4925-9D62-3C6E41EC8D67}" dt="2018-10-17T14:24:44.373" v="929" actId="20577"/>
        <pc:sldMkLst>
          <pc:docMk/>
          <pc:sldMk cId="3941935171" sldId="276"/>
        </pc:sldMkLst>
        <pc:spChg chg="mod">
          <ac:chgData name="冯 梁铭" userId="30e1cb4681f9ac54" providerId="LiveId" clId="{883FEB68-302A-4925-9D62-3C6E41EC8D67}" dt="2018-10-17T14:24:44.373" v="929" actId="20577"/>
          <ac:spMkLst>
            <pc:docMk/>
            <pc:sldMk cId="3941935171" sldId="276"/>
            <ac:spMk id="2" creationId="{00000000-0000-0000-0000-000000000000}"/>
          </ac:spMkLst>
        </pc:spChg>
      </pc:sldChg>
      <pc:sldChg chg="modSp add">
        <pc:chgData name="冯 梁铭" userId="30e1cb4681f9ac54" providerId="LiveId" clId="{883FEB68-302A-4925-9D62-3C6E41EC8D67}" dt="2018-10-17T14:42:23.015" v="1286" actId="1076"/>
        <pc:sldMkLst>
          <pc:docMk/>
          <pc:sldMk cId="1141320091" sldId="282"/>
        </pc:sldMkLst>
        <pc:spChg chg="mod">
          <ac:chgData name="冯 梁铭" userId="30e1cb4681f9ac54" providerId="LiveId" clId="{883FEB68-302A-4925-9D62-3C6E41EC8D67}" dt="2018-10-17T13:08:21.030" v="25" actId="20577"/>
          <ac:spMkLst>
            <pc:docMk/>
            <pc:sldMk cId="1141320091" sldId="282"/>
            <ac:spMk id="2" creationId="{5FDE4810-362D-4119-B1E5-04FB3EC29F9D}"/>
          </ac:spMkLst>
        </pc:spChg>
        <pc:spChg chg="mod">
          <ac:chgData name="冯 梁铭" userId="30e1cb4681f9ac54" providerId="LiveId" clId="{883FEB68-302A-4925-9D62-3C6E41EC8D67}" dt="2018-10-17T14:42:23.015" v="1286" actId="1076"/>
          <ac:spMkLst>
            <pc:docMk/>
            <pc:sldMk cId="1141320091" sldId="282"/>
            <ac:spMk id="3" creationId="{EF681327-8D10-48B1-8456-0F21C19CA002}"/>
          </ac:spMkLst>
        </pc:spChg>
      </pc:sldChg>
      <pc:sldChg chg="addSp delSp modSp add modAnim">
        <pc:chgData name="冯 梁铭" userId="30e1cb4681f9ac54" providerId="LiveId" clId="{883FEB68-302A-4925-9D62-3C6E41EC8D67}" dt="2018-10-17T13:30:40.541" v="409"/>
        <pc:sldMkLst>
          <pc:docMk/>
          <pc:sldMk cId="2474578659" sldId="283"/>
        </pc:sldMkLst>
        <pc:spChg chg="mod">
          <ac:chgData name="冯 梁铭" userId="30e1cb4681f9ac54" providerId="LiveId" clId="{883FEB68-302A-4925-9D62-3C6E41EC8D67}" dt="2018-10-17T13:14:07.919" v="172" actId="20577"/>
          <ac:spMkLst>
            <pc:docMk/>
            <pc:sldMk cId="2474578659" sldId="283"/>
            <ac:spMk id="2" creationId="{FEFD641E-B281-4353-A378-E45E7FEF1FC2}"/>
          </ac:spMkLst>
        </pc:spChg>
        <pc:spChg chg="del">
          <ac:chgData name="冯 梁铭" userId="30e1cb4681f9ac54" providerId="LiveId" clId="{883FEB68-302A-4925-9D62-3C6E41EC8D67}" dt="2018-10-17T13:14:11.665" v="173" actId="478"/>
          <ac:spMkLst>
            <pc:docMk/>
            <pc:sldMk cId="2474578659" sldId="283"/>
            <ac:spMk id="3" creationId="{D69CCE1B-598B-4F50-A81F-5ABCF03290B2}"/>
          </ac:spMkLst>
        </pc:spChg>
        <pc:spChg chg="add mod">
          <ac:chgData name="冯 梁铭" userId="30e1cb4681f9ac54" providerId="LiveId" clId="{883FEB68-302A-4925-9D62-3C6E41EC8D67}" dt="2018-10-17T13:16:09.140" v="181" actId="1076"/>
          <ac:spMkLst>
            <pc:docMk/>
            <pc:sldMk cId="2474578659" sldId="283"/>
            <ac:spMk id="6" creationId="{1CBD75DE-D4AE-474F-90B0-6B2DAFFDAD85}"/>
          </ac:spMkLst>
        </pc:spChg>
        <pc:spChg chg="add mod">
          <ac:chgData name="冯 梁铭" userId="30e1cb4681f9ac54" providerId="LiveId" clId="{883FEB68-302A-4925-9D62-3C6E41EC8D67}" dt="2018-10-17T13:20:35.870" v="329" actId="20577"/>
          <ac:spMkLst>
            <pc:docMk/>
            <pc:sldMk cId="2474578659" sldId="283"/>
            <ac:spMk id="7" creationId="{824BE7F8-A60D-4D19-88A1-2088D0D4C1F1}"/>
          </ac:spMkLst>
        </pc:spChg>
        <pc:spChg chg="add mod">
          <ac:chgData name="冯 梁铭" userId="30e1cb4681f9ac54" providerId="LiveId" clId="{883FEB68-302A-4925-9D62-3C6E41EC8D67}" dt="2018-10-17T13:21:03.480" v="333" actId="207"/>
          <ac:spMkLst>
            <pc:docMk/>
            <pc:sldMk cId="2474578659" sldId="283"/>
            <ac:spMk id="8" creationId="{1A273BA6-97A7-4426-A914-A5252F55F7D6}"/>
          </ac:spMkLst>
        </pc:spChg>
        <pc:spChg chg="add mod">
          <ac:chgData name="冯 梁铭" userId="30e1cb4681f9ac54" providerId="LiveId" clId="{883FEB68-302A-4925-9D62-3C6E41EC8D67}" dt="2018-10-17T13:22:43.327" v="375" actId="1076"/>
          <ac:spMkLst>
            <pc:docMk/>
            <pc:sldMk cId="2474578659" sldId="283"/>
            <ac:spMk id="17" creationId="{EEF56C58-229A-4FCD-91EB-A7E1410E88B5}"/>
          </ac:spMkLst>
        </pc:spChg>
        <pc:spChg chg="add mod">
          <ac:chgData name="冯 梁铭" userId="30e1cb4681f9ac54" providerId="LiveId" clId="{883FEB68-302A-4925-9D62-3C6E41EC8D67}" dt="2018-10-17T13:22:59.281" v="379" actId="208"/>
          <ac:spMkLst>
            <pc:docMk/>
            <pc:sldMk cId="2474578659" sldId="283"/>
            <ac:spMk id="18" creationId="{DC3B8C28-5FD4-4448-B866-34EF9BCA5237}"/>
          </ac:spMkLst>
        </pc:spChg>
        <pc:spChg chg="add mod">
          <ac:chgData name="冯 梁铭" userId="30e1cb4681f9ac54" providerId="LiveId" clId="{883FEB68-302A-4925-9D62-3C6E41EC8D67}" dt="2018-10-17T13:28:52.852" v="402" actId="1076"/>
          <ac:spMkLst>
            <pc:docMk/>
            <pc:sldMk cId="2474578659" sldId="283"/>
            <ac:spMk id="21" creationId="{363A9C11-E983-4C0C-807A-63ED07AAD5AF}"/>
          </ac:spMkLst>
        </pc:spChg>
        <pc:spChg chg="add mod">
          <ac:chgData name="冯 梁铭" userId="30e1cb4681f9ac54" providerId="LiveId" clId="{883FEB68-302A-4925-9D62-3C6E41EC8D67}" dt="2018-10-17T13:29:27.152" v="404" actId="1076"/>
          <ac:spMkLst>
            <pc:docMk/>
            <pc:sldMk cId="2474578659" sldId="283"/>
            <ac:spMk id="22" creationId="{EAB85E9C-4E6B-435F-ACCC-C91AB94382BC}"/>
          </ac:spMkLst>
        </pc:spChg>
        <pc:picChg chg="add mod">
          <ac:chgData name="冯 梁铭" userId="30e1cb4681f9ac54" providerId="LiveId" clId="{883FEB68-302A-4925-9D62-3C6E41EC8D67}" dt="2018-10-17T13:28:18.983" v="389" actId="1076"/>
          <ac:picMkLst>
            <pc:docMk/>
            <pc:sldMk cId="2474578659" sldId="283"/>
            <ac:picMk id="4" creationId="{6B18ECC6-539B-41E5-9385-7EEA00304530}"/>
          </ac:picMkLst>
        </pc:picChg>
        <pc:picChg chg="add mod">
          <ac:chgData name="冯 梁铭" userId="30e1cb4681f9ac54" providerId="LiveId" clId="{883FEB68-302A-4925-9D62-3C6E41EC8D67}" dt="2018-10-17T13:15:47.465" v="178" actId="1076"/>
          <ac:picMkLst>
            <pc:docMk/>
            <pc:sldMk cId="2474578659" sldId="283"/>
            <ac:picMk id="5" creationId="{713BAC31-64D3-4CCC-B301-369893529E75}"/>
          </ac:picMkLst>
        </pc:picChg>
        <pc:cxnChg chg="add mod">
          <ac:chgData name="冯 梁铭" userId="30e1cb4681f9ac54" providerId="LiveId" clId="{883FEB68-302A-4925-9D62-3C6E41EC8D67}" dt="2018-10-17T13:21:43.776" v="341" actId="208"/>
          <ac:cxnSpMkLst>
            <pc:docMk/>
            <pc:sldMk cId="2474578659" sldId="283"/>
            <ac:cxnSpMk id="10" creationId="{9F2F4817-57EE-4FC8-8ABD-989C8DCC9537}"/>
          </ac:cxnSpMkLst>
        </pc:cxnChg>
        <pc:cxnChg chg="add mod">
          <ac:chgData name="冯 梁铭" userId="30e1cb4681f9ac54" providerId="LiveId" clId="{883FEB68-302A-4925-9D62-3C6E41EC8D67}" dt="2018-10-17T13:23:16.567" v="381" actId="208"/>
          <ac:cxnSpMkLst>
            <pc:docMk/>
            <pc:sldMk cId="2474578659" sldId="283"/>
            <ac:cxnSpMk id="20" creationId="{ADA7D7E3-731E-4659-99FC-0632624AE8BA}"/>
          </ac:cxnSpMkLst>
        </pc:cxnChg>
      </pc:sldChg>
      <pc:sldChg chg="addSp delSp modSp add modAnim">
        <pc:chgData name="冯 梁铭" userId="30e1cb4681f9ac54" providerId="LiveId" clId="{883FEB68-302A-4925-9D62-3C6E41EC8D67}" dt="2018-10-17T13:41:48.697" v="531"/>
        <pc:sldMkLst>
          <pc:docMk/>
          <pc:sldMk cId="2054804868" sldId="284"/>
        </pc:sldMkLst>
        <pc:spChg chg="mod">
          <ac:chgData name="冯 梁铭" userId="30e1cb4681f9ac54" providerId="LiveId" clId="{883FEB68-302A-4925-9D62-3C6E41EC8D67}" dt="2018-10-17T13:33:14.719" v="411"/>
          <ac:spMkLst>
            <pc:docMk/>
            <pc:sldMk cId="2054804868" sldId="284"/>
            <ac:spMk id="2" creationId="{903388E5-1FD5-45B0-A5F4-81D3E555B752}"/>
          </ac:spMkLst>
        </pc:spChg>
        <pc:spChg chg="del">
          <ac:chgData name="冯 梁铭" userId="30e1cb4681f9ac54" providerId="LiveId" clId="{883FEB68-302A-4925-9D62-3C6E41EC8D67}" dt="2018-10-17T13:33:17.420" v="412" actId="478"/>
          <ac:spMkLst>
            <pc:docMk/>
            <pc:sldMk cId="2054804868" sldId="284"/>
            <ac:spMk id="3" creationId="{6A1C9E25-0429-4243-A0B3-1F417E0FE498}"/>
          </ac:spMkLst>
        </pc:spChg>
        <pc:spChg chg="add mod">
          <ac:chgData name="冯 梁铭" userId="30e1cb4681f9ac54" providerId="LiveId" clId="{883FEB68-302A-4925-9D62-3C6E41EC8D67}" dt="2018-10-17T13:39:23.052" v="487" actId="1076"/>
          <ac:spMkLst>
            <pc:docMk/>
            <pc:sldMk cId="2054804868" sldId="284"/>
            <ac:spMk id="5" creationId="{1D982089-1357-4349-B40B-F48D7CC7DACC}"/>
          </ac:spMkLst>
        </pc:spChg>
        <pc:spChg chg="add mod">
          <ac:chgData name="冯 梁铭" userId="30e1cb4681f9ac54" providerId="LiveId" clId="{883FEB68-302A-4925-9D62-3C6E41EC8D67}" dt="2018-10-17T13:38:22.360" v="430" actId="208"/>
          <ac:spMkLst>
            <pc:docMk/>
            <pc:sldMk cId="2054804868" sldId="284"/>
            <ac:spMk id="6" creationId="{9B39B130-83BA-4296-AED4-543E71D0D225}"/>
          </ac:spMkLst>
        </pc:spChg>
        <pc:spChg chg="add del mod">
          <ac:chgData name="冯 梁铭" userId="30e1cb4681f9ac54" providerId="LiveId" clId="{883FEB68-302A-4925-9D62-3C6E41EC8D67}" dt="2018-10-17T13:40:45.127" v="521" actId="478"/>
          <ac:spMkLst>
            <pc:docMk/>
            <pc:sldMk cId="2054804868" sldId="284"/>
            <ac:spMk id="12" creationId="{FDAF3A3B-0D95-4A7C-A944-E3BB88A80406}"/>
          </ac:spMkLst>
        </pc:spChg>
        <pc:picChg chg="add mod">
          <ac:chgData name="冯 梁铭" userId="30e1cb4681f9ac54" providerId="LiveId" clId="{883FEB68-302A-4925-9D62-3C6E41EC8D67}" dt="2018-10-17T13:40:47.716" v="523" actId="1076"/>
          <ac:picMkLst>
            <pc:docMk/>
            <pc:sldMk cId="2054804868" sldId="284"/>
            <ac:picMk id="4" creationId="{60BEF4C1-6892-4057-A042-D5E4D5D49503}"/>
          </ac:picMkLst>
        </pc:picChg>
        <pc:picChg chg="add del mod">
          <ac:chgData name="冯 梁铭" userId="30e1cb4681f9ac54" providerId="LiveId" clId="{883FEB68-302A-4925-9D62-3C6E41EC8D67}" dt="2018-10-17T13:40:44.091" v="520" actId="478"/>
          <ac:picMkLst>
            <pc:docMk/>
            <pc:sldMk cId="2054804868" sldId="284"/>
            <ac:picMk id="11" creationId="{21113E18-E67A-41C1-8F6D-A6FAB5AEBD1B}"/>
          </ac:picMkLst>
        </pc:picChg>
        <pc:picChg chg="add del">
          <ac:chgData name="冯 梁铭" userId="30e1cb4681f9ac54" providerId="LiveId" clId="{883FEB68-302A-4925-9D62-3C6E41EC8D67}" dt="2018-10-17T13:40:10.670" v="513" actId="478"/>
          <ac:picMkLst>
            <pc:docMk/>
            <pc:sldMk cId="2054804868" sldId="284"/>
            <ac:picMk id="13" creationId="{791ADCE4-9D98-4314-A245-185F50347455}"/>
          </ac:picMkLst>
        </pc:picChg>
        <pc:picChg chg="add del">
          <ac:chgData name="冯 梁铭" userId="30e1cb4681f9ac54" providerId="LiveId" clId="{883FEB68-302A-4925-9D62-3C6E41EC8D67}" dt="2018-10-17T13:40:41.482" v="519" actId="478"/>
          <ac:picMkLst>
            <pc:docMk/>
            <pc:sldMk cId="2054804868" sldId="284"/>
            <ac:picMk id="14" creationId="{58B0F081-8D23-4CF5-BE8F-1A9F7B954B0E}"/>
          </ac:picMkLst>
        </pc:picChg>
        <pc:picChg chg="add mod">
          <ac:chgData name="冯 梁铭" userId="30e1cb4681f9ac54" providerId="LiveId" clId="{883FEB68-302A-4925-9D62-3C6E41EC8D67}" dt="2018-10-17T13:41:24.507" v="529" actId="208"/>
          <ac:picMkLst>
            <pc:docMk/>
            <pc:sldMk cId="2054804868" sldId="284"/>
            <ac:picMk id="15" creationId="{6371218E-D1F9-49C7-AB3B-3A68B6E5A419}"/>
          </ac:picMkLst>
        </pc:picChg>
        <pc:cxnChg chg="add mod">
          <ac:chgData name="冯 梁铭" userId="30e1cb4681f9ac54" providerId="LiveId" clId="{883FEB68-302A-4925-9D62-3C6E41EC8D67}" dt="2018-10-17T13:39:23.052" v="487" actId="1076"/>
          <ac:cxnSpMkLst>
            <pc:docMk/>
            <pc:sldMk cId="2054804868" sldId="284"/>
            <ac:cxnSpMk id="8" creationId="{699BC97A-F1AE-436C-9644-138A0E65176D}"/>
          </ac:cxnSpMkLst>
        </pc:cxnChg>
        <pc:cxnChg chg="add mod">
          <ac:chgData name="冯 梁铭" userId="30e1cb4681f9ac54" providerId="LiveId" clId="{883FEB68-302A-4925-9D62-3C6E41EC8D67}" dt="2018-10-17T13:41:06.719" v="528" actId="14100"/>
          <ac:cxnSpMkLst>
            <pc:docMk/>
            <pc:sldMk cId="2054804868" sldId="284"/>
            <ac:cxnSpMk id="17" creationId="{60E8993D-53B8-4630-96AC-D65A466D8AF1}"/>
          </ac:cxnSpMkLst>
        </pc:cxnChg>
      </pc:sldChg>
      <pc:sldChg chg="addSp delSp modSp add">
        <pc:chgData name="冯 梁铭" userId="30e1cb4681f9ac54" providerId="LiveId" clId="{883FEB68-302A-4925-9D62-3C6E41EC8D67}" dt="2018-10-17T14:04:23.958" v="692" actId="20577"/>
        <pc:sldMkLst>
          <pc:docMk/>
          <pc:sldMk cId="2746781503" sldId="285"/>
        </pc:sldMkLst>
        <pc:spChg chg="mod">
          <ac:chgData name="冯 梁铭" userId="30e1cb4681f9ac54" providerId="LiveId" clId="{883FEB68-302A-4925-9D62-3C6E41EC8D67}" dt="2018-10-17T14:04:23.958" v="692" actId="20577"/>
          <ac:spMkLst>
            <pc:docMk/>
            <pc:sldMk cId="2746781503" sldId="285"/>
            <ac:spMk id="2" creationId="{DE7054F9-B536-4F13-8CCD-EF7B8E1561CE}"/>
          </ac:spMkLst>
        </pc:spChg>
        <pc:spChg chg="del">
          <ac:chgData name="冯 梁铭" userId="30e1cb4681f9ac54" providerId="LiveId" clId="{883FEB68-302A-4925-9D62-3C6E41EC8D67}" dt="2018-10-17T13:44:40.150" v="545"/>
          <ac:spMkLst>
            <pc:docMk/>
            <pc:sldMk cId="2746781503" sldId="285"/>
            <ac:spMk id="3" creationId="{078AC87B-05D5-4ADF-9A2B-1B982E0BC63B}"/>
          </ac:spMkLst>
        </pc:spChg>
        <pc:spChg chg="add mod">
          <ac:chgData name="冯 梁铭" userId="30e1cb4681f9ac54" providerId="LiveId" clId="{883FEB68-302A-4925-9D62-3C6E41EC8D67}" dt="2018-10-17T14:02:33.950" v="666" actId="1076"/>
          <ac:spMkLst>
            <pc:docMk/>
            <pc:sldMk cId="2746781503" sldId="285"/>
            <ac:spMk id="5" creationId="{AEAEA77A-DD29-4812-8350-1D3B639BC7B5}"/>
          </ac:spMkLst>
        </pc:spChg>
        <pc:picChg chg="add mod">
          <ac:chgData name="冯 梁铭" userId="30e1cb4681f9ac54" providerId="LiveId" clId="{883FEB68-302A-4925-9D62-3C6E41EC8D67}" dt="2018-10-17T14:02:37.296" v="667" actId="1076"/>
          <ac:picMkLst>
            <pc:docMk/>
            <pc:sldMk cId="2746781503" sldId="285"/>
            <ac:picMk id="4" creationId="{AA545756-80F2-48C2-A726-320AD076DFBC}"/>
          </ac:picMkLst>
        </pc:picChg>
      </pc:sldChg>
      <pc:sldChg chg="addSp delSp modSp">
        <pc:chgData name="冯 梁铭" userId="30e1cb4681f9ac54" providerId="LiveId" clId="{883FEB68-302A-4925-9D62-3C6E41EC8D67}" dt="2018-10-17T14:05:09.092" v="703" actId="1076"/>
        <pc:sldMkLst>
          <pc:docMk/>
          <pc:sldMk cId="1459699515" sldId="286"/>
        </pc:sldMkLst>
        <pc:spChg chg="mod">
          <ac:chgData name="冯 梁铭" userId="30e1cb4681f9ac54" providerId="LiveId" clId="{883FEB68-302A-4925-9D62-3C6E41EC8D67}" dt="2018-10-17T14:04:16.593" v="688" actId="20577"/>
          <ac:spMkLst>
            <pc:docMk/>
            <pc:sldMk cId="1459699515" sldId="286"/>
            <ac:spMk id="2" creationId="{DE7054F9-B536-4F13-8CCD-EF7B8E1561CE}"/>
          </ac:spMkLst>
        </pc:spChg>
        <pc:spChg chg="del">
          <ac:chgData name="冯 梁铭" userId="30e1cb4681f9ac54" providerId="LiveId" clId="{883FEB68-302A-4925-9D62-3C6E41EC8D67}" dt="2018-10-17T14:04:27.426" v="693" actId="478"/>
          <ac:spMkLst>
            <pc:docMk/>
            <pc:sldMk cId="1459699515" sldId="286"/>
            <ac:spMk id="5" creationId="{AEAEA77A-DD29-4812-8350-1D3B639BC7B5}"/>
          </ac:spMkLst>
        </pc:spChg>
        <pc:spChg chg="add del mod">
          <ac:chgData name="冯 梁铭" userId="30e1cb4681f9ac54" providerId="LiveId" clId="{883FEB68-302A-4925-9D62-3C6E41EC8D67}" dt="2018-10-17T14:04:30.761" v="695" actId="478"/>
          <ac:spMkLst>
            <pc:docMk/>
            <pc:sldMk cId="1459699515" sldId="286"/>
            <ac:spMk id="6" creationId="{8618B3FC-00E8-4453-AB71-8C8D65D161B3}"/>
          </ac:spMkLst>
        </pc:spChg>
        <pc:picChg chg="del">
          <ac:chgData name="冯 梁铭" userId="30e1cb4681f9ac54" providerId="LiveId" clId="{883FEB68-302A-4925-9D62-3C6E41EC8D67}" dt="2018-10-17T14:04:28.145" v="694" actId="478"/>
          <ac:picMkLst>
            <pc:docMk/>
            <pc:sldMk cId="1459699515" sldId="286"/>
            <ac:picMk id="4" creationId="{AA545756-80F2-48C2-A726-320AD076DFBC}"/>
          </ac:picMkLst>
        </pc:picChg>
        <pc:picChg chg="add mod">
          <ac:chgData name="冯 梁铭" userId="30e1cb4681f9ac54" providerId="LiveId" clId="{883FEB68-302A-4925-9D62-3C6E41EC8D67}" dt="2018-10-17T14:05:03.963" v="700" actId="1076"/>
          <ac:picMkLst>
            <pc:docMk/>
            <pc:sldMk cId="1459699515" sldId="286"/>
            <ac:picMk id="7" creationId="{9F90B567-0E51-4C09-AC58-9A290F1FF496}"/>
          </ac:picMkLst>
        </pc:picChg>
        <pc:picChg chg="add mod">
          <ac:chgData name="冯 梁铭" userId="30e1cb4681f9ac54" providerId="LiveId" clId="{883FEB68-302A-4925-9D62-3C6E41EC8D67}" dt="2018-10-17T14:05:09.092" v="703" actId="1076"/>
          <ac:picMkLst>
            <pc:docMk/>
            <pc:sldMk cId="1459699515" sldId="286"/>
            <ac:picMk id="8" creationId="{1965B4C2-F551-4C58-AB31-06B1EC64E0A5}"/>
          </ac:picMkLst>
        </pc:picChg>
      </pc:sldChg>
      <pc:sldChg chg="addSp delSp modSp add modAnim">
        <pc:chgData name="冯 梁铭" userId="30e1cb4681f9ac54" providerId="LiveId" clId="{883FEB68-302A-4925-9D62-3C6E41EC8D67}" dt="2018-10-17T14:20:39.564" v="816"/>
        <pc:sldMkLst>
          <pc:docMk/>
          <pc:sldMk cId="2878386783" sldId="287"/>
        </pc:sldMkLst>
        <pc:spChg chg="mod">
          <ac:chgData name="冯 梁铭" userId="30e1cb4681f9ac54" providerId="LiveId" clId="{883FEB68-302A-4925-9D62-3C6E41EC8D67}" dt="2018-10-17T14:06:09.408" v="739" actId="20577"/>
          <ac:spMkLst>
            <pc:docMk/>
            <pc:sldMk cId="2878386783" sldId="287"/>
            <ac:spMk id="2" creationId="{E40BEB6C-C3C1-452F-B8B4-E1135F1E7902}"/>
          </ac:spMkLst>
        </pc:spChg>
        <pc:spChg chg="del">
          <ac:chgData name="冯 梁铭" userId="30e1cb4681f9ac54" providerId="LiveId" clId="{883FEB68-302A-4925-9D62-3C6E41EC8D67}" dt="2018-10-17T14:05:41.577" v="705"/>
          <ac:spMkLst>
            <pc:docMk/>
            <pc:sldMk cId="2878386783" sldId="287"/>
            <ac:spMk id="3" creationId="{19E80434-4E60-441D-ADA1-28117A2E8762}"/>
          </ac:spMkLst>
        </pc:spChg>
        <pc:spChg chg="add mod">
          <ac:chgData name="冯 梁铭" userId="30e1cb4681f9ac54" providerId="LiveId" clId="{883FEB68-302A-4925-9D62-3C6E41EC8D67}" dt="2018-10-17T14:18:56.796" v="797" actId="20577"/>
          <ac:spMkLst>
            <pc:docMk/>
            <pc:sldMk cId="2878386783" sldId="287"/>
            <ac:spMk id="5" creationId="{7C7278F4-1509-40AF-A8CF-40B451D30C00}"/>
          </ac:spMkLst>
        </pc:spChg>
        <pc:spChg chg="add mod">
          <ac:chgData name="冯 梁铭" userId="30e1cb4681f9ac54" providerId="LiveId" clId="{883FEB68-302A-4925-9D62-3C6E41EC8D67}" dt="2018-10-17T14:19:15.344" v="802" actId="14100"/>
          <ac:spMkLst>
            <pc:docMk/>
            <pc:sldMk cId="2878386783" sldId="287"/>
            <ac:spMk id="10" creationId="{24B9A312-11FA-49D2-A77F-94A217802F4A}"/>
          </ac:spMkLst>
        </pc:spChg>
        <pc:spChg chg="add mod">
          <ac:chgData name="冯 梁铭" userId="30e1cb4681f9ac54" providerId="LiveId" clId="{883FEB68-302A-4925-9D62-3C6E41EC8D67}" dt="2018-10-17T14:19:50.772" v="807" actId="1076"/>
          <ac:spMkLst>
            <pc:docMk/>
            <pc:sldMk cId="2878386783" sldId="287"/>
            <ac:spMk id="19" creationId="{2E750A8E-2D27-4EA8-8CF0-BD8B37FC628D}"/>
          </ac:spMkLst>
        </pc:spChg>
        <pc:spChg chg="add mod">
          <ac:chgData name="冯 梁铭" userId="30e1cb4681f9ac54" providerId="LiveId" clId="{883FEB68-302A-4925-9D62-3C6E41EC8D67}" dt="2018-10-17T14:20:18.552" v="813" actId="688"/>
          <ac:spMkLst>
            <pc:docMk/>
            <pc:sldMk cId="2878386783" sldId="287"/>
            <ac:spMk id="20" creationId="{176CFDA7-857D-4D1C-A0BA-3EA9CD5CB41B}"/>
          </ac:spMkLst>
        </pc:spChg>
        <pc:picChg chg="add mod">
          <ac:chgData name="冯 梁铭" userId="30e1cb4681f9ac54" providerId="LiveId" clId="{883FEB68-302A-4925-9D62-3C6E41EC8D67}" dt="2018-10-17T14:18:44.945" v="792" actId="1076"/>
          <ac:picMkLst>
            <pc:docMk/>
            <pc:sldMk cId="2878386783" sldId="287"/>
            <ac:picMk id="4" creationId="{C5666BD2-FD4A-4204-A49F-63EA1858379E}"/>
          </ac:picMkLst>
        </pc:picChg>
        <pc:cxnChg chg="add mod">
          <ac:chgData name="冯 梁铭" userId="30e1cb4681f9ac54" providerId="LiveId" clId="{883FEB68-302A-4925-9D62-3C6E41EC8D67}" dt="2018-10-17T14:18:44.945" v="792" actId="1076"/>
          <ac:cxnSpMkLst>
            <pc:docMk/>
            <pc:sldMk cId="2878386783" sldId="287"/>
            <ac:cxnSpMk id="7" creationId="{3ADEDF5F-1CE9-41A9-85E8-D95FF581BDF5}"/>
          </ac:cxnSpMkLst>
        </pc:cxnChg>
        <pc:cxnChg chg="add mod">
          <ac:chgData name="冯 梁铭" userId="30e1cb4681f9ac54" providerId="LiveId" clId="{883FEB68-302A-4925-9D62-3C6E41EC8D67}" dt="2018-10-17T14:18:44.945" v="792" actId="1076"/>
          <ac:cxnSpMkLst>
            <pc:docMk/>
            <pc:sldMk cId="2878386783" sldId="287"/>
            <ac:cxnSpMk id="12" creationId="{9DD6F0B3-85A0-4627-BEAD-240528A8F85C}"/>
          </ac:cxnSpMkLst>
        </pc:cxnChg>
      </pc:sldChg>
      <pc:sldChg chg="modSp add">
        <pc:chgData name="冯 梁铭" userId="30e1cb4681f9ac54" providerId="LiveId" clId="{883FEB68-302A-4925-9D62-3C6E41EC8D67}" dt="2018-10-17T14:23:03.817" v="870" actId="20577"/>
        <pc:sldMkLst>
          <pc:docMk/>
          <pc:sldMk cId="1463312472" sldId="288"/>
        </pc:sldMkLst>
        <pc:spChg chg="mod">
          <ac:chgData name="冯 梁铭" userId="30e1cb4681f9ac54" providerId="LiveId" clId="{883FEB68-302A-4925-9D62-3C6E41EC8D67}" dt="2018-10-17T14:23:03.817" v="870" actId="20577"/>
          <ac:spMkLst>
            <pc:docMk/>
            <pc:sldMk cId="1463312472" sldId="288"/>
            <ac:spMk id="2" creationId="{BCD443F7-8558-43E9-8D16-237EF102A0D1}"/>
          </ac:spMkLst>
        </pc:spChg>
        <pc:spChg chg="mod">
          <ac:chgData name="冯 梁铭" userId="30e1cb4681f9ac54" providerId="LiveId" clId="{883FEB68-302A-4925-9D62-3C6E41EC8D67}" dt="2018-10-17T14:22:47.985" v="858" actId="113"/>
          <ac:spMkLst>
            <pc:docMk/>
            <pc:sldMk cId="1463312472" sldId="288"/>
            <ac:spMk id="3" creationId="{4DB267B3-465B-492E-B813-75B9B17BD8CB}"/>
          </ac:spMkLst>
        </pc:spChg>
      </pc:sldChg>
      <pc:sldChg chg="addSp delSp modSp add">
        <pc:chgData name="冯 梁铭" userId="30e1cb4681f9ac54" providerId="LiveId" clId="{883FEB68-302A-4925-9D62-3C6E41EC8D67}" dt="2018-10-17T14:39:23.244" v="1173" actId="1076"/>
        <pc:sldMkLst>
          <pc:docMk/>
          <pc:sldMk cId="2213045" sldId="289"/>
        </pc:sldMkLst>
        <pc:spChg chg="mod">
          <ac:chgData name="冯 梁铭" userId="30e1cb4681f9ac54" providerId="LiveId" clId="{883FEB68-302A-4925-9D62-3C6E41EC8D67}" dt="2018-10-17T14:25:01.855" v="954" actId="20577"/>
          <ac:spMkLst>
            <pc:docMk/>
            <pc:sldMk cId="2213045" sldId="289"/>
            <ac:spMk id="2" creationId="{F2A40C81-4995-4D48-AE38-2025AC2E102D}"/>
          </ac:spMkLst>
        </pc:spChg>
        <pc:spChg chg="del">
          <ac:chgData name="冯 梁铭" userId="30e1cb4681f9ac54" providerId="LiveId" clId="{883FEB68-302A-4925-9D62-3C6E41EC8D67}" dt="2018-10-17T14:28:24.347" v="955"/>
          <ac:spMkLst>
            <pc:docMk/>
            <pc:sldMk cId="2213045" sldId="289"/>
            <ac:spMk id="3" creationId="{D1AB4066-20B8-451A-9B62-65654729479D}"/>
          </ac:spMkLst>
        </pc:spChg>
        <pc:spChg chg="add del mod">
          <ac:chgData name="冯 梁铭" userId="30e1cb4681f9ac54" providerId="LiveId" clId="{883FEB68-302A-4925-9D62-3C6E41EC8D67}" dt="2018-10-17T14:28:47.531" v="957" actId="478"/>
          <ac:spMkLst>
            <pc:docMk/>
            <pc:sldMk cId="2213045" sldId="289"/>
            <ac:spMk id="6" creationId="{6156EAAC-9102-40B0-BB90-D131196D763E}"/>
          </ac:spMkLst>
        </pc:spChg>
        <pc:spChg chg="add mod">
          <ac:chgData name="冯 梁铭" userId="30e1cb4681f9ac54" providerId="LiveId" clId="{883FEB68-302A-4925-9D62-3C6E41EC8D67}" dt="2018-10-17T14:33:15.924" v="1046" actId="20577"/>
          <ac:spMkLst>
            <pc:docMk/>
            <pc:sldMk cId="2213045" sldId="289"/>
            <ac:spMk id="12" creationId="{D2A30C48-6931-476E-A58F-DF2F14C2864B}"/>
          </ac:spMkLst>
        </pc:spChg>
        <pc:spChg chg="add mod">
          <ac:chgData name="冯 梁铭" userId="30e1cb4681f9ac54" providerId="LiveId" clId="{883FEB68-302A-4925-9D62-3C6E41EC8D67}" dt="2018-10-17T14:35:12.764" v="1098" actId="13822"/>
          <ac:spMkLst>
            <pc:docMk/>
            <pc:sldMk cId="2213045" sldId="289"/>
            <ac:spMk id="15" creationId="{42ED8B23-B791-4281-84E3-F320DD0352CD}"/>
          </ac:spMkLst>
        </pc:spChg>
        <pc:spChg chg="add mod">
          <ac:chgData name="冯 梁铭" userId="30e1cb4681f9ac54" providerId="LiveId" clId="{883FEB68-302A-4925-9D62-3C6E41EC8D67}" dt="2018-10-17T14:39:23.244" v="1173" actId="1076"/>
          <ac:spMkLst>
            <pc:docMk/>
            <pc:sldMk cId="2213045" sldId="289"/>
            <ac:spMk id="16" creationId="{6609277C-AF58-4485-8809-36EEC92D8976}"/>
          </ac:spMkLst>
        </pc:spChg>
        <pc:spChg chg="add mod">
          <ac:chgData name="冯 梁铭" userId="30e1cb4681f9ac54" providerId="LiveId" clId="{883FEB68-302A-4925-9D62-3C6E41EC8D67}" dt="2018-10-17T14:39:16.414" v="1172" actId="1076"/>
          <ac:spMkLst>
            <pc:docMk/>
            <pc:sldMk cId="2213045" sldId="289"/>
            <ac:spMk id="17" creationId="{5DEDF66B-4BCA-473D-B33A-678710FB7D24}"/>
          </ac:spMkLst>
        </pc:spChg>
        <pc:picChg chg="add del mod">
          <ac:chgData name="冯 梁铭" userId="30e1cb4681f9ac54" providerId="LiveId" clId="{883FEB68-302A-4925-9D62-3C6E41EC8D67}" dt="2018-10-17T14:28:32.375" v="956" actId="478"/>
          <ac:picMkLst>
            <pc:docMk/>
            <pc:sldMk cId="2213045" sldId="289"/>
            <ac:picMk id="4" creationId="{2BDE7267-E3B7-47C7-AD56-88DC93A7661E}"/>
          </ac:picMkLst>
        </pc:picChg>
        <pc:picChg chg="add del mod">
          <ac:chgData name="冯 梁铭" userId="30e1cb4681f9ac54" providerId="LiveId" clId="{883FEB68-302A-4925-9D62-3C6E41EC8D67}" dt="2018-10-17T14:31:13.559" v="960" actId="478"/>
          <ac:picMkLst>
            <pc:docMk/>
            <pc:sldMk cId="2213045" sldId="289"/>
            <ac:picMk id="8" creationId="{B6F9D1D9-D508-4328-BB11-92914C269E71}"/>
          </ac:picMkLst>
        </pc:picChg>
        <pc:picChg chg="add del mod">
          <ac:chgData name="冯 梁铭" userId="30e1cb4681f9ac54" providerId="LiveId" clId="{883FEB68-302A-4925-9D62-3C6E41EC8D67}" dt="2018-10-17T14:31:22.154" v="963" actId="478"/>
          <ac:picMkLst>
            <pc:docMk/>
            <pc:sldMk cId="2213045" sldId="289"/>
            <ac:picMk id="9" creationId="{41376988-27F9-4911-A672-0E9706DDC370}"/>
          </ac:picMkLst>
        </pc:picChg>
        <pc:picChg chg="add mod">
          <ac:chgData name="冯 梁铭" userId="30e1cb4681f9ac54" providerId="LiveId" clId="{883FEB68-302A-4925-9D62-3C6E41EC8D67}" dt="2018-10-17T14:32:04.222" v="965" actId="1076"/>
          <ac:picMkLst>
            <pc:docMk/>
            <pc:sldMk cId="2213045" sldId="289"/>
            <ac:picMk id="11" creationId="{7F3380B2-9D3A-4E48-B07A-3C208FFF0C87}"/>
          </ac:picMkLst>
        </pc:picChg>
        <pc:picChg chg="add mod">
          <ac:chgData name="冯 梁铭" userId="30e1cb4681f9ac54" providerId="LiveId" clId="{883FEB68-302A-4925-9D62-3C6E41EC8D67}" dt="2018-10-17T14:39:09.814" v="1171" actId="1076"/>
          <ac:picMkLst>
            <pc:docMk/>
            <pc:sldMk cId="2213045" sldId="289"/>
            <ac:picMk id="14" creationId="{975038C3-8D81-4715-B915-36BE8FDF15A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23E8A-FF3F-417B-A102-E0EC33B07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4998" y="3713086"/>
            <a:ext cx="8915399" cy="2262781"/>
          </a:xfrm>
        </p:spPr>
        <p:txBody>
          <a:bodyPr>
            <a:noAutofit/>
          </a:bodyPr>
          <a:lstStyle/>
          <a:p>
            <a:r>
              <a:rPr lang="en-US" altLang="zh-CN" sz="4800" dirty="0"/>
              <a:t>Lin Y, Shen S, Liu Z, et al. Neural relation extraction with selective attention over instances[C].2016.</a:t>
            </a:r>
            <a:br>
              <a:rPr lang="en-US" altLang="zh-CN" sz="4800" dirty="0"/>
            </a:br>
            <a:br>
              <a:rPr lang="en-US" altLang="zh-CN" sz="4800" dirty="0"/>
            </a:br>
            <a:endParaRPr lang="zh-CN" altLang="en-US" sz="4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6A2C22-475D-490F-8984-0E4CBB2E6829}"/>
              </a:ext>
            </a:extLst>
          </p:cNvPr>
          <p:cNvSpPr txBox="1"/>
          <p:nvPr/>
        </p:nvSpPr>
        <p:spPr>
          <a:xfrm>
            <a:off x="8489470" y="5903662"/>
            <a:ext cx="3892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潘皓</a:t>
            </a:r>
            <a:endParaRPr lang="en-US" altLang="zh-CN" dirty="0"/>
          </a:p>
          <a:p>
            <a:pPr algn="ctr"/>
            <a:r>
              <a:rPr lang="en-US" altLang="zh-CN" dirty="0"/>
              <a:t>2018/11/8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759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F1CBC-2213-435A-8944-62F1F46B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APCNN in RE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72398D-7067-4B96-85E7-4433FD1DB372}"/>
              </a:ext>
            </a:extLst>
          </p:cNvPr>
          <p:cNvSpPr/>
          <p:nvPr/>
        </p:nvSpPr>
        <p:spPr>
          <a:xfrm>
            <a:off x="4518734" y="6238128"/>
            <a:ext cx="76732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Lin Y, Shen S, Liu Z, et al. Neural relation extraction with selective attention over instances[C].2016.</a:t>
            </a:r>
          </a:p>
          <a:p>
            <a:endParaRPr lang="zh-CN" altLang="en-US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BCAFB4-8FED-4689-A2B6-5EE2CD2AE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106" y="1784227"/>
            <a:ext cx="4562475" cy="3467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329A68B-E88C-4A01-B120-3EF977DDD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581" y="1784228"/>
            <a:ext cx="4667250" cy="34705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BC8FBE6-2B09-4434-92B4-37423F639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181" y="5251327"/>
            <a:ext cx="29146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95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F1CBC-2213-435A-8944-62F1F46B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APCNN in RE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72398D-7067-4B96-85E7-4433FD1DB372}"/>
              </a:ext>
            </a:extLst>
          </p:cNvPr>
          <p:cNvSpPr/>
          <p:nvPr/>
        </p:nvSpPr>
        <p:spPr>
          <a:xfrm>
            <a:off x="4518734" y="6238128"/>
            <a:ext cx="76732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Lin Y, Shen S, Liu Z, et al. Neural relation extraction with selective attention over instances[C].2016.</a:t>
            </a:r>
          </a:p>
          <a:p>
            <a:endParaRPr lang="zh-CN" altLang="en-US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DE4395-867A-44DE-A397-DB996291D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655" y="1811462"/>
            <a:ext cx="10164193" cy="334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2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F1CBC-2213-435A-8944-62F1F46B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867" y="2755633"/>
            <a:ext cx="7962625" cy="1559797"/>
          </a:xfrm>
        </p:spPr>
        <p:txBody>
          <a:bodyPr/>
          <a:lstStyle/>
          <a:p>
            <a:r>
              <a:rPr lang="en-US" altLang="zh-CN" dirty="0"/>
              <a:t>Further work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en-US" altLang="zh-CN" dirty="0"/>
              <a:t>Try to improve PCNN/APCNN in 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985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4C09BD1-876D-49DC-B566-D81C20D19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59" y="2331266"/>
            <a:ext cx="6416211" cy="372621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FCF1CBC-2213-435A-8944-62F1F46B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APCNN+D  in RE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72398D-7067-4B96-85E7-4433FD1DB372}"/>
              </a:ext>
            </a:extLst>
          </p:cNvPr>
          <p:cNvSpPr/>
          <p:nvPr/>
        </p:nvSpPr>
        <p:spPr>
          <a:xfrm>
            <a:off x="4527616" y="6238128"/>
            <a:ext cx="76732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Distant Supervision for Relation Extraction with Sentence-Level Attention and Entity Descriptions[C].2017.</a:t>
            </a:r>
          </a:p>
          <a:p>
            <a:endParaRPr lang="zh-CN" altLang="en-US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01BF6F-F8EA-4625-80C8-28DFE0954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810" y="1526959"/>
            <a:ext cx="5753850" cy="453052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96767E5-B6F8-4B96-A90C-5A43090EE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353" y="1526959"/>
            <a:ext cx="4975017" cy="145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92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F1CBC-2213-435A-8944-62F1F46B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APCNN+D  in RE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72398D-7067-4B96-85E7-4433FD1DB372}"/>
              </a:ext>
            </a:extLst>
          </p:cNvPr>
          <p:cNvSpPr/>
          <p:nvPr/>
        </p:nvSpPr>
        <p:spPr>
          <a:xfrm>
            <a:off x="4527616" y="6238128"/>
            <a:ext cx="76732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Distant Supervision for Relation Extraction with Sentence-Level Attention and Entity Descriptions[C].2017.</a:t>
            </a:r>
          </a:p>
          <a:p>
            <a:endParaRPr lang="zh-CN" altLang="en-US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8FEDD3-78B4-4108-A615-ACF53E28E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715239"/>
            <a:ext cx="3114675" cy="533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B22CF4A-7231-4DCA-A6D5-5EF4A4252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2600841"/>
            <a:ext cx="3743325" cy="790575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C9F92DD-6CD7-4B01-BB9E-8D941F0261E0}"/>
              </a:ext>
            </a:extLst>
          </p:cNvPr>
          <p:cNvCxnSpPr/>
          <p:nvPr/>
        </p:nvCxnSpPr>
        <p:spPr>
          <a:xfrm flipH="1">
            <a:off x="4527616" y="2139518"/>
            <a:ext cx="577044" cy="5681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99CD296-14E3-4034-BAA9-4577102EE4BA}"/>
              </a:ext>
            </a:extLst>
          </p:cNvPr>
          <p:cNvSpPr txBox="1"/>
          <p:nvPr/>
        </p:nvSpPr>
        <p:spPr>
          <a:xfrm>
            <a:off x="2592925" y="3614442"/>
            <a:ext cx="4261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  </a:t>
            </a:r>
            <a:r>
              <a:rPr lang="zh-CN" altLang="en-US" dirty="0"/>
              <a:t>是实体的词向量</a:t>
            </a:r>
            <a:endParaRPr lang="en-US" altLang="zh-CN" dirty="0"/>
          </a:p>
          <a:p>
            <a:r>
              <a:rPr lang="en-US" altLang="zh-CN" dirty="0"/>
              <a:t>d  </a:t>
            </a:r>
            <a:r>
              <a:rPr lang="zh-CN" altLang="en-US" dirty="0"/>
              <a:t>是把实体的词向量和描述的词向量连      接起来后，经过一个独立的</a:t>
            </a:r>
            <a:r>
              <a:rPr lang="en-US" altLang="zh-CN" dirty="0"/>
              <a:t>CNN</a:t>
            </a:r>
            <a:r>
              <a:rPr lang="zh-CN" altLang="en-US" dirty="0"/>
              <a:t>输出的与</a:t>
            </a:r>
            <a:r>
              <a:rPr lang="en-US" altLang="zh-CN" dirty="0"/>
              <a:t>e</a:t>
            </a:r>
            <a:r>
              <a:rPr lang="zh-CN" altLang="en-US" dirty="0"/>
              <a:t>维度相同的“描述向量”。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026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F1CBC-2213-435A-8944-62F1F46B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APCNN+D  in RE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72398D-7067-4B96-85E7-4433FD1DB372}"/>
              </a:ext>
            </a:extLst>
          </p:cNvPr>
          <p:cNvSpPr/>
          <p:nvPr/>
        </p:nvSpPr>
        <p:spPr>
          <a:xfrm>
            <a:off x="4527616" y="6238128"/>
            <a:ext cx="76732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Distant Supervision for Relation Extraction with Sentence-Level Attention and Entity Descriptions[C].2017.</a:t>
            </a:r>
          </a:p>
          <a:p>
            <a:endParaRPr lang="zh-CN" altLang="en-US" sz="16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746E1BC-6B60-49F6-BE58-55FD87137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904999"/>
            <a:ext cx="8883309" cy="319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9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F1CBC-2213-435A-8944-62F1F46B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APCNN+seed_selection</a:t>
            </a:r>
            <a:r>
              <a:rPr lang="en-US" altLang="zh-CN" dirty="0"/>
              <a:t>  in RE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72398D-7067-4B96-85E7-4433FD1DB372}"/>
              </a:ext>
            </a:extLst>
          </p:cNvPr>
          <p:cNvSpPr/>
          <p:nvPr/>
        </p:nvSpPr>
        <p:spPr>
          <a:xfrm>
            <a:off x="3453414" y="6238128"/>
            <a:ext cx="874746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Phi V T, </a:t>
            </a:r>
            <a:r>
              <a:rPr lang="en-US" altLang="zh-CN" dirty="0" err="1"/>
              <a:t>Santoso</a:t>
            </a:r>
            <a:r>
              <a:rPr lang="en-US" altLang="zh-CN" dirty="0"/>
              <a:t> J, </a:t>
            </a:r>
            <a:r>
              <a:rPr lang="en-US" altLang="zh-CN" dirty="0" err="1"/>
              <a:t>Shimbo</a:t>
            </a:r>
            <a:r>
              <a:rPr lang="en-US" altLang="zh-CN" dirty="0"/>
              <a:t> M, et al. Ranking-Based Automatic Seed Selection and Noise Reduction for Weakly Supervised Relation Extraction[C].2017.</a:t>
            </a:r>
          </a:p>
          <a:p>
            <a:endParaRPr lang="zh-CN" altLang="en-US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C366D1-D205-40D2-B38D-BD65DCBC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3757057"/>
            <a:ext cx="7010400" cy="19716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8B25BA4-1E0A-4004-ADE0-3190DC95B463}"/>
              </a:ext>
            </a:extLst>
          </p:cNvPr>
          <p:cNvSpPr txBox="1"/>
          <p:nvPr/>
        </p:nvSpPr>
        <p:spPr>
          <a:xfrm>
            <a:off x="2689933" y="1722268"/>
            <a:ext cx="7297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这篇文章通过对远程监督数据集降噪来提高关系抽取的性能：</a:t>
            </a:r>
            <a:endParaRPr lang="en-US" altLang="zh-CN" dirty="0"/>
          </a:p>
          <a:p>
            <a:r>
              <a:rPr lang="zh-CN" altLang="en-US" dirty="0"/>
              <a:t>分别采用了：</a:t>
            </a:r>
            <a:endParaRPr lang="en-US" altLang="zh-CN" dirty="0"/>
          </a:p>
          <a:p>
            <a:r>
              <a:rPr lang="en-US" altLang="zh-CN" dirty="0"/>
              <a:t>HITS(Hypertext-induced topic search)</a:t>
            </a:r>
          </a:p>
          <a:p>
            <a:r>
              <a:rPr lang="en-US" altLang="zh-CN" dirty="0"/>
              <a:t>LSA(Latent semantic analysis)</a:t>
            </a:r>
          </a:p>
          <a:p>
            <a:r>
              <a:rPr lang="en-US" altLang="zh-CN" dirty="0"/>
              <a:t>NMF(Non-negative matrix factorization)</a:t>
            </a:r>
          </a:p>
          <a:p>
            <a:r>
              <a:rPr lang="zh-CN" altLang="en-US" dirty="0"/>
              <a:t>保留了</a:t>
            </a:r>
            <a:r>
              <a:rPr lang="en-US" altLang="zh-CN" dirty="0"/>
              <a:t>90%</a:t>
            </a:r>
            <a:r>
              <a:rPr lang="zh-CN" altLang="en-US" dirty="0"/>
              <a:t>的语料，效果不大。</a:t>
            </a:r>
          </a:p>
        </p:txBody>
      </p:sp>
    </p:spTree>
    <p:extLst>
      <p:ext uri="{BB962C8B-B14F-4D97-AF65-F5344CB8AC3E}">
        <p14:creationId xmlns:p14="http://schemas.microsoft.com/office/powerpoint/2010/main" val="1204775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F1CBC-2213-435A-8944-62F1F46B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APCNN+DSGAN  in RE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72398D-7067-4B96-85E7-4433FD1DB372}"/>
              </a:ext>
            </a:extLst>
          </p:cNvPr>
          <p:cNvSpPr/>
          <p:nvPr/>
        </p:nvSpPr>
        <p:spPr>
          <a:xfrm>
            <a:off x="4403324" y="6238128"/>
            <a:ext cx="779755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Qin P, Xu W, Wang W Y. DSGAN: Generative Adversarial Training for Distant Supervision Relation Extraction[J].2018.</a:t>
            </a:r>
          </a:p>
          <a:p>
            <a:endParaRPr lang="zh-CN" altLang="en-US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84E09F-51BF-4925-A27B-C3BA25E4B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8" y="1348355"/>
            <a:ext cx="9984004" cy="47467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13EFB06-3180-42B5-97ED-E84FB0170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08" y="1348356"/>
            <a:ext cx="2162547" cy="6344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C2AAA43-F6A4-4CDB-B542-AF3F29C8C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981" y="384699"/>
            <a:ext cx="3215661" cy="1280890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C6EC476-BD4A-4D64-93DE-F504AE7D4F74}"/>
              </a:ext>
            </a:extLst>
          </p:cNvPr>
          <p:cNvCxnSpPr/>
          <p:nvPr/>
        </p:nvCxnSpPr>
        <p:spPr>
          <a:xfrm flipH="1">
            <a:off x="8984202" y="1740023"/>
            <a:ext cx="550415" cy="11452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96C775DD-3389-4A82-B145-A115A72F2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08" y="1956189"/>
            <a:ext cx="2025681" cy="585197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4C775CD-DC0E-4231-AAD8-B3EE656237E0}"/>
              </a:ext>
            </a:extLst>
          </p:cNvPr>
          <p:cNvCxnSpPr/>
          <p:nvPr/>
        </p:nvCxnSpPr>
        <p:spPr>
          <a:xfrm>
            <a:off x="1624614" y="1802167"/>
            <a:ext cx="2476869" cy="10830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00388749-CF90-41B0-B15A-5439D4600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656" y="2541386"/>
            <a:ext cx="1425958" cy="29937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EF65BEE-BA3B-4DE7-90B3-9D08586319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656" y="2809447"/>
            <a:ext cx="2022446" cy="61650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8DCD367-8D7D-4820-90A7-67313CE3BB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811" y="5183974"/>
            <a:ext cx="3029781" cy="1083076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5068C69-9571-47AF-ABC4-972D1B52CA8F}"/>
              </a:ext>
            </a:extLst>
          </p:cNvPr>
          <p:cNvCxnSpPr/>
          <p:nvPr/>
        </p:nvCxnSpPr>
        <p:spPr>
          <a:xfrm>
            <a:off x="557784" y="3319272"/>
            <a:ext cx="353851" cy="193852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83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F1CBC-2213-435A-8944-62F1F46B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APCNN+DSGAN  in RE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72398D-7067-4B96-85E7-4433FD1DB372}"/>
              </a:ext>
            </a:extLst>
          </p:cNvPr>
          <p:cNvSpPr/>
          <p:nvPr/>
        </p:nvSpPr>
        <p:spPr>
          <a:xfrm>
            <a:off x="4403324" y="6238128"/>
            <a:ext cx="779755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Qin P, Xu W, Wang W Y. DSGAN: Generative Adversarial Training for Distant Supervision Relation Extraction[J].2018.</a:t>
            </a:r>
          </a:p>
          <a:p>
            <a:endParaRPr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14458A-8A5F-4BED-BE9A-6A822795F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789" y="1175713"/>
            <a:ext cx="7083171" cy="497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8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F1CBC-2213-435A-8944-62F1F46B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APCNN+DSGAN  in RE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72398D-7067-4B96-85E7-4433FD1DB372}"/>
              </a:ext>
            </a:extLst>
          </p:cNvPr>
          <p:cNvSpPr/>
          <p:nvPr/>
        </p:nvSpPr>
        <p:spPr>
          <a:xfrm>
            <a:off x="4403324" y="6238128"/>
            <a:ext cx="779755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Qin P, Xu W, Wang W Y. DSGAN: Generative Adversarial Training for Distant Supervision Relation Extraction[J].2018.</a:t>
            </a:r>
          </a:p>
          <a:p>
            <a:endParaRPr lang="zh-CN" altLang="en-US" sz="1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0994C28-49C8-43E3-9A0E-503045B21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62" y="2438400"/>
            <a:ext cx="55530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2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E31EE-7750-44E7-9033-4B6C470C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knowledge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234E1-090B-4E5C-AB86-E78E89A0E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7833172" cy="377762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实体关系抽取（</a:t>
            </a:r>
            <a:r>
              <a:rPr lang="en-US" altLang="zh-CN" sz="2400" dirty="0"/>
              <a:t>Relation Extraction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zh-CN" sz="2400" dirty="0"/>
              <a:t>关系抽取（</a:t>
            </a:r>
            <a:r>
              <a:rPr lang="en-US" altLang="zh-CN" sz="2400" dirty="0"/>
              <a:t>Relation Extraction</a:t>
            </a:r>
            <a:r>
              <a:rPr lang="zh-CN" altLang="zh-CN" sz="2400" dirty="0"/>
              <a:t>）或关系分类（</a:t>
            </a:r>
            <a:r>
              <a:rPr lang="en-US" altLang="zh-CN" sz="2400" dirty="0"/>
              <a:t>Relation classification</a:t>
            </a:r>
            <a:r>
              <a:rPr lang="zh-CN" altLang="zh-CN" sz="2400" dirty="0"/>
              <a:t>）是信息抽取的子任务之一，目的是从自然语言文本中抽取出命名实体对之间的关系。如经典的例句</a:t>
            </a:r>
            <a:r>
              <a:rPr lang="en-US" altLang="zh-CN" sz="2400" dirty="0"/>
              <a:t>“Bill Gates is the founder of Microsoft Inc.”</a:t>
            </a:r>
            <a:r>
              <a:rPr lang="zh-CN" altLang="zh-CN" sz="2400" dirty="0"/>
              <a:t>中包含一个实体对</a:t>
            </a:r>
            <a:r>
              <a:rPr lang="en-US" altLang="zh-CN" sz="2400" dirty="0"/>
              <a:t>(Bill Gates, Microsoft Inc.)</a:t>
            </a:r>
            <a:r>
              <a:rPr lang="zh-CN" altLang="zh-CN" sz="2400" dirty="0"/>
              <a:t>，这两个实体对之间的关系为</a:t>
            </a:r>
            <a:r>
              <a:rPr lang="en-US" altLang="zh-CN" sz="2400" dirty="0"/>
              <a:t>Founder</a:t>
            </a:r>
            <a:r>
              <a:rPr lang="zh-CN" altLang="zh-CN" sz="2400" dirty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371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E31EE-7750-44E7-9033-4B6C470C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knowledge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234E1-090B-4E5C-AB86-E78E89A0E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94406"/>
            <a:ext cx="7833172" cy="419618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远程监督（</a:t>
            </a:r>
            <a:r>
              <a:rPr lang="en-US" altLang="zh-CN" sz="2400" dirty="0"/>
              <a:t>Distant Supervision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zh-CN" sz="2400" dirty="0"/>
              <a:t>如果有一个精确定义的知识库规定了一个实体对之间的关系</a:t>
            </a:r>
            <a:r>
              <a:rPr lang="en-US" altLang="zh-CN" sz="2400" dirty="0"/>
              <a:t>R</a:t>
            </a:r>
            <a:r>
              <a:rPr lang="zh-CN" altLang="zh-CN" sz="2400" dirty="0"/>
              <a:t>，那</a:t>
            </a:r>
            <a:r>
              <a:rPr lang="zh-CN" altLang="en-US" sz="2400" dirty="0"/>
              <a:t>就假设</a:t>
            </a:r>
            <a:r>
              <a:rPr lang="zh-CN" altLang="zh-CN" sz="2400" dirty="0"/>
              <a:t>所有其它句子中出现的这个实体对都蕴含了同样的关系</a:t>
            </a:r>
            <a:r>
              <a:rPr lang="en-US" altLang="zh-CN" sz="2400" dirty="0"/>
              <a:t>R</a:t>
            </a:r>
            <a:r>
              <a:rPr lang="zh-CN" altLang="en-US" sz="2400" dirty="0"/>
              <a:t>。如在选取的知识库中</a:t>
            </a:r>
            <a:r>
              <a:rPr lang="en-US" altLang="zh-CN" sz="2400" dirty="0"/>
              <a:t>“Bill Gates is the founder of Microsoft Inc.”</a:t>
            </a:r>
            <a:r>
              <a:rPr lang="zh-CN" altLang="zh-CN" sz="2400" dirty="0"/>
              <a:t>中实体对</a:t>
            </a:r>
            <a:r>
              <a:rPr lang="en-US" altLang="zh-CN" sz="2400" dirty="0"/>
              <a:t>(Bill Gates, Microsoft Inc.)</a:t>
            </a:r>
            <a:r>
              <a:rPr lang="zh-CN" altLang="en-US" sz="2400" dirty="0"/>
              <a:t> </a:t>
            </a:r>
            <a:r>
              <a:rPr lang="zh-CN" altLang="zh-CN" sz="2400" dirty="0"/>
              <a:t>关系为</a:t>
            </a:r>
            <a:r>
              <a:rPr lang="en-US" altLang="zh-CN" sz="2400" dirty="0"/>
              <a:t>Founder</a:t>
            </a:r>
            <a:r>
              <a:rPr lang="zh-CN" altLang="zh-CN" sz="2400" dirty="0"/>
              <a:t>。</a:t>
            </a:r>
            <a:r>
              <a:rPr lang="en-US" altLang="zh-CN" sz="2400" dirty="0"/>
              <a:t>                </a:t>
            </a:r>
            <a:r>
              <a:rPr lang="zh-CN" altLang="en-US" sz="2400" dirty="0"/>
              <a:t>那么从其它地方找来句子中如：</a:t>
            </a:r>
            <a:r>
              <a:rPr lang="en-US" altLang="zh-CN" sz="2400" dirty="0"/>
              <a:t>                                   “Bill Gates is now going to Microsoft Inc.”           “Bill Gates regretted to found Microsoft Inc.”                     </a:t>
            </a:r>
          </a:p>
          <a:p>
            <a:pPr marL="0" indent="0">
              <a:buNone/>
            </a:pPr>
            <a:r>
              <a:rPr lang="en-US" altLang="zh-CN" sz="2400" dirty="0"/>
              <a:t>     (Bill Gates, Microsoft Inc.)</a:t>
            </a:r>
            <a:r>
              <a:rPr lang="zh-CN" altLang="en-US" sz="2400" dirty="0"/>
              <a:t> </a:t>
            </a:r>
            <a:r>
              <a:rPr lang="zh-CN" altLang="zh-CN" sz="2400" dirty="0"/>
              <a:t>关系</a:t>
            </a:r>
            <a:r>
              <a:rPr lang="zh-CN" altLang="en-US" sz="2400" dirty="0"/>
              <a:t>都被标记</a:t>
            </a:r>
            <a:r>
              <a:rPr lang="zh-CN" altLang="zh-CN" sz="2400" dirty="0"/>
              <a:t>为</a:t>
            </a:r>
            <a:r>
              <a:rPr lang="en-US" altLang="zh-CN" sz="2400" dirty="0"/>
              <a:t>Founder</a:t>
            </a:r>
            <a:r>
              <a:rPr lang="zh-CN" altLang="zh-CN" sz="2400" dirty="0"/>
              <a:t>。</a:t>
            </a: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BEE5B2-B83D-4FB8-8C81-2916471F8891}"/>
              </a:ext>
            </a:extLst>
          </p:cNvPr>
          <p:cNvSpPr/>
          <p:nvPr/>
        </p:nvSpPr>
        <p:spPr>
          <a:xfrm>
            <a:off x="5091954" y="6238128"/>
            <a:ext cx="710004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Mintz</a:t>
            </a:r>
            <a:r>
              <a:rPr lang="en-US" altLang="zh-CN" dirty="0"/>
              <a:t> M, Bills S, Snow R, et al. Distant supervision for relation extraction without labeled data[C].2009.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9642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F1CBC-2213-435A-8944-62F1F46B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 in RE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72398D-7067-4B96-85E7-4433FD1DB372}"/>
              </a:ext>
            </a:extLst>
          </p:cNvPr>
          <p:cNvSpPr/>
          <p:nvPr/>
        </p:nvSpPr>
        <p:spPr>
          <a:xfrm>
            <a:off x="5091954" y="6238128"/>
            <a:ext cx="710004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Zeng D, Liu K, Lai S, et al. Relation classification via convolutional deep neural network[C].2014.</a:t>
            </a:r>
          </a:p>
          <a:p>
            <a:endParaRPr lang="zh-CN" altLang="en-US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F8087EA-9BDD-4345-B4D1-1622C30C6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112" y="1411549"/>
            <a:ext cx="5733650" cy="445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2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F1CBC-2213-435A-8944-62F1F46B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 in RE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72398D-7067-4B96-85E7-4433FD1DB372}"/>
              </a:ext>
            </a:extLst>
          </p:cNvPr>
          <p:cNvSpPr/>
          <p:nvPr/>
        </p:nvSpPr>
        <p:spPr>
          <a:xfrm>
            <a:off x="5091954" y="6238128"/>
            <a:ext cx="710004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Zeng D, Liu K, Lai S, et al. Relation classification via convolutional deep neural network[C].2014.</a:t>
            </a:r>
          </a:p>
          <a:p>
            <a:endParaRPr lang="zh-CN" altLang="en-US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97BAA2-F468-492C-9732-40F6F4907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67" y="1398127"/>
            <a:ext cx="10981678" cy="438525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7CAC04C-1027-4A3E-887C-D683E232A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378" y="248060"/>
            <a:ext cx="2886075" cy="1390650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B719613-C07A-4BF0-A6AA-5E7D94F9818B}"/>
              </a:ext>
            </a:extLst>
          </p:cNvPr>
          <p:cNvCxnSpPr/>
          <p:nvPr/>
        </p:nvCxnSpPr>
        <p:spPr>
          <a:xfrm flipH="1">
            <a:off x="3879542" y="1331650"/>
            <a:ext cx="1677879" cy="20329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43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F1CBC-2213-435A-8944-62F1F46B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PCNN in RE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72398D-7067-4B96-85E7-4433FD1DB372}"/>
              </a:ext>
            </a:extLst>
          </p:cNvPr>
          <p:cNvSpPr/>
          <p:nvPr/>
        </p:nvSpPr>
        <p:spPr>
          <a:xfrm>
            <a:off x="4518734" y="6238128"/>
            <a:ext cx="76732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Zeng D, Liu K, Chen Y, et al. Distant supervision for relation extraction via piecewise convolutional neural networks[C].2015.</a:t>
            </a:r>
          </a:p>
          <a:p>
            <a:endParaRPr lang="zh-CN" altLang="en-US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DECB75-FDF8-4AFC-BF80-32EBAFD54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310" y="1480197"/>
            <a:ext cx="8911688" cy="4382162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C4B2F84-0273-4725-A06E-192EB2C232D2}"/>
              </a:ext>
            </a:extLst>
          </p:cNvPr>
          <p:cNvCxnSpPr/>
          <p:nvPr/>
        </p:nvCxnSpPr>
        <p:spPr>
          <a:xfrm>
            <a:off x="10027850" y="1886204"/>
            <a:ext cx="390617" cy="13316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350C6C00-8EA5-4059-A62C-EB6EBE5C2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180" y="3218156"/>
            <a:ext cx="691390" cy="47105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8CEB426-518C-403A-80E3-34679CAA6352}"/>
              </a:ext>
            </a:extLst>
          </p:cNvPr>
          <p:cNvSpPr txBox="1"/>
          <p:nvPr/>
        </p:nvSpPr>
        <p:spPr>
          <a:xfrm>
            <a:off x="8620217" y="825623"/>
            <a:ext cx="2263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最后的损失函数使用多示例学习</a:t>
            </a:r>
            <a:r>
              <a:rPr lang="en-US" altLang="zh-CN" dirty="0"/>
              <a:t>MIL</a:t>
            </a:r>
            <a:r>
              <a:rPr lang="zh-CN" altLang="en-US" dirty="0"/>
              <a:t>方法计算（</a:t>
            </a:r>
            <a:r>
              <a:rPr lang="en-US" altLang="zh-CN" dirty="0"/>
              <a:t>BP-MIL</a:t>
            </a:r>
            <a:r>
              <a:rPr lang="zh-CN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19047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F1CBC-2213-435A-8944-62F1F46B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PCNN in RE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72398D-7067-4B96-85E7-4433FD1DB372}"/>
              </a:ext>
            </a:extLst>
          </p:cNvPr>
          <p:cNvSpPr/>
          <p:nvPr/>
        </p:nvSpPr>
        <p:spPr>
          <a:xfrm>
            <a:off x="4518734" y="6238128"/>
            <a:ext cx="76732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Zeng D, Liu K, Chen Y, et al. Distant supervision for relation extraction via piecewise convolutional neural networks[C].2015.</a:t>
            </a:r>
          </a:p>
          <a:p>
            <a:endParaRPr lang="zh-CN" altLang="en-US" sz="16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CF335BF-3094-4D8C-992C-A51EF1CCB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9921"/>
            <a:ext cx="7833172" cy="377762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多示例学习（</a:t>
            </a:r>
            <a:r>
              <a:rPr lang="en-US" altLang="zh-CN" sz="2400" dirty="0"/>
              <a:t>Multiple instance learning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由医学问题引出，用于训练的是</a:t>
            </a:r>
            <a:r>
              <a:rPr lang="en-US" altLang="zh-CN" sz="2400" dirty="0"/>
              <a:t>instance</a:t>
            </a:r>
            <a:r>
              <a:rPr lang="zh-CN" altLang="en-US" sz="2400" dirty="0"/>
              <a:t>打包成的</a:t>
            </a:r>
            <a:r>
              <a:rPr lang="en-US" altLang="zh-CN" sz="2400" dirty="0"/>
              <a:t>bag</a:t>
            </a:r>
            <a:r>
              <a:rPr lang="zh-CN" altLang="en-US" sz="2400" dirty="0"/>
              <a:t>。如果一个</a:t>
            </a:r>
            <a:r>
              <a:rPr lang="en-US" altLang="zh-CN" sz="2400" dirty="0"/>
              <a:t>bag </a:t>
            </a:r>
            <a:r>
              <a:rPr lang="zh-CN" altLang="en-US" sz="2400" dirty="0"/>
              <a:t>里面存在至少一个</a:t>
            </a:r>
            <a:r>
              <a:rPr lang="en-US" altLang="zh-CN" sz="2400" dirty="0"/>
              <a:t>instance</a:t>
            </a:r>
            <a:r>
              <a:rPr lang="zh-CN" altLang="en-US" sz="2400" dirty="0"/>
              <a:t>被分类器判定标签为</a:t>
            </a:r>
            <a:r>
              <a:rPr lang="en-US" altLang="zh-CN" sz="2400" dirty="0"/>
              <a:t>+</a:t>
            </a:r>
            <a:r>
              <a:rPr lang="zh-CN" altLang="en-US" sz="2400" dirty="0"/>
              <a:t>（或者</a:t>
            </a:r>
            <a:r>
              <a:rPr lang="en-US" altLang="zh-CN" sz="2400" dirty="0"/>
              <a:t>1</a:t>
            </a:r>
            <a:r>
              <a:rPr lang="zh-CN" altLang="en-US" sz="2400" dirty="0"/>
              <a:t>）的示例，则该包为正包；如果一个</a:t>
            </a:r>
            <a:r>
              <a:rPr lang="en-US" altLang="zh-CN" sz="2400" dirty="0"/>
              <a:t>bag</a:t>
            </a:r>
            <a:r>
              <a:rPr lang="zh-CN" altLang="en-US" sz="2400" dirty="0"/>
              <a:t>里面所有的</a:t>
            </a:r>
            <a:r>
              <a:rPr lang="en-US" altLang="zh-CN" sz="2400" dirty="0"/>
              <a:t>instance</a:t>
            </a:r>
            <a:r>
              <a:rPr lang="zh-CN" altLang="en-US" sz="2400" dirty="0"/>
              <a:t>都被分类器判定标签为</a:t>
            </a:r>
            <a:r>
              <a:rPr lang="en-US" altLang="zh-CN" sz="2400" dirty="0"/>
              <a:t>-</a:t>
            </a:r>
            <a:r>
              <a:rPr lang="zh-CN" altLang="en-US" sz="2400" dirty="0"/>
              <a:t>，则该包为负包。</a:t>
            </a:r>
          </a:p>
        </p:txBody>
      </p:sp>
    </p:spTree>
    <p:extLst>
      <p:ext uri="{BB962C8B-B14F-4D97-AF65-F5344CB8AC3E}">
        <p14:creationId xmlns:p14="http://schemas.microsoft.com/office/powerpoint/2010/main" val="262664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F1CBC-2213-435A-8944-62F1F46B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PCNN in RE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72398D-7067-4B96-85E7-4433FD1DB372}"/>
              </a:ext>
            </a:extLst>
          </p:cNvPr>
          <p:cNvSpPr/>
          <p:nvPr/>
        </p:nvSpPr>
        <p:spPr>
          <a:xfrm>
            <a:off x="4518734" y="6238128"/>
            <a:ext cx="76732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Zeng D, Liu K, Chen Y, et al. Distant supervision for relation extraction via piecewise convolutional neural networks[C].2015.</a:t>
            </a:r>
          </a:p>
          <a:p>
            <a:endParaRPr lang="zh-CN" altLang="en-US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24DBC9-4416-41BF-8891-18391024B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801" y="1478781"/>
            <a:ext cx="65436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36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A06F0D8-1DDA-4DCA-B1E7-B95FC8E9A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493" y="543764"/>
            <a:ext cx="5631119" cy="535041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FCF1CBC-2213-435A-8944-62F1F46B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APCNN in RE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72398D-7067-4B96-85E7-4433FD1DB372}"/>
              </a:ext>
            </a:extLst>
          </p:cNvPr>
          <p:cNvSpPr/>
          <p:nvPr/>
        </p:nvSpPr>
        <p:spPr>
          <a:xfrm>
            <a:off x="4518734" y="6238128"/>
            <a:ext cx="76732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Lin Y, Shen S, Liu Z, et al. Neural relation extraction with selective attention over instances[C].2016.</a:t>
            </a:r>
          </a:p>
          <a:p>
            <a:endParaRPr lang="zh-CN" altLang="en-US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6CABB5-9E37-427E-AE6C-F75834D90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367" y="1503153"/>
            <a:ext cx="6096000" cy="43910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5312F3A-00A7-4038-9151-AA40DB9EA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5367" y="963822"/>
            <a:ext cx="2987205" cy="1033452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D29FFDE-34CE-4A65-85BB-0E19BDCE03C6}"/>
              </a:ext>
            </a:extLst>
          </p:cNvPr>
          <p:cNvCxnSpPr>
            <a:cxnSpLocks/>
          </p:cNvCxnSpPr>
          <p:nvPr/>
        </p:nvCxnSpPr>
        <p:spPr>
          <a:xfrm flipV="1">
            <a:off x="6169981" y="1571349"/>
            <a:ext cx="2467992" cy="13049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9AE493CE-9DA0-41D4-8BEB-DA49CC08E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1676" y="3084341"/>
            <a:ext cx="1866900" cy="990600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D9D14DC-37C7-4E2A-9C70-2242E8F585C1}"/>
              </a:ext>
            </a:extLst>
          </p:cNvPr>
          <p:cNvCxnSpPr/>
          <p:nvPr/>
        </p:nvCxnSpPr>
        <p:spPr>
          <a:xfrm flipH="1">
            <a:off x="9188388" y="1775534"/>
            <a:ext cx="985422" cy="16534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153F317-ABB0-4914-8664-7D16F53AA6CC}"/>
              </a:ext>
            </a:extLst>
          </p:cNvPr>
          <p:cNvSpPr txBox="1"/>
          <p:nvPr/>
        </p:nvSpPr>
        <p:spPr>
          <a:xfrm>
            <a:off x="7705818" y="4049559"/>
            <a:ext cx="3373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r>
              <a:rPr lang="en-US" altLang="zh-CN" sz="2400" baseline="-25000" dirty="0">
                <a:latin typeface="Monotype Corsiva" panose="03010101010201010101" pitchFamily="66" charset="0"/>
              </a:rPr>
              <a:t>i  </a:t>
            </a:r>
            <a:r>
              <a:rPr lang="zh-CN" altLang="en-US" dirty="0"/>
              <a:t>是经过</a:t>
            </a:r>
            <a:r>
              <a:rPr lang="en-US" altLang="zh-CN" dirty="0"/>
              <a:t>CNN</a:t>
            </a:r>
            <a:r>
              <a:rPr lang="zh-CN" altLang="en-US" dirty="0"/>
              <a:t>提取的句子表示</a:t>
            </a:r>
            <a:endParaRPr lang="en-US" altLang="zh-CN" dirty="0"/>
          </a:p>
          <a:p>
            <a:r>
              <a:rPr lang="en-US" altLang="zh-CN" dirty="0"/>
              <a:t>A  </a:t>
            </a:r>
            <a:r>
              <a:rPr lang="zh-CN" altLang="en-US" dirty="0"/>
              <a:t>是一个确定权重的对角阵</a:t>
            </a:r>
            <a:endParaRPr lang="en-US" altLang="zh-CN" dirty="0"/>
          </a:p>
          <a:p>
            <a:r>
              <a:rPr lang="en-US" altLang="zh-CN" dirty="0"/>
              <a:t> r   </a:t>
            </a:r>
            <a:r>
              <a:rPr lang="zh-CN" altLang="en-US" dirty="0"/>
              <a:t>是代表关系的向量</a:t>
            </a:r>
          </a:p>
        </p:txBody>
      </p:sp>
    </p:spTree>
    <p:extLst>
      <p:ext uri="{BB962C8B-B14F-4D97-AF65-F5344CB8AC3E}">
        <p14:creationId xmlns:p14="http://schemas.microsoft.com/office/powerpoint/2010/main" val="201699400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544</TotalTime>
  <Words>880</Words>
  <Application>Microsoft Office PowerPoint</Application>
  <PresentationFormat>宽屏</PresentationFormat>
  <Paragraphs>56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幼圆</vt:lpstr>
      <vt:lpstr>Arial</vt:lpstr>
      <vt:lpstr>Century Gothic</vt:lpstr>
      <vt:lpstr>Monotype Corsiva</vt:lpstr>
      <vt:lpstr>Wingdings 3</vt:lpstr>
      <vt:lpstr>丝状</vt:lpstr>
      <vt:lpstr>Lin Y, Shen S, Liu Z, et al. Neural relation extraction with selective attention over instances[C].2016.  </vt:lpstr>
      <vt:lpstr>Basic knowledge</vt:lpstr>
      <vt:lpstr>Basic knowledge</vt:lpstr>
      <vt:lpstr>CNN in RE</vt:lpstr>
      <vt:lpstr>CNN in RE</vt:lpstr>
      <vt:lpstr>PCNN in RE</vt:lpstr>
      <vt:lpstr>PCNN in RE</vt:lpstr>
      <vt:lpstr>PCNN in RE</vt:lpstr>
      <vt:lpstr>APCNN in RE</vt:lpstr>
      <vt:lpstr>APCNN in RE</vt:lpstr>
      <vt:lpstr>APCNN in RE</vt:lpstr>
      <vt:lpstr>Further work： Try to improve PCNN/APCNN in RE</vt:lpstr>
      <vt:lpstr>APCNN+D  in RE</vt:lpstr>
      <vt:lpstr>APCNN+D  in RE</vt:lpstr>
      <vt:lpstr>APCNN+D  in RE</vt:lpstr>
      <vt:lpstr>APCNN+seed_selection  in RE</vt:lpstr>
      <vt:lpstr>APCNN+DSGAN  in RE</vt:lpstr>
      <vt:lpstr>APCNN+DSGAN  in RE</vt:lpstr>
      <vt:lpstr>APCNN+DSGAN  in 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Context-Sensitive Convolutional Filters for Text Processing</dc:title>
  <dc:creator>冯 梁铭</dc:creator>
  <cp:lastModifiedBy>潘 皓</cp:lastModifiedBy>
  <cp:revision>37</cp:revision>
  <dcterms:created xsi:type="dcterms:W3CDTF">2018-10-17T12:22:34Z</dcterms:created>
  <dcterms:modified xsi:type="dcterms:W3CDTF">2018-11-09T05:33:46Z</dcterms:modified>
</cp:coreProperties>
</file>