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3" r:id="rId5"/>
    <p:sldId id="274" r:id="rId6"/>
    <p:sldId id="280" r:id="rId7"/>
    <p:sldId id="281" r:id="rId8"/>
    <p:sldId id="276" r:id="rId9"/>
    <p:sldId id="275" r:id="rId10"/>
    <p:sldId id="277" r:id="rId11"/>
    <p:sldId id="278" r:id="rId12"/>
    <p:sldId id="289" r:id="rId13"/>
    <p:sldId id="282" r:id="rId14"/>
    <p:sldId id="283" r:id="rId15"/>
    <p:sldId id="284" r:id="rId16"/>
    <p:sldId id="285" r:id="rId17"/>
    <p:sldId id="286" r:id="rId18"/>
    <p:sldId id="287" r:id="rId19"/>
    <p:sldId id="28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5" d="100"/>
          <a:sy n="85" d="100"/>
        </p:scale>
        <p:origin x="595"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冯 梁铭" userId="30e1cb4681f9ac54" providerId="LiveId" clId="{883FEB68-302A-4925-9D62-3C6E41EC8D67}"/>
    <pc:docChg chg="undo custSel addSld modSld">
      <pc:chgData name="冯 梁铭" userId="30e1cb4681f9ac54" providerId="LiveId" clId="{883FEB68-302A-4925-9D62-3C6E41EC8D67}" dt="2018-10-17T14:42:23.015" v="1286" actId="1076"/>
      <pc:docMkLst>
        <pc:docMk/>
      </pc:docMkLst>
      <pc:sldChg chg="modSp">
        <pc:chgData name="冯 梁铭" userId="30e1cb4681f9ac54" providerId="LiveId" clId="{883FEB68-302A-4925-9D62-3C6E41EC8D67}" dt="2018-10-17T14:24:13.818" v="920" actId="20577"/>
        <pc:sldMkLst>
          <pc:docMk/>
          <pc:sldMk cId="3267759681" sldId="256"/>
        </pc:sldMkLst>
        <pc:spChg chg="mod">
          <ac:chgData name="冯 梁铭" userId="30e1cb4681f9ac54" providerId="LiveId" clId="{883FEB68-302A-4925-9D62-3C6E41EC8D67}" dt="2018-10-17T14:23:39.826" v="881" actId="20577"/>
          <ac:spMkLst>
            <pc:docMk/>
            <pc:sldMk cId="3267759681" sldId="256"/>
            <ac:spMk id="3" creationId="{04C719F4-90B5-4AD0-8818-2D4189BA9B05}"/>
          </ac:spMkLst>
        </pc:spChg>
        <pc:spChg chg="mod">
          <ac:chgData name="冯 梁铭" userId="30e1cb4681f9ac54" providerId="LiveId" clId="{883FEB68-302A-4925-9D62-3C6E41EC8D67}" dt="2018-10-17T14:24:13.818" v="920" actId="20577"/>
          <ac:spMkLst>
            <pc:docMk/>
            <pc:sldMk cId="3267759681" sldId="256"/>
            <ac:spMk id="4" creationId="{386A2C22-475D-490F-8984-0E4CBB2E6829}"/>
          </ac:spMkLst>
        </pc:spChg>
      </pc:sldChg>
      <pc:sldChg chg="modSp">
        <pc:chgData name="冯 梁铭" userId="30e1cb4681f9ac54" providerId="LiveId" clId="{883FEB68-302A-4925-9D62-3C6E41EC8D67}" dt="2018-10-17T14:24:44.373" v="929" actId="20577"/>
        <pc:sldMkLst>
          <pc:docMk/>
          <pc:sldMk cId="3941935171" sldId="276"/>
        </pc:sldMkLst>
        <pc:spChg chg="mod">
          <ac:chgData name="冯 梁铭" userId="30e1cb4681f9ac54" providerId="LiveId" clId="{883FEB68-302A-4925-9D62-3C6E41EC8D67}" dt="2018-10-17T14:24:44.373" v="929" actId="20577"/>
          <ac:spMkLst>
            <pc:docMk/>
            <pc:sldMk cId="3941935171" sldId="276"/>
            <ac:spMk id="2" creationId="{00000000-0000-0000-0000-000000000000}"/>
          </ac:spMkLst>
        </pc:spChg>
      </pc:sldChg>
      <pc:sldChg chg="modSp add">
        <pc:chgData name="冯 梁铭" userId="30e1cb4681f9ac54" providerId="LiveId" clId="{883FEB68-302A-4925-9D62-3C6E41EC8D67}" dt="2018-10-17T14:42:23.015" v="1286" actId="1076"/>
        <pc:sldMkLst>
          <pc:docMk/>
          <pc:sldMk cId="1141320091" sldId="282"/>
        </pc:sldMkLst>
        <pc:spChg chg="mod">
          <ac:chgData name="冯 梁铭" userId="30e1cb4681f9ac54" providerId="LiveId" clId="{883FEB68-302A-4925-9D62-3C6E41EC8D67}" dt="2018-10-17T13:08:21.030" v="25" actId="20577"/>
          <ac:spMkLst>
            <pc:docMk/>
            <pc:sldMk cId="1141320091" sldId="282"/>
            <ac:spMk id="2" creationId="{5FDE4810-362D-4119-B1E5-04FB3EC29F9D}"/>
          </ac:spMkLst>
        </pc:spChg>
        <pc:spChg chg="mod">
          <ac:chgData name="冯 梁铭" userId="30e1cb4681f9ac54" providerId="LiveId" clId="{883FEB68-302A-4925-9D62-3C6E41EC8D67}" dt="2018-10-17T14:42:23.015" v="1286" actId="1076"/>
          <ac:spMkLst>
            <pc:docMk/>
            <pc:sldMk cId="1141320091" sldId="282"/>
            <ac:spMk id="3" creationId="{EF681327-8D10-48B1-8456-0F21C19CA002}"/>
          </ac:spMkLst>
        </pc:spChg>
      </pc:sldChg>
      <pc:sldChg chg="addSp delSp modSp add modAnim">
        <pc:chgData name="冯 梁铭" userId="30e1cb4681f9ac54" providerId="LiveId" clId="{883FEB68-302A-4925-9D62-3C6E41EC8D67}" dt="2018-10-17T13:30:40.541" v="409"/>
        <pc:sldMkLst>
          <pc:docMk/>
          <pc:sldMk cId="2474578659" sldId="283"/>
        </pc:sldMkLst>
        <pc:spChg chg="mod">
          <ac:chgData name="冯 梁铭" userId="30e1cb4681f9ac54" providerId="LiveId" clId="{883FEB68-302A-4925-9D62-3C6E41EC8D67}" dt="2018-10-17T13:14:07.919" v="172" actId="20577"/>
          <ac:spMkLst>
            <pc:docMk/>
            <pc:sldMk cId="2474578659" sldId="283"/>
            <ac:spMk id="2" creationId="{FEFD641E-B281-4353-A378-E45E7FEF1FC2}"/>
          </ac:spMkLst>
        </pc:spChg>
        <pc:spChg chg="del">
          <ac:chgData name="冯 梁铭" userId="30e1cb4681f9ac54" providerId="LiveId" clId="{883FEB68-302A-4925-9D62-3C6E41EC8D67}" dt="2018-10-17T13:14:11.665" v="173" actId="478"/>
          <ac:spMkLst>
            <pc:docMk/>
            <pc:sldMk cId="2474578659" sldId="283"/>
            <ac:spMk id="3" creationId="{D69CCE1B-598B-4F50-A81F-5ABCF03290B2}"/>
          </ac:spMkLst>
        </pc:spChg>
        <pc:spChg chg="add mod">
          <ac:chgData name="冯 梁铭" userId="30e1cb4681f9ac54" providerId="LiveId" clId="{883FEB68-302A-4925-9D62-3C6E41EC8D67}" dt="2018-10-17T13:16:09.140" v="181" actId="1076"/>
          <ac:spMkLst>
            <pc:docMk/>
            <pc:sldMk cId="2474578659" sldId="283"/>
            <ac:spMk id="6" creationId="{1CBD75DE-D4AE-474F-90B0-6B2DAFFDAD85}"/>
          </ac:spMkLst>
        </pc:spChg>
        <pc:spChg chg="add mod">
          <ac:chgData name="冯 梁铭" userId="30e1cb4681f9ac54" providerId="LiveId" clId="{883FEB68-302A-4925-9D62-3C6E41EC8D67}" dt="2018-10-17T13:20:35.870" v="329" actId="20577"/>
          <ac:spMkLst>
            <pc:docMk/>
            <pc:sldMk cId="2474578659" sldId="283"/>
            <ac:spMk id="7" creationId="{824BE7F8-A60D-4D19-88A1-2088D0D4C1F1}"/>
          </ac:spMkLst>
        </pc:spChg>
        <pc:spChg chg="add mod">
          <ac:chgData name="冯 梁铭" userId="30e1cb4681f9ac54" providerId="LiveId" clId="{883FEB68-302A-4925-9D62-3C6E41EC8D67}" dt="2018-10-17T13:21:03.480" v="333" actId="207"/>
          <ac:spMkLst>
            <pc:docMk/>
            <pc:sldMk cId="2474578659" sldId="283"/>
            <ac:spMk id="8" creationId="{1A273BA6-97A7-4426-A914-A5252F55F7D6}"/>
          </ac:spMkLst>
        </pc:spChg>
        <pc:spChg chg="add mod">
          <ac:chgData name="冯 梁铭" userId="30e1cb4681f9ac54" providerId="LiveId" clId="{883FEB68-302A-4925-9D62-3C6E41EC8D67}" dt="2018-10-17T13:22:43.327" v="375" actId="1076"/>
          <ac:spMkLst>
            <pc:docMk/>
            <pc:sldMk cId="2474578659" sldId="283"/>
            <ac:spMk id="17" creationId="{EEF56C58-229A-4FCD-91EB-A7E1410E88B5}"/>
          </ac:spMkLst>
        </pc:spChg>
        <pc:spChg chg="add mod">
          <ac:chgData name="冯 梁铭" userId="30e1cb4681f9ac54" providerId="LiveId" clId="{883FEB68-302A-4925-9D62-3C6E41EC8D67}" dt="2018-10-17T13:22:59.281" v="379" actId="208"/>
          <ac:spMkLst>
            <pc:docMk/>
            <pc:sldMk cId="2474578659" sldId="283"/>
            <ac:spMk id="18" creationId="{DC3B8C28-5FD4-4448-B866-34EF9BCA5237}"/>
          </ac:spMkLst>
        </pc:spChg>
        <pc:spChg chg="add mod">
          <ac:chgData name="冯 梁铭" userId="30e1cb4681f9ac54" providerId="LiveId" clId="{883FEB68-302A-4925-9D62-3C6E41EC8D67}" dt="2018-10-17T13:28:52.852" v="402" actId="1076"/>
          <ac:spMkLst>
            <pc:docMk/>
            <pc:sldMk cId="2474578659" sldId="283"/>
            <ac:spMk id="21" creationId="{363A9C11-E983-4C0C-807A-63ED07AAD5AF}"/>
          </ac:spMkLst>
        </pc:spChg>
        <pc:spChg chg="add mod">
          <ac:chgData name="冯 梁铭" userId="30e1cb4681f9ac54" providerId="LiveId" clId="{883FEB68-302A-4925-9D62-3C6E41EC8D67}" dt="2018-10-17T13:29:27.152" v="404" actId="1076"/>
          <ac:spMkLst>
            <pc:docMk/>
            <pc:sldMk cId="2474578659" sldId="283"/>
            <ac:spMk id="22" creationId="{EAB85E9C-4E6B-435F-ACCC-C91AB94382BC}"/>
          </ac:spMkLst>
        </pc:spChg>
        <pc:picChg chg="add mod">
          <ac:chgData name="冯 梁铭" userId="30e1cb4681f9ac54" providerId="LiveId" clId="{883FEB68-302A-4925-9D62-3C6E41EC8D67}" dt="2018-10-17T13:28:18.983" v="389" actId="1076"/>
          <ac:picMkLst>
            <pc:docMk/>
            <pc:sldMk cId="2474578659" sldId="283"/>
            <ac:picMk id="4" creationId="{6B18ECC6-539B-41E5-9385-7EEA00304530}"/>
          </ac:picMkLst>
        </pc:picChg>
        <pc:picChg chg="add mod">
          <ac:chgData name="冯 梁铭" userId="30e1cb4681f9ac54" providerId="LiveId" clId="{883FEB68-302A-4925-9D62-3C6E41EC8D67}" dt="2018-10-17T13:15:47.465" v="178" actId="1076"/>
          <ac:picMkLst>
            <pc:docMk/>
            <pc:sldMk cId="2474578659" sldId="283"/>
            <ac:picMk id="5" creationId="{713BAC31-64D3-4CCC-B301-369893529E75}"/>
          </ac:picMkLst>
        </pc:picChg>
        <pc:cxnChg chg="add mod">
          <ac:chgData name="冯 梁铭" userId="30e1cb4681f9ac54" providerId="LiveId" clId="{883FEB68-302A-4925-9D62-3C6E41EC8D67}" dt="2018-10-17T13:21:43.776" v="341" actId="208"/>
          <ac:cxnSpMkLst>
            <pc:docMk/>
            <pc:sldMk cId="2474578659" sldId="283"/>
            <ac:cxnSpMk id="10" creationId="{9F2F4817-57EE-4FC8-8ABD-989C8DCC9537}"/>
          </ac:cxnSpMkLst>
        </pc:cxnChg>
        <pc:cxnChg chg="add mod">
          <ac:chgData name="冯 梁铭" userId="30e1cb4681f9ac54" providerId="LiveId" clId="{883FEB68-302A-4925-9D62-3C6E41EC8D67}" dt="2018-10-17T13:23:16.567" v="381" actId="208"/>
          <ac:cxnSpMkLst>
            <pc:docMk/>
            <pc:sldMk cId="2474578659" sldId="283"/>
            <ac:cxnSpMk id="20" creationId="{ADA7D7E3-731E-4659-99FC-0632624AE8BA}"/>
          </ac:cxnSpMkLst>
        </pc:cxnChg>
      </pc:sldChg>
      <pc:sldChg chg="addSp delSp modSp add modAnim">
        <pc:chgData name="冯 梁铭" userId="30e1cb4681f9ac54" providerId="LiveId" clId="{883FEB68-302A-4925-9D62-3C6E41EC8D67}" dt="2018-10-17T13:41:48.697" v="531"/>
        <pc:sldMkLst>
          <pc:docMk/>
          <pc:sldMk cId="2054804868" sldId="284"/>
        </pc:sldMkLst>
        <pc:spChg chg="mod">
          <ac:chgData name="冯 梁铭" userId="30e1cb4681f9ac54" providerId="LiveId" clId="{883FEB68-302A-4925-9D62-3C6E41EC8D67}" dt="2018-10-17T13:33:14.719" v="411"/>
          <ac:spMkLst>
            <pc:docMk/>
            <pc:sldMk cId="2054804868" sldId="284"/>
            <ac:spMk id="2" creationId="{903388E5-1FD5-45B0-A5F4-81D3E555B752}"/>
          </ac:spMkLst>
        </pc:spChg>
        <pc:spChg chg="del">
          <ac:chgData name="冯 梁铭" userId="30e1cb4681f9ac54" providerId="LiveId" clId="{883FEB68-302A-4925-9D62-3C6E41EC8D67}" dt="2018-10-17T13:33:17.420" v="412" actId="478"/>
          <ac:spMkLst>
            <pc:docMk/>
            <pc:sldMk cId="2054804868" sldId="284"/>
            <ac:spMk id="3" creationId="{6A1C9E25-0429-4243-A0B3-1F417E0FE498}"/>
          </ac:spMkLst>
        </pc:spChg>
        <pc:spChg chg="add mod">
          <ac:chgData name="冯 梁铭" userId="30e1cb4681f9ac54" providerId="LiveId" clId="{883FEB68-302A-4925-9D62-3C6E41EC8D67}" dt="2018-10-17T13:39:23.052" v="487" actId="1076"/>
          <ac:spMkLst>
            <pc:docMk/>
            <pc:sldMk cId="2054804868" sldId="284"/>
            <ac:spMk id="5" creationId="{1D982089-1357-4349-B40B-F48D7CC7DACC}"/>
          </ac:spMkLst>
        </pc:spChg>
        <pc:spChg chg="add mod">
          <ac:chgData name="冯 梁铭" userId="30e1cb4681f9ac54" providerId="LiveId" clId="{883FEB68-302A-4925-9D62-3C6E41EC8D67}" dt="2018-10-17T13:38:22.360" v="430" actId="208"/>
          <ac:spMkLst>
            <pc:docMk/>
            <pc:sldMk cId="2054804868" sldId="284"/>
            <ac:spMk id="6" creationId="{9B39B130-83BA-4296-AED4-543E71D0D225}"/>
          </ac:spMkLst>
        </pc:spChg>
        <pc:spChg chg="add del mod">
          <ac:chgData name="冯 梁铭" userId="30e1cb4681f9ac54" providerId="LiveId" clId="{883FEB68-302A-4925-9D62-3C6E41EC8D67}" dt="2018-10-17T13:40:45.127" v="521" actId="478"/>
          <ac:spMkLst>
            <pc:docMk/>
            <pc:sldMk cId="2054804868" sldId="284"/>
            <ac:spMk id="12" creationId="{FDAF3A3B-0D95-4A7C-A944-E3BB88A80406}"/>
          </ac:spMkLst>
        </pc:spChg>
        <pc:picChg chg="add mod">
          <ac:chgData name="冯 梁铭" userId="30e1cb4681f9ac54" providerId="LiveId" clId="{883FEB68-302A-4925-9D62-3C6E41EC8D67}" dt="2018-10-17T13:40:47.716" v="523" actId="1076"/>
          <ac:picMkLst>
            <pc:docMk/>
            <pc:sldMk cId="2054804868" sldId="284"/>
            <ac:picMk id="4" creationId="{60BEF4C1-6892-4057-A042-D5E4D5D49503}"/>
          </ac:picMkLst>
        </pc:picChg>
        <pc:picChg chg="add del mod">
          <ac:chgData name="冯 梁铭" userId="30e1cb4681f9ac54" providerId="LiveId" clId="{883FEB68-302A-4925-9D62-3C6E41EC8D67}" dt="2018-10-17T13:40:44.091" v="520" actId="478"/>
          <ac:picMkLst>
            <pc:docMk/>
            <pc:sldMk cId="2054804868" sldId="284"/>
            <ac:picMk id="11" creationId="{21113E18-E67A-41C1-8F6D-A6FAB5AEBD1B}"/>
          </ac:picMkLst>
        </pc:picChg>
        <pc:picChg chg="add del">
          <ac:chgData name="冯 梁铭" userId="30e1cb4681f9ac54" providerId="LiveId" clId="{883FEB68-302A-4925-9D62-3C6E41EC8D67}" dt="2018-10-17T13:40:10.670" v="513" actId="478"/>
          <ac:picMkLst>
            <pc:docMk/>
            <pc:sldMk cId="2054804868" sldId="284"/>
            <ac:picMk id="13" creationId="{791ADCE4-9D98-4314-A245-185F50347455}"/>
          </ac:picMkLst>
        </pc:picChg>
        <pc:picChg chg="add del">
          <ac:chgData name="冯 梁铭" userId="30e1cb4681f9ac54" providerId="LiveId" clId="{883FEB68-302A-4925-9D62-3C6E41EC8D67}" dt="2018-10-17T13:40:41.482" v="519" actId="478"/>
          <ac:picMkLst>
            <pc:docMk/>
            <pc:sldMk cId="2054804868" sldId="284"/>
            <ac:picMk id="14" creationId="{58B0F081-8D23-4CF5-BE8F-1A9F7B954B0E}"/>
          </ac:picMkLst>
        </pc:picChg>
        <pc:picChg chg="add mod">
          <ac:chgData name="冯 梁铭" userId="30e1cb4681f9ac54" providerId="LiveId" clId="{883FEB68-302A-4925-9D62-3C6E41EC8D67}" dt="2018-10-17T13:41:24.507" v="529" actId="208"/>
          <ac:picMkLst>
            <pc:docMk/>
            <pc:sldMk cId="2054804868" sldId="284"/>
            <ac:picMk id="15" creationId="{6371218E-D1F9-49C7-AB3B-3A68B6E5A419}"/>
          </ac:picMkLst>
        </pc:picChg>
        <pc:cxnChg chg="add mod">
          <ac:chgData name="冯 梁铭" userId="30e1cb4681f9ac54" providerId="LiveId" clId="{883FEB68-302A-4925-9D62-3C6E41EC8D67}" dt="2018-10-17T13:39:23.052" v="487" actId="1076"/>
          <ac:cxnSpMkLst>
            <pc:docMk/>
            <pc:sldMk cId="2054804868" sldId="284"/>
            <ac:cxnSpMk id="8" creationId="{699BC97A-F1AE-436C-9644-138A0E65176D}"/>
          </ac:cxnSpMkLst>
        </pc:cxnChg>
        <pc:cxnChg chg="add mod">
          <ac:chgData name="冯 梁铭" userId="30e1cb4681f9ac54" providerId="LiveId" clId="{883FEB68-302A-4925-9D62-3C6E41EC8D67}" dt="2018-10-17T13:41:06.719" v="528" actId="14100"/>
          <ac:cxnSpMkLst>
            <pc:docMk/>
            <pc:sldMk cId="2054804868" sldId="284"/>
            <ac:cxnSpMk id="17" creationId="{60E8993D-53B8-4630-96AC-D65A466D8AF1}"/>
          </ac:cxnSpMkLst>
        </pc:cxnChg>
      </pc:sldChg>
      <pc:sldChg chg="addSp delSp modSp add">
        <pc:chgData name="冯 梁铭" userId="30e1cb4681f9ac54" providerId="LiveId" clId="{883FEB68-302A-4925-9D62-3C6E41EC8D67}" dt="2018-10-17T14:04:23.958" v="692" actId="20577"/>
        <pc:sldMkLst>
          <pc:docMk/>
          <pc:sldMk cId="2746781503" sldId="285"/>
        </pc:sldMkLst>
        <pc:spChg chg="mod">
          <ac:chgData name="冯 梁铭" userId="30e1cb4681f9ac54" providerId="LiveId" clId="{883FEB68-302A-4925-9D62-3C6E41EC8D67}" dt="2018-10-17T14:04:23.958" v="692" actId="20577"/>
          <ac:spMkLst>
            <pc:docMk/>
            <pc:sldMk cId="2746781503" sldId="285"/>
            <ac:spMk id="2" creationId="{DE7054F9-B536-4F13-8CCD-EF7B8E1561CE}"/>
          </ac:spMkLst>
        </pc:spChg>
        <pc:spChg chg="del">
          <ac:chgData name="冯 梁铭" userId="30e1cb4681f9ac54" providerId="LiveId" clId="{883FEB68-302A-4925-9D62-3C6E41EC8D67}" dt="2018-10-17T13:44:40.150" v="545"/>
          <ac:spMkLst>
            <pc:docMk/>
            <pc:sldMk cId="2746781503" sldId="285"/>
            <ac:spMk id="3" creationId="{078AC87B-05D5-4ADF-9A2B-1B982E0BC63B}"/>
          </ac:spMkLst>
        </pc:spChg>
        <pc:spChg chg="add mod">
          <ac:chgData name="冯 梁铭" userId="30e1cb4681f9ac54" providerId="LiveId" clId="{883FEB68-302A-4925-9D62-3C6E41EC8D67}" dt="2018-10-17T14:02:33.950" v="666" actId="1076"/>
          <ac:spMkLst>
            <pc:docMk/>
            <pc:sldMk cId="2746781503" sldId="285"/>
            <ac:spMk id="5" creationId="{AEAEA77A-DD29-4812-8350-1D3B639BC7B5}"/>
          </ac:spMkLst>
        </pc:spChg>
        <pc:picChg chg="add mod">
          <ac:chgData name="冯 梁铭" userId="30e1cb4681f9ac54" providerId="LiveId" clId="{883FEB68-302A-4925-9D62-3C6E41EC8D67}" dt="2018-10-17T14:02:37.296" v="667" actId="1076"/>
          <ac:picMkLst>
            <pc:docMk/>
            <pc:sldMk cId="2746781503" sldId="285"/>
            <ac:picMk id="4" creationId="{AA545756-80F2-48C2-A726-320AD076DFBC}"/>
          </ac:picMkLst>
        </pc:picChg>
      </pc:sldChg>
      <pc:sldChg chg="addSp delSp modSp">
        <pc:chgData name="冯 梁铭" userId="30e1cb4681f9ac54" providerId="LiveId" clId="{883FEB68-302A-4925-9D62-3C6E41EC8D67}" dt="2018-10-17T14:05:09.092" v="703" actId="1076"/>
        <pc:sldMkLst>
          <pc:docMk/>
          <pc:sldMk cId="1459699515" sldId="286"/>
        </pc:sldMkLst>
        <pc:spChg chg="mod">
          <ac:chgData name="冯 梁铭" userId="30e1cb4681f9ac54" providerId="LiveId" clId="{883FEB68-302A-4925-9D62-3C6E41EC8D67}" dt="2018-10-17T14:04:16.593" v="688" actId="20577"/>
          <ac:spMkLst>
            <pc:docMk/>
            <pc:sldMk cId="1459699515" sldId="286"/>
            <ac:spMk id="2" creationId="{DE7054F9-B536-4F13-8CCD-EF7B8E1561CE}"/>
          </ac:spMkLst>
        </pc:spChg>
        <pc:spChg chg="del">
          <ac:chgData name="冯 梁铭" userId="30e1cb4681f9ac54" providerId="LiveId" clId="{883FEB68-302A-4925-9D62-3C6E41EC8D67}" dt="2018-10-17T14:04:27.426" v="693" actId="478"/>
          <ac:spMkLst>
            <pc:docMk/>
            <pc:sldMk cId="1459699515" sldId="286"/>
            <ac:spMk id="5" creationId="{AEAEA77A-DD29-4812-8350-1D3B639BC7B5}"/>
          </ac:spMkLst>
        </pc:spChg>
        <pc:spChg chg="add del mod">
          <ac:chgData name="冯 梁铭" userId="30e1cb4681f9ac54" providerId="LiveId" clId="{883FEB68-302A-4925-9D62-3C6E41EC8D67}" dt="2018-10-17T14:04:30.761" v="695" actId="478"/>
          <ac:spMkLst>
            <pc:docMk/>
            <pc:sldMk cId="1459699515" sldId="286"/>
            <ac:spMk id="6" creationId="{8618B3FC-00E8-4453-AB71-8C8D65D161B3}"/>
          </ac:spMkLst>
        </pc:spChg>
        <pc:picChg chg="del">
          <ac:chgData name="冯 梁铭" userId="30e1cb4681f9ac54" providerId="LiveId" clId="{883FEB68-302A-4925-9D62-3C6E41EC8D67}" dt="2018-10-17T14:04:28.145" v="694" actId="478"/>
          <ac:picMkLst>
            <pc:docMk/>
            <pc:sldMk cId="1459699515" sldId="286"/>
            <ac:picMk id="4" creationId="{AA545756-80F2-48C2-A726-320AD076DFBC}"/>
          </ac:picMkLst>
        </pc:picChg>
        <pc:picChg chg="add mod">
          <ac:chgData name="冯 梁铭" userId="30e1cb4681f9ac54" providerId="LiveId" clId="{883FEB68-302A-4925-9D62-3C6E41EC8D67}" dt="2018-10-17T14:05:03.963" v="700" actId="1076"/>
          <ac:picMkLst>
            <pc:docMk/>
            <pc:sldMk cId="1459699515" sldId="286"/>
            <ac:picMk id="7" creationId="{9F90B567-0E51-4C09-AC58-9A290F1FF496}"/>
          </ac:picMkLst>
        </pc:picChg>
        <pc:picChg chg="add mod">
          <ac:chgData name="冯 梁铭" userId="30e1cb4681f9ac54" providerId="LiveId" clId="{883FEB68-302A-4925-9D62-3C6E41EC8D67}" dt="2018-10-17T14:05:09.092" v="703" actId="1076"/>
          <ac:picMkLst>
            <pc:docMk/>
            <pc:sldMk cId="1459699515" sldId="286"/>
            <ac:picMk id="8" creationId="{1965B4C2-F551-4C58-AB31-06B1EC64E0A5}"/>
          </ac:picMkLst>
        </pc:picChg>
      </pc:sldChg>
      <pc:sldChg chg="addSp delSp modSp add modAnim">
        <pc:chgData name="冯 梁铭" userId="30e1cb4681f9ac54" providerId="LiveId" clId="{883FEB68-302A-4925-9D62-3C6E41EC8D67}" dt="2018-10-17T14:20:39.564" v="816"/>
        <pc:sldMkLst>
          <pc:docMk/>
          <pc:sldMk cId="2878386783" sldId="287"/>
        </pc:sldMkLst>
        <pc:spChg chg="mod">
          <ac:chgData name="冯 梁铭" userId="30e1cb4681f9ac54" providerId="LiveId" clId="{883FEB68-302A-4925-9D62-3C6E41EC8D67}" dt="2018-10-17T14:06:09.408" v="739" actId="20577"/>
          <ac:spMkLst>
            <pc:docMk/>
            <pc:sldMk cId="2878386783" sldId="287"/>
            <ac:spMk id="2" creationId="{E40BEB6C-C3C1-452F-B8B4-E1135F1E7902}"/>
          </ac:spMkLst>
        </pc:spChg>
        <pc:spChg chg="del">
          <ac:chgData name="冯 梁铭" userId="30e1cb4681f9ac54" providerId="LiveId" clId="{883FEB68-302A-4925-9D62-3C6E41EC8D67}" dt="2018-10-17T14:05:41.577" v="705"/>
          <ac:spMkLst>
            <pc:docMk/>
            <pc:sldMk cId="2878386783" sldId="287"/>
            <ac:spMk id="3" creationId="{19E80434-4E60-441D-ADA1-28117A2E8762}"/>
          </ac:spMkLst>
        </pc:spChg>
        <pc:spChg chg="add mod">
          <ac:chgData name="冯 梁铭" userId="30e1cb4681f9ac54" providerId="LiveId" clId="{883FEB68-302A-4925-9D62-3C6E41EC8D67}" dt="2018-10-17T14:18:56.796" v="797" actId="20577"/>
          <ac:spMkLst>
            <pc:docMk/>
            <pc:sldMk cId="2878386783" sldId="287"/>
            <ac:spMk id="5" creationId="{7C7278F4-1509-40AF-A8CF-40B451D30C00}"/>
          </ac:spMkLst>
        </pc:spChg>
        <pc:spChg chg="add mod">
          <ac:chgData name="冯 梁铭" userId="30e1cb4681f9ac54" providerId="LiveId" clId="{883FEB68-302A-4925-9D62-3C6E41EC8D67}" dt="2018-10-17T14:19:15.344" v="802" actId="14100"/>
          <ac:spMkLst>
            <pc:docMk/>
            <pc:sldMk cId="2878386783" sldId="287"/>
            <ac:spMk id="10" creationId="{24B9A312-11FA-49D2-A77F-94A217802F4A}"/>
          </ac:spMkLst>
        </pc:spChg>
        <pc:spChg chg="add mod">
          <ac:chgData name="冯 梁铭" userId="30e1cb4681f9ac54" providerId="LiveId" clId="{883FEB68-302A-4925-9D62-3C6E41EC8D67}" dt="2018-10-17T14:19:50.772" v="807" actId="1076"/>
          <ac:spMkLst>
            <pc:docMk/>
            <pc:sldMk cId="2878386783" sldId="287"/>
            <ac:spMk id="19" creationId="{2E750A8E-2D27-4EA8-8CF0-BD8B37FC628D}"/>
          </ac:spMkLst>
        </pc:spChg>
        <pc:spChg chg="add mod">
          <ac:chgData name="冯 梁铭" userId="30e1cb4681f9ac54" providerId="LiveId" clId="{883FEB68-302A-4925-9D62-3C6E41EC8D67}" dt="2018-10-17T14:20:18.552" v="813" actId="688"/>
          <ac:spMkLst>
            <pc:docMk/>
            <pc:sldMk cId="2878386783" sldId="287"/>
            <ac:spMk id="20" creationId="{176CFDA7-857D-4D1C-A0BA-3EA9CD5CB41B}"/>
          </ac:spMkLst>
        </pc:spChg>
        <pc:picChg chg="add mod">
          <ac:chgData name="冯 梁铭" userId="30e1cb4681f9ac54" providerId="LiveId" clId="{883FEB68-302A-4925-9D62-3C6E41EC8D67}" dt="2018-10-17T14:18:44.945" v="792" actId="1076"/>
          <ac:picMkLst>
            <pc:docMk/>
            <pc:sldMk cId="2878386783" sldId="287"/>
            <ac:picMk id="4" creationId="{C5666BD2-FD4A-4204-A49F-63EA1858379E}"/>
          </ac:picMkLst>
        </pc:picChg>
        <pc:cxnChg chg="add mod">
          <ac:chgData name="冯 梁铭" userId="30e1cb4681f9ac54" providerId="LiveId" clId="{883FEB68-302A-4925-9D62-3C6E41EC8D67}" dt="2018-10-17T14:18:44.945" v="792" actId="1076"/>
          <ac:cxnSpMkLst>
            <pc:docMk/>
            <pc:sldMk cId="2878386783" sldId="287"/>
            <ac:cxnSpMk id="7" creationId="{3ADEDF5F-1CE9-41A9-85E8-D95FF581BDF5}"/>
          </ac:cxnSpMkLst>
        </pc:cxnChg>
        <pc:cxnChg chg="add mod">
          <ac:chgData name="冯 梁铭" userId="30e1cb4681f9ac54" providerId="LiveId" clId="{883FEB68-302A-4925-9D62-3C6E41EC8D67}" dt="2018-10-17T14:18:44.945" v="792" actId="1076"/>
          <ac:cxnSpMkLst>
            <pc:docMk/>
            <pc:sldMk cId="2878386783" sldId="287"/>
            <ac:cxnSpMk id="12" creationId="{9DD6F0B3-85A0-4627-BEAD-240528A8F85C}"/>
          </ac:cxnSpMkLst>
        </pc:cxnChg>
      </pc:sldChg>
      <pc:sldChg chg="modSp add">
        <pc:chgData name="冯 梁铭" userId="30e1cb4681f9ac54" providerId="LiveId" clId="{883FEB68-302A-4925-9D62-3C6E41EC8D67}" dt="2018-10-17T14:23:03.817" v="870" actId="20577"/>
        <pc:sldMkLst>
          <pc:docMk/>
          <pc:sldMk cId="1463312472" sldId="288"/>
        </pc:sldMkLst>
        <pc:spChg chg="mod">
          <ac:chgData name="冯 梁铭" userId="30e1cb4681f9ac54" providerId="LiveId" clId="{883FEB68-302A-4925-9D62-3C6E41EC8D67}" dt="2018-10-17T14:23:03.817" v="870" actId="20577"/>
          <ac:spMkLst>
            <pc:docMk/>
            <pc:sldMk cId="1463312472" sldId="288"/>
            <ac:spMk id="2" creationId="{BCD443F7-8558-43E9-8D16-237EF102A0D1}"/>
          </ac:spMkLst>
        </pc:spChg>
        <pc:spChg chg="mod">
          <ac:chgData name="冯 梁铭" userId="30e1cb4681f9ac54" providerId="LiveId" clId="{883FEB68-302A-4925-9D62-3C6E41EC8D67}" dt="2018-10-17T14:22:47.985" v="858" actId="113"/>
          <ac:spMkLst>
            <pc:docMk/>
            <pc:sldMk cId="1463312472" sldId="288"/>
            <ac:spMk id="3" creationId="{4DB267B3-465B-492E-B813-75B9B17BD8CB}"/>
          </ac:spMkLst>
        </pc:spChg>
      </pc:sldChg>
      <pc:sldChg chg="addSp delSp modSp add">
        <pc:chgData name="冯 梁铭" userId="30e1cb4681f9ac54" providerId="LiveId" clId="{883FEB68-302A-4925-9D62-3C6E41EC8D67}" dt="2018-10-17T14:39:23.244" v="1173" actId="1076"/>
        <pc:sldMkLst>
          <pc:docMk/>
          <pc:sldMk cId="2213045" sldId="289"/>
        </pc:sldMkLst>
        <pc:spChg chg="mod">
          <ac:chgData name="冯 梁铭" userId="30e1cb4681f9ac54" providerId="LiveId" clId="{883FEB68-302A-4925-9D62-3C6E41EC8D67}" dt="2018-10-17T14:25:01.855" v="954" actId="20577"/>
          <ac:spMkLst>
            <pc:docMk/>
            <pc:sldMk cId="2213045" sldId="289"/>
            <ac:spMk id="2" creationId="{F2A40C81-4995-4D48-AE38-2025AC2E102D}"/>
          </ac:spMkLst>
        </pc:spChg>
        <pc:spChg chg="del">
          <ac:chgData name="冯 梁铭" userId="30e1cb4681f9ac54" providerId="LiveId" clId="{883FEB68-302A-4925-9D62-3C6E41EC8D67}" dt="2018-10-17T14:28:24.347" v="955"/>
          <ac:spMkLst>
            <pc:docMk/>
            <pc:sldMk cId="2213045" sldId="289"/>
            <ac:spMk id="3" creationId="{D1AB4066-20B8-451A-9B62-65654729479D}"/>
          </ac:spMkLst>
        </pc:spChg>
        <pc:spChg chg="add del mod">
          <ac:chgData name="冯 梁铭" userId="30e1cb4681f9ac54" providerId="LiveId" clId="{883FEB68-302A-4925-9D62-3C6E41EC8D67}" dt="2018-10-17T14:28:47.531" v="957" actId="478"/>
          <ac:spMkLst>
            <pc:docMk/>
            <pc:sldMk cId="2213045" sldId="289"/>
            <ac:spMk id="6" creationId="{6156EAAC-9102-40B0-BB90-D131196D763E}"/>
          </ac:spMkLst>
        </pc:spChg>
        <pc:spChg chg="add mod">
          <ac:chgData name="冯 梁铭" userId="30e1cb4681f9ac54" providerId="LiveId" clId="{883FEB68-302A-4925-9D62-3C6E41EC8D67}" dt="2018-10-17T14:33:15.924" v="1046" actId="20577"/>
          <ac:spMkLst>
            <pc:docMk/>
            <pc:sldMk cId="2213045" sldId="289"/>
            <ac:spMk id="12" creationId="{D2A30C48-6931-476E-A58F-DF2F14C2864B}"/>
          </ac:spMkLst>
        </pc:spChg>
        <pc:spChg chg="add mod">
          <ac:chgData name="冯 梁铭" userId="30e1cb4681f9ac54" providerId="LiveId" clId="{883FEB68-302A-4925-9D62-3C6E41EC8D67}" dt="2018-10-17T14:35:12.764" v="1098" actId="13822"/>
          <ac:spMkLst>
            <pc:docMk/>
            <pc:sldMk cId="2213045" sldId="289"/>
            <ac:spMk id="15" creationId="{42ED8B23-B791-4281-84E3-F320DD0352CD}"/>
          </ac:spMkLst>
        </pc:spChg>
        <pc:spChg chg="add mod">
          <ac:chgData name="冯 梁铭" userId="30e1cb4681f9ac54" providerId="LiveId" clId="{883FEB68-302A-4925-9D62-3C6E41EC8D67}" dt="2018-10-17T14:39:23.244" v="1173" actId="1076"/>
          <ac:spMkLst>
            <pc:docMk/>
            <pc:sldMk cId="2213045" sldId="289"/>
            <ac:spMk id="16" creationId="{6609277C-AF58-4485-8809-36EEC92D8976}"/>
          </ac:spMkLst>
        </pc:spChg>
        <pc:spChg chg="add mod">
          <ac:chgData name="冯 梁铭" userId="30e1cb4681f9ac54" providerId="LiveId" clId="{883FEB68-302A-4925-9D62-3C6E41EC8D67}" dt="2018-10-17T14:39:16.414" v="1172" actId="1076"/>
          <ac:spMkLst>
            <pc:docMk/>
            <pc:sldMk cId="2213045" sldId="289"/>
            <ac:spMk id="17" creationId="{5DEDF66B-4BCA-473D-B33A-678710FB7D24}"/>
          </ac:spMkLst>
        </pc:spChg>
        <pc:picChg chg="add del mod">
          <ac:chgData name="冯 梁铭" userId="30e1cb4681f9ac54" providerId="LiveId" clId="{883FEB68-302A-4925-9D62-3C6E41EC8D67}" dt="2018-10-17T14:28:32.375" v="956" actId="478"/>
          <ac:picMkLst>
            <pc:docMk/>
            <pc:sldMk cId="2213045" sldId="289"/>
            <ac:picMk id="4" creationId="{2BDE7267-E3B7-47C7-AD56-88DC93A7661E}"/>
          </ac:picMkLst>
        </pc:picChg>
        <pc:picChg chg="add del mod">
          <ac:chgData name="冯 梁铭" userId="30e1cb4681f9ac54" providerId="LiveId" clId="{883FEB68-302A-4925-9D62-3C6E41EC8D67}" dt="2018-10-17T14:31:13.559" v="960" actId="478"/>
          <ac:picMkLst>
            <pc:docMk/>
            <pc:sldMk cId="2213045" sldId="289"/>
            <ac:picMk id="8" creationId="{B6F9D1D9-D508-4328-BB11-92914C269E71}"/>
          </ac:picMkLst>
        </pc:picChg>
        <pc:picChg chg="add del mod">
          <ac:chgData name="冯 梁铭" userId="30e1cb4681f9ac54" providerId="LiveId" clId="{883FEB68-302A-4925-9D62-3C6E41EC8D67}" dt="2018-10-17T14:31:22.154" v="963" actId="478"/>
          <ac:picMkLst>
            <pc:docMk/>
            <pc:sldMk cId="2213045" sldId="289"/>
            <ac:picMk id="9" creationId="{41376988-27F9-4911-A672-0E9706DDC370}"/>
          </ac:picMkLst>
        </pc:picChg>
        <pc:picChg chg="add mod">
          <ac:chgData name="冯 梁铭" userId="30e1cb4681f9ac54" providerId="LiveId" clId="{883FEB68-302A-4925-9D62-3C6E41EC8D67}" dt="2018-10-17T14:32:04.222" v="965" actId="1076"/>
          <ac:picMkLst>
            <pc:docMk/>
            <pc:sldMk cId="2213045" sldId="289"/>
            <ac:picMk id="11" creationId="{7F3380B2-9D3A-4E48-B07A-3C208FFF0C87}"/>
          </ac:picMkLst>
        </pc:picChg>
        <pc:picChg chg="add mod">
          <ac:chgData name="冯 梁铭" userId="30e1cb4681f9ac54" providerId="LiveId" clId="{883FEB68-302A-4925-9D62-3C6E41EC8D67}" dt="2018-10-17T14:39:09.814" v="1171" actId="1076"/>
          <ac:picMkLst>
            <pc:docMk/>
            <pc:sldMk cId="2213045" sldId="289"/>
            <ac:picMk id="14" creationId="{975038C3-8D81-4715-B915-36BE8FDF15A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23E8A-FF3F-417B-A102-E0EC33B0708E}"/>
              </a:ext>
            </a:extLst>
          </p:cNvPr>
          <p:cNvSpPr>
            <a:spLocks noGrp="1"/>
          </p:cNvSpPr>
          <p:nvPr>
            <p:ph type="ctrTitle"/>
          </p:nvPr>
        </p:nvSpPr>
        <p:spPr>
          <a:xfrm>
            <a:off x="2589213" y="2514600"/>
            <a:ext cx="8915399" cy="2262781"/>
          </a:xfrm>
        </p:spPr>
        <p:txBody>
          <a:bodyPr>
            <a:noAutofit/>
          </a:bodyPr>
          <a:lstStyle/>
          <a:p>
            <a:r>
              <a:rPr lang="en-US" altLang="zh-CN" sz="4800" dirty="0"/>
              <a:t>Learning Context-Sensitive Convolutional Filters for Text Processing</a:t>
            </a:r>
            <a:endParaRPr lang="zh-CN" altLang="en-US" sz="4800" dirty="0"/>
          </a:p>
        </p:txBody>
      </p:sp>
      <p:sp>
        <p:nvSpPr>
          <p:cNvPr id="3" name="副标题 2">
            <a:extLst>
              <a:ext uri="{FF2B5EF4-FFF2-40B4-BE49-F238E27FC236}">
                <a16:creationId xmlns:a16="http://schemas.microsoft.com/office/drawing/2014/main" id="{04C719F4-90B5-4AD0-8818-2D4189BA9B05}"/>
              </a:ext>
            </a:extLst>
          </p:cNvPr>
          <p:cNvSpPr>
            <a:spLocks noGrp="1"/>
          </p:cNvSpPr>
          <p:nvPr>
            <p:ph type="subTitle" idx="1"/>
          </p:nvPr>
        </p:nvSpPr>
        <p:spPr/>
        <p:txBody>
          <a:bodyPr/>
          <a:lstStyle/>
          <a:p>
            <a:r>
              <a:rPr lang="en-US" altLang="zh-CN" dirty="0" err="1"/>
              <a:t>Dinghan</a:t>
            </a:r>
            <a:r>
              <a:rPr lang="en-US" altLang="zh-CN" dirty="0"/>
              <a:t> Shen, Martin </a:t>
            </a:r>
            <a:r>
              <a:rPr lang="en-US" altLang="zh-CN" dirty="0" err="1"/>
              <a:t>Renqiang</a:t>
            </a:r>
            <a:r>
              <a:rPr lang="en-US" altLang="zh-CN" dirty="0"/>
              <a:t> Min, </a:t>
            </a:r>
            <a:r>
              <a:rPr lang="en-US" altLang="zh-CN" dirty="0" err="1"/>
              <a:t>Yitong</a:t>
            </a:r>
            <a:r>
              <a:rPr lang="en-US" altLang="zh-CN" dirty="0"/>
              <a:t> Li, Lawrence Carin</a:t>
            </a:r>
          </a:p>
          <a:p>
            <a:r>
              <a:rPr lang="en-US" altLang="zh-CN" dirty="0"/>
              <a:t>EMACL 2018</a:t>
            </a:r>
            <a:endParaRPr lang="zh-CN" altLang="en-US" dirty="0"/>
          </a:p>
        </p:txBody>
      </p:sp>
      <p:sp>
        <p:nvSpPr>
          <p:cNvPr id="4" name="文本框 3">
            <a:extLst>
              <a:ext uri="{FF2B5EF4-FFF2-40B4-BE49-F238E27FC236}">
                <a16:creationId xmlns:a16="http://schemas.microsoft.com/office/drawing/2014/main" id="{386A2C22-475D-490F-8984-0E4CBB2E6829}"/>
              </a:ext>
            </a:extLst>
          </p:cNvPr>
          <p:cNvSpPr txBox="1"/>
          <p:nvPr/>
        </p:nvSpPr>
        <p:spPr>
          <a:xfrm>
            <a:off x="4592171" y="5970493"/>
            <a:ext cx="3892924" cy="646331"/>
          </a:xfrm>
          <a:prstGeom prst="rect">
            <a:avLst/>
          </a:prstGeom>
          <a:noFill/>
        </p:spPr>
        <p:txBody>
          <a:bodyPr wrap="square" rtlCol="0">
            <a:spAutoFit/>
          </a:bodyPr>
          <a:lstStyle/>
          <a:p>
            <a:pPr algn="ctr"/>
            <a:r>
              <a:rPr lang="en-US" altLang="zh-CN" dirty="0" err="1"/>
              <a:t>Liangming</a:t>
            </a:r>
            <a:r>
              <a:rPr lang="en-US" altLang="zh-CN" dirty="0"/>
              <a:t> Feng</a:t>
            </a:r>
          </a:p>
          <a:p>
            <a:pPr algn="ctr"/>
            <a:r>
              <a:rPr lang="en-US" altLang="zh-CN" dirty="0"/>
              <a:t>2018/10/19</a:t>
            </a:r>
            <a:endParaRPr lang="zh-CN" altLang="en-US" dirty="0"/>
          </a:p>
        </p:txBody>
      </p:sp>
    </p:spTree>
    <p:extLst>
      <p:ext uri="{BB962C8B-B14F-4D97-AF65-F5344CB8AC3E}">
        <p14:creationId xmlns:p14="http://schemas.microsoft.com/office/powerpoint/2010/main" val="3267759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Attention – example3</a:t>
            </a:r>
            <a:endParaRPr lang="zh-CN" altLang="en-US" dirty="0"/>
          </a:p>
        </p:txBody>
      </p:sp>
      <p:pic>
        <p:nvPicPr>
          <p:cNvPr id="5" name="内容占位符 4"/>
          <p:cNvPicPr>
            <a:picLocks noGrp="1" noChangeAspect="1"/>
          </p:cNvPicPr>
          <p:nvPr>
            <p:ph idx="1"/>
          </p:nvPr>
        </p:nvPicPr>
        <p:blipFill>
          <a:blip r:embed="rId2"/>
          <a:stretch>
            <a:fillRect/>
          </a:stretch>
        </p:blipFill>
        <p:spPr>
          <a:xfrm>
            <a:off x="3008313" y="2374900"/>
            <a:ext cx="8077200" cy="3295650"/>
          </a:xfrm>
          <a:prstGeom prst="rect">
            <a:avLst/>
          </a:prstGeom>
        </p:spPr>
      </p:pic>
      <p:sp>
        <p:nvSpPr>
          <p:cNvPr id="4" name="矩形 3"/>
          <p:cNvSpPr/>
          <p:nvPr/>
        </p:nvSpPr>
        <p:spPr>
          <a:xfrm>
            <a:off x="1365180" y="6399773"/>
            <a:ext cx="11121080" cy="523220"/>
          </a:xfrm>
          <a:prstGeom prst="rect">
            <a:avLst/>
          </a:prstGeom>
        </p:spPr>
        <p:txBody>
          <a:bodyPr wrap="square">
            <a:spAutoFit/>
          </a:bodyPr>
          <a:lstStyle/>
          <a:p>
            <a:r>
              <a:rPr lang="en-US" altLang="zh-CN" sz="1400" dirty="0"/>
              <a:t>Yin W, </a:t>
            </a:r>
            <a:r>
              <a:rPr lang="en-US" altLang="zh-CN" sz="1400" dirty="0" err="1"/>
              <a:t>Schütze</a:t>
            </a:r>
            <a:r>
              <a:rPr lang="en-US" altLang="zh-CN" sz="1400" dirty="0"/>
              <a:t> H, Xiang B, et al. ABCNN: Attention-Based Convolutional Neural Network for Modeling Sentence Pairs[J]. Computer Science, 2015.</a:t>
            </a:r>
            <a:endParaRPr lang="zh-CN" altLang="en-US" sz="1400" dirty="0"/>
          </a:p>
        </p:txBody>
      </p:sp>
      <p:sp>
        <p:nvSpPr>
          <p:cNvPr id="6" name="文本框 5"/>
          <p:cNvSpPr txBox="1"/>
          <p:nvPr/>
        </p:nvSpPr>
        <p:spPr>
          <a:xfrm>
            <a:off x="6330221" y="5873579"/>
            <a:ext cx="1433384" cy="369332"/>
          </a:xfrm>
          <a:prstGeom prst="rect">
            <a:avLst/>
          </a:prstGeom>
          <a:noFill/>
        </p:spPr>
        <p:txBody>
          <a:bodyPr wrap="square" rtlCol="0">
            <a:spAutoFit/>
          </a:bodyPr>
          <a:lstStyle/>
          <a:p>
            <a:r>
              <a:rPr lang="en-US" altLang="zh-CN" dirty="0"/>
              <a:t>ABCNN-1</a:t>
            </a:r>
            <a:endParaRPr lang="zh-CN" altLang="en-US" dirty="0"/>
          </a:p>
        </p:txBody>
      </p:sp>
      <p:sp>
        <p:nvSpPr>
          <p:cNvPr id="7" name="文本框 6"/>
          <p:cNvSpPr txBox="1"/>
          <p:nvPr/>
        </p:nvSpPr>
        <p:spPr>
          <a:xfrm>
            <a:off x="3008313" y="5550413"/>
            <a:ext cx="2627870" cy="646331"/>
          </a:xfrm>
          <a:prstGeom prst="rect">
            <a:avLst/>
          </a:prstGeom>
          <a:noFill/>
        </p:spPr>
        <p:txBody>
          <a:bodyPr wrap="square" rtlCol="0">
            <a:spAutoFit/>
          </a:bodyPr>
          <a:lstStyle/>
          <a:p>
            <a:r>
              <a:rPr lang="en-US" altLang="zh-CN" b="1" dirty="0">
                <a:solidFill>
                  <a:srgbClr val="FF0000"/>
                </a:solidFill>
              </a:rPr>
              <a:t>Add  a new feature channel</a:t>
            </a:r>
            <a:endParaRPr lang="zh-CN" altLang="en-US" b="1" dirty="0">
              <a:solidFill>
                <a:srgbClr val="FF0000"/>
              </a:solidFill>
            </a:endParaRPr>
          </a:p>
        </p:txBody>
      </p:sp>
      <p:cxnSp>
        <p:nvCxnSpPr>
          <p:cNvPr id="9" name="直接箭头连接符 8"/>
          <p:cNvCxnSpPr/>
          <p:nvPr/>
        </p:nvCxnSpPr>
        <p:spPr>
          <a:xfrm flipV="1">
            <a:off x="4308389" y="5140411"/>
            <a:ext cx="502508" cy="3954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913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Attention – example3</a:t>
            </a:r>
            <a:endParaRPr lang="zh-CN" altLang="en-US" dirty="0"/>
          </a:p>
        </p:txBody>
      </p:sp>
      <p:sp>
        <p:nvSpPr>
          <p:cNvPr id="4" name="矩形 3"/>
          <p:cNvSpPr/>
          <p:nvPr/>
        </p:nvSpPr>
        <p:spPr>
          <a:xfrm>
            <a:off x="1342769" y="6581001"/>
            <a:ext cx="11121080" cy="276999"/>
          </a:xfrm>
          <a:prstGeom prst="rect">
            <a:avLst/>
          </a:prstGeom>
        </p:spPr>
        <p:txBody>
          <a:bodyPr wrap="square">
            <a:spAutoFit/>
          </a:bodyPr>
          <a:lstStyle/>
          <a:p>
            <a:r>
              <a:rPr lang="en-US" altLang="zh-CN" sz="1200" dirty="0"/>
              <a:t>Yin W, </a:t>
            </a:r>
            <a:r>
              <a:rPr lang="en-US" altLang="zh-CN" sz="1200" dirty="0" err="1"/>
              <a:t>Schütze</a:t>
            </a:r>
            <a:r>
              <a:rPr lang="en-US" altLang="zh-CN" sz="1200" dirty="0"/>
              <a:t> H, Xiang B, et al. ABCNN: Attention-Based Convolutional Neural Network for Modeling Sentence Pairs[J]. Computer Science, 2015.</a:t>
            </a:r>
            <a:endParaRPr lang="zh-CN" altLang="en-US" sz="1200" dirty="0"/>
          </a:p>
        </p:txBody>
      </p:sp>
      <p:pic>
        <p:nvPicPr>
          <p:cNvPr id="6" name="内容占位符 5"/>
          <p:cNvPicPr>
            <a:picLocks noGrp="1" noChangeAspect="1"/>
          </p:cNvPicPr>
          <p:nvPr>
            <p:ph idx="1"/>
          </p:nvPr>
        </p:nvPicPr>
        <p:blipFill>
          <a:blip r:embed="rId2"/>
          <a:stretch>
            <a:fillRect/>
          </a:stretch>
        </p:blipFill>
        <p:spPr>
          <a:xfrm>
            <a:off x="3016780" y="2133600"/>
            <a:ext cx="7675934" cy="3598094"/>
          </a:xfrm>
          <a:prstGeom prst="rect">
            <a:avLst/>
          </a:prstGeom>
        </p:spPr>
      </p:pic>
      <p:sp>
        <p:nvSpPr>
          <p:cNvPr id="7" name="文本框 6"/>
          <p:cNvSpPr txBox="1"/>
          <p:nvPr/>
        </p:nvSpPr>
        <p:spPr>
          <a:xfrm>
            <a:off x="6330221" y="5873579"/>
            <a:ext cx="1433384" cy="369332"/>
          </a:xfrm>
          <a:prstGeom prst="rect">
            <a:avLst/>
          </a:prstGeom>
          <a:noFill/>
        </p:spPr>
        <p:txBody>
          <a:bodyPr wrap="square" rtlCol="0">
            <a:spAutoFit/>
          </a:bodyPr>
          <a:lstStyle/>
          <a:p>
            <a:r>
              <a:rPr lang="en-US" altLang="zh-CN" dirty="0"/>
              <a:t>ABCNN-2</a:t>
            </a:r>
            <a:endParaRPr lang="zh-CN" altLang="en-US" dirty="0"/>
          </a:p>
        </p:txBody>
      </p:sp>
      <p:sp>
        <p:nvSpPr>
          <p:cNvPr id="8" name="文本框 7"/>
          <p:cNvSpPr txBox="1"/>
          <p:nvPr/>
        </p:nvSpPr>
        <p:spPr>
          <a:xfrm>
            <a:off x="6449670" y="1581834"/>
            <a:ext cx="2627870" cy="646331"/>
          </a:xfrm>
          <a:prstGeom prst="rect">
            <a:avLst/>
          </a:prstGeom>
          <a:noFill/>
        </p:spPr>
        <p:txBody>
          <a:bodyPr wrap="square" rtlCol="0">
            <a:spAutoFit/>
          </a:bodyPr>
          <a:lstStyle/>
          <a:p>
            <a:r>
              <a:rPr lang="en-US" altLang="zh-CN" b="1" dirty="0">
                <a:solidFill>
                  <a:srgbClr val="FF0000"/>
                </a:solidFill>
              </a:rPr>
              <a:t>Weighted Average Pooling</a:t>
            </a:r>
            <a:endParaRPr lang="zh-CN" altLang="en-US" b="1" dirty="0">
              <a:solidFill>
                <a:srgbClr val="FF0000"/>
              </a:solidFill>
            </a:endParaRPr>
          </a:p>
        </p:txBody>
      </p:sp>
      <p:cxnSp>
        <p:nvCxnSpPr>
          <p:cNvPr id="10" name="直接箭头连接符 9"/>
          <p:cNvCxnSpPr/>
          <p:nvPr/>
        </p:nvCxnSpPr>
        <p:spPr>
          <a:xfrm flipH="1">
            <a:off x="5555865" y="1877840"/>
            <a:ext cx="774356" cy="3380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3"/>
          </p:cNvCxnSpPr>
          <p:nvPr/>
        </p:nvCxnSpPr>
        <p:spPr>
          <a:xfrm>
            <a:off x="9077540" y="1905000"/>
            <a:ext cx="568968" cy="323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915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40C81-4995-4D48-AE38-2025AC2E102D}"/>
              </a:ext>
            </a:extLst>
          </p:cNvPr>
          <p:cNvSpPr>
            <a:spLocks noGrp="1"/>
          </p:cNvSpPr>
          <p:nvPr>
            <p:ph type="title"/>
          </p:nvPr>
        </p:nvSpPr>
        <p:spPr/>
        <p:txBody>
          <a:bodyPr/>
          <a:lstStyle/>
          <a:p>
            <a:r>
              <a:rPr lang="en-US" altLang="zh-CN" dirty="0"/>
              <a:t>Transposed Convolution</a:t>
            </a:r>
            <a:endParaRPr lang="zh-CN" altLang="en-US" dirty="0"/>
          </a:p>
        </p:txBody>
      </p:sp>
      <p:pic>
        <p:nvPicPr>
          <p:cNvPr id="11" name="图片 10">
            <a:extLst>
              <a:ext uri="{FF2B5EF4-FFF2-40B4-BE49-F238E27FC236}">
                <a16:creationId xmlns:a16="http://schemas.microsoft.com/office/drawing/2014/main" id="{7F3380B2-9D3A-4E48-B07A-3C208FFF0C87}"/>
              </a:ext>
            </a:extLst>
          </p:cNvPr>
          <p:cNvPicPr>
            <a:picLocks noChangeAspect="1"/>
          </p:cNvPicPr>
          <p:nvPr/>
        </p:nvPicPr>
        <p:blipFill>
          <a:blip r:embed="rId2"/>
          <a:stretch>
            <a:fillRect/>
          </a:stretch>
        </p:blipFill>
        <p:spPr>
          <a:xfrm>
            <a:off x="1494024" y="1905000"/>
            <a:ext cx="3762375" cy="3629025"/>
          </a:xfrm>
          <a:prstGeom prst="rect">
            <a:avLst/>
          </a:prstGeom>
        </p:spPr>
      </p:pic>
      <p:sp>
        <p:nvSpPr>
          <p:cNvPr id="12" name="文本框 11">
            <a:extLst>
              <a:ext uri="{FF2B5EF4-FFF2-40B4-BE49-F238E27FC236}">
                <a16:creationId xmlns:a16="http://schemas.microsoft.com/office/drawing/2014/main" id="{D2A30C48-6931-476E-A58F-DF2F14C2864B}"/>
              </a:ext>
            </a:extLst>
          </p:cNvPr>
          <p:cNvSpPr txBox="1"/>
          <p:nvPr/>
        </p:nvSpPr>
        <p:spPr>
          <a:xfrm>
            <a:off x="1530607" y="5728447"/>
            <a:ext cx="372579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t>Convolution:</a:t>
            </a:r>
          </a:p>
          <a:p>
            <a:r>
              <a:rPr lang="en-US" altLang="zh-CN" dirty="0"/>
              <a:t>I = 5, k = 3, s = 2, p = 1, o = 3</a:t>
            </a:r>
          </a:p>
        </p:txBody>
      </p:sp>
      <p:pic>
        <p:nvPicPr>
          <p:cNvPr id="14" name="图片 13">
            <a:extLst>
              <a:ext uri="{FF2B5EF4-FFF2-40B4-BE49-F238E27FC236}">
                <a16:creationId xmlns:a16="http://schemas.microsoft.com/office/drawing/2014/main" id="{975038C3-8D81-4715-B915-36BE8FDF15A7}"/>
              </a:ext>
            </a:extLst>
          </p:cNvPr>
          <p:cNvPicPr>
            <a:picLocks noChangeAspect="1"/>
          </p:cNvPicPr>
          <p:nvPr/>
        </p:nvPicPr>
        <p:blipFill>
          <a:blip r:embed="rId3"/>
          <a:stretch>
            <a:fillRect/>
          </a:stretch>
        </p:blipFill>
        <p:spPr>
          <a:xfrm>
            <a:off x="7464518" y="1581150"/>
            <a:ext cx="3762375" cy="4276725"/>
          </a:xfrm>
          <a:prstGeom prst="rect">
            <a:avLst/>
          </a:prstGeom>
        </p:spPr>
      </p:pic>
      <p:sp>
        <p:nvSpPr>
          <p:cNvPr id="15" name="文本框 14">
            <a:extLst>
              <a:ext uri="{FF2B5EF4-FFF2-40B4-BE49-F238E27FC236}">
                <a16:creationId xmlns:a16="http://schemas.microsoft.com/office/drawing/2014/main" id="{42ED8B23-B791-4281-84E3-F320DD0352CD}"/>
              </a:ext>
            </a:extLst>
          </p:cNvPr>
          <p:cNvSpPr txBox="1"/>
          <p:nvPr/>
        </p:nvSpPr>
        <p:spPr>
          <a:xfrm>
            <a:off x="7960659" y="6051612"/>
            <a:ext cx="298076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t>Transposed Convolution</a:t>
            </a:r>
            <a:endParaRPr lang="zh-CN" altLang="en-US" dirty="0"/>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6609277C-AF58-4485-8809-36EEC92D8976}"/>
                  </a:ext>
                </a:extLst>
              </p:cNvPr>
              <p:cNvSpPr txBox="1"/>
              <p:nvPr/>
            </p:nvSpPr>
            <p:spPr>
              <a:xfrm>
                <a:off x="4104575" y="1706096"/>
                <a:ext cx="113851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𝑊𝐼</m:t>
                      </m:r>
                      <m:r>
                        <a:rPr lang="en-US" altLang="zh-CN" b="0" i="1" smtClean="0">
                          <a:latin typeface="Cambria Math" panose="02040503050406030204" pitchFamily="18" charset="0"/>
                        </a:rPr>
                        <m:t>=</m:t>
                      </m:r>
                      <m:r>
                        <a:rPr lang="en-US" altLang="zh-CN" b="0" i="1" smtClean="0">
                          <a:latin typeface="Cambria Math" panose="02040503050406030204" pitchFamily="18" charset="0"/>
                        </a:rPr>
                        <m:t>𝑂</m:t>
                      </m:r>
                    </m:oMath>
                  </m:oMathPara>
                </a14:m>
                <a:endParaRPr lang="zh-CN" altLang="en-US" dirty="0"/>
              </a:p>
            </p:txBody>
          </p:sp>
        </mc:Choice>
        <mc:Fallback>
          <p:sp>
            <p:nvSpPr>
              <p:cNvPr id="16" name="文本框 15">
                <a:extLst>
                  <a:ext uri="{FF2B5EF4-FFF2-40B4-BE49-F238E27FC236}">
                    <a16:creationId xmlns:a16="http://schemas.microsoft.com/office/drawing/2014/main" id="{6609277C-AF58-4485-8809-36EEC92D8976}"/>
                  </a:ext>
                </a:extLst>
              </p:cNvPr>
              <p:cNvSpPr txBox="1">
                <a:spLocks noRot="1" noChangeAspect="1" noMove="1" noResize="1" noEditPoints="1" noAdjustHandles="1" noChangeArrowheads="1" noChangeShapeType="1" noTextEdit="1"/>
              </p:cNvSpPr>
              <p:nvPr/>
            </p:nvSpPr>
            <p:spPr>
              <a:xfrm>
                <a:off x="4104575" y="1706096"/>
                <a:ext cx="1138517"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5DEDF66B-4BCA-473D-B33A-678710FB7D24}"/>
                  </a:ext>
                </a:extLst>
              </p:cNvPr>
              <p:cNvSpPr txBox="1"/>
              <p:nvPr/>
            </p:nvSpPr>
            <p:spPr>
              <a:xfrm>
                <a:off x="7543802" y="1711476"/>
                <a:ext cx="113851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𝑊</m:t>
                          </m:r>
                        </m:e>
                        <m:sup>
                          <m:r>
                            <a:rPr lang="en-US" altLang="zh-CN" b="0" i="1" smtClean="0">
                              <a:latin typeface="Cambria Math" panose="02040503050406030204" pitchFamily="18" charset="0"/>
                            </a:rPr>
                            <m:t>𝑇</m:t>
                          </m:r>
                        </m:sup>
                      </m:sSup>
                      <m:r>
                        <m:rPr>
                          <m:sty m:val="p"/>
                        </m:rPr>
                        <a:rPr lang="en-US" altLang="zh-CN" b="0" i="0" smtClean="0">
                          <a:latin typeface="Cambria Math" panose="02040503050406030204" pitchFamily="18" charset="0"/>
                        </a:rPr>
                        <m:t>O</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I</m:t>
                      </m:r>
                    </m:oMath>
                  </m:oMathPara>
                </a14:m>
                <a:endParaRPr lang="zh-CN" altLang="en-US" dirty="0"/>
              </a:p>
            </p:txBody>
          </p:sp>
        </mc:Choice>
        <mc:Fallback>
          <p:sp>
            <p:nvSpPr>
              <p:cNvPr id="17" name="文本框 16">
                <a:extLst>
                  <a:ext uri="{FF2B5EF4-FFF2-40B4-BE49-F238E27FC236}">
                    <a16:creationId xmlns:a16="http://schemas.microsoft.com/office/drawing/2014/main" id="{5DEDF66B-4BCA-473D-B33A-678710FB7D24}"/>
                  </a:ext>
                </a:extLst>
              </p:cNvPr>
              <p:cNvSpPr txBox="1">
                <a:spLocks noRot="1" noChangeAspect="1" noMove="1" noResize="1" noEditPoints="1" noAdjustHandles="1" noChangeArrowheads="1" noChangeShapeType="1" noTextEdit="1"/>
              </p:cNvSpPr>
              <p:nvPr/>
            </p:nvSpPr>
            <p:spPr>
              <a:xfrm>
                <a:off x="7543802" y="1711476"/>
                <a:ext cx="1138517" cy="36933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E4810-362D-4119-B1E5-04FB3EC29F9D}"/>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EF681327-8D10-48B1-8456-0F21C19CA002}"/>
              </a:ext>
            </a:extLst>
          </p:cNvPr>
          <p:cNvSpPr>
            <a:spLocks noGrp="1"/>
          </p:cNvSpPr>
          <p:nvPr>
            <p:ph idx="1"/>
          </p:nvPr>
        </p:nvSpPr>
        <p:spPr>
          <a:xfrm>
            <a:off x="2187388" y="1905000"/>
            <a:ext cx="9433765" cy="4248269"/>
          </a:xfrm>
        </p:spPr>
        <p:txBody>
          <a:bodyPr>
            <a:normAutofit lnSpcReduction="10000"/>
          </a:bodyPr>
          <a:lstStyle/>
          <a:p>
            <a:pPr algn="just"/>
            <a:r>
              <a:rPr lang="en-US" altLang="zh-CN" sz="2000" dirty="0"/>
              <a:t>Most existing CNN models employed in NLP </a:t>
            </a:r>
            <a:r>
              <a:rPr lang="en-US" altLang="zh-CN" sz="2000" b="1" dirty="0"/>
              <a:t>share the same learned (and static) set of filters for all input sentences</a:t>
            </a:r>
            <a:r>
              <a:rPr lang="en-US" altLang="zh-CN" sz="2000" dirty="0"/>
              <a:t>.</a:t>
            </a:r>
          </a:p>
          <a:p>
            <a:pPr algn="just"/>
            <a:r>
              <a:rPr lang="en-US" altLang="zh-CN" sz="2000" dirty="0"/>
              <a:t>Because of the fixed weights of filters, </a:t>
            </a:r>
            <a:r>
              <a:rPr lang="en-US" altLang="zh-CN" sz="2000" b="1" dirty="0"/>
              <a:t>the rich contextual information inherent in natural language sequences may not be fully captured</a:t>
            </a:r>
            <a:r>
              <a:rPr lang="en-US" altLang="zh-CN" sz="2000" dirty="0"/>
              <a:t>.</a:t>
            </a:r>
          </a:p>
          <a:p>
            <a:pPr algn="just"/>
            <a:r>
              <a:rPr lang="en-US" altLang="zh-CN" sz="2000" dirty="0"/>
              <a:t>In fact, </a:t>
            </a:r>
            <a:r>
              <a:rPr lang="en-US" altLang="zh-CN" sz="2000" b="1" dirty="0"/>
              <a:t>the context of a word tends to greatly influence its contribution to the final supervised tasks</a:t>
            </a:r>
            <a:r>
              <a:rPr lang="en-US" altLang="zh-CN" sz="2000" dirty="0"/>
              <a:t>.</a:t>
            </a:r>
          </a:p>
          <a:p>
            <a:pPr algn="just"/>
            <a:r>
              <a:rPr lang="en-US" altLang="zh-CN" sz="2000" dirty="0"/>
              <a:t>Several research efforts have sought to incorporate contextual information into CNNs to adaptively extract text representations. One common strategy is the </a:t>
            </a:r>
            <a:r>
              <a:rPr lang="en-US" altLang="zh-CN" sz="2000" b="1" dirty="0"/>
              <a:t>attention mechanism</a:t>
            </a:r>
            <a:r>
              <a:rPr lang="en-US" altLang="zh-CN" sz="2000" dirty="0"/>
              <a:t>(see ABCNN), which may contains </a:t>
            </a:r>
            <a:r>
              <a:rPr lang="en-US" altLang="zh-CN" sz="2000" b="1" dirty="0"/>
              <a:t>more parameters</a:t>
            </a:r>
            <a:r>
              <a:rPr lang="en-US" altLang="zh-CN" sz="2000" dirty="0"/>
              <a:t> and needs </a:t>
            </a:r>
            <a:r>
              <a:rPr lang="en-US" altLang="zh-CN" sz="2000" b="1" dirty="0"/>
              <a:t>more computational operations</a:t>
            </a:r>
            <a:r>
              <a:rPr lang="en-US" altLang="zh-CN" sz="2000" dirty="0"/>
              <a:t>.</a:t>
            </a:r>
          </a:p>
          <a:p>
            <a:pPr algn="just"/>
            <a:r>
              <a:rPr lang="en-US" altLang="zh-CN" sz="2000" dirty="0"/>
              <a:t> The paper tries an approach of using a small meta network to </a:t>
            </a:r>
            <a:r>
              <a:rPr lang="en-US" altLang="zh-CN" sz="2000" b="1" dirty="0"/>
              <a:t>learn context-sensitive convolutional filters</a:t>
            </a:r>
            <a:r>
              <a:rPr lang="en-US" altLang="zh-CN" sz="2000" dirty="0"/>
              <a:t> for text processing. </a:t>
            </a:r>
          </a:p>
          <a:p>
            <a:endParaRPr lang="zh-CN" altLang="en-US" dirty="0"/>
          </a:p>
        </p:txBody>
      </p:sp>
    </p:spTree>
    <p:extLst>
      <p:ext uri="{BB962C8B-B14F-4D97-AF65-F5344CB8AC3E}">
        <p14:creationId xmlns:p14="http://schemas.microsoft.com/office/powerpoint/2010/main" val="1141320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D641E-B281-4353-A378-E45E7FEF1FC2}"/>
              </a:ext>
            </a:extLst>
          </p:cNvPr>
          <p:cNvSpPr>
            <a:spLocks noGrp="1"/>
          </p:cNvSpPr>
          <p:nvPr>
            <p:ph type="title"/>
          </p:nvPr>
        </p:nvSpPr>
        <p:spPr/>
        <p:txBody>
          <a:bodyPr/>
          <a:lstStyle/>
          <a:p>
            <a:r>
              <a:rPr lang="en-US" altLang="zh-CN" dirty="0"/>
              <a:t>Model</a:t>
            </a:r>
            <a:endParaRPr lang="zh-CN" altLang="en-US" dirty="0"/>
          </a:p>
        </p:txBody>
      </p:sp>
      <p:pic>
        <p:nvPicPr>
          <p:cNvPr id="4" name="图片 3">
            <a:extLst>
              <a:ext uri="{FF2B5EF4-FFF2-40B4-BE49-F238E27FC236}">
                <a16:creationId xmlns:a16="http://schemas.microsoft.com/office/drawing/2014/main" id="{6B18ECC6-539B-41E5-9385-7EEA00304530}"/>
              </a:ext>
            </a:extLst>
          </p:cNvPr>
          <p:cNvPicPr>
            <a:picLocks noChangeAspect="1"/>
          </p:cNvPicPr>
          <p:nvPr/>
        </p:nvPicPr>
        <p:blipFill>
          <a:blip r:embed="rId2"/>
          <a:stretch>
            <a:fillRect/>
          </a:stretch>
        </p:blipFill>
        <p:spPr>
          <a:xfrm>
            <a:off x="3822136" y="1824417"/>
            <a:ext cx="4878112" cy="4409473"/>
          </a:xfrm>
          <a:prstGeom prst="rect">
            <a:avLst/>
          </a:prstGeom>
        </p:spPr>
      </p:pic>
      <p:pic>
        <p:nvPicPr>
          <p:cNvPr id="5" name="图片 4">
            <a:extLst>
              <a:ext uri="{FF2B5EF4-FFF2-40B4-BE49-F238E27FC236}">
                <a16:creationId xmlns:a16="http://schemas.microsoft.com/office/drawing/2014/main" id="{713BAC31-64D3-4CCC-B301-369893529E75}"/>
              </a:ext>
            </a:extLst>
          </p:cNvPr>
          <p:cNvPicPr>
            <a:picLocks noChangeAspect="1"/>
          </p:cNvPicPr>
          <p:nvPr/>
        </p:nvPicPr>
        <p:blipFill>
          <a:blip r:embed="rId3"/>
          <a:stretch>
            <a:fillRect/>
          </a:stretch>
        </p:blipFill>
        <p:spPr>
          <a:xfrm>
            <a:off x="1756095" y="4198635"/>
            <a:ext cx="2198328" cy="754366"/>
          </a:xfrm>
          <a:prstGeom prst="rect">
            <a:avLst/>
          </a:prstGeom>
        </p:spPr>
      </p:pic>
      <p:sp>
        <p:nvSpPr>
          <p:cNvPr id="6" name="箭头: 右 5">
            <a:extLst>
              <a:ext uri="{FF2B5EF4-FFF2-40B4-BE49-F238E27FC236}">
                <a16:creationId xmlns:a16="http://schemas.microsoft.com/office/drawing/2014/main" id="{1CBD75DE-D4AE-474F-90B0-6B2DAFFDAD85}"/>
              </a:ext>
            </a:extLst>
          </p:cNvPr>
          <p:cNvSpPr/>
          <p:nvPr/>
        </p:nvSpPr>
        <p:spPr>
          <a:xfrm flipH="1">
            <a:off x="4011707" y="4405488"/>
            <a:ext cx="573741" cy="340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24BE7F8-A60D-4D19-88A1-2088D0D4C1F1}"/>
              </a:ext>
            </a:extLst>
          </p:cNvPr>
          <p:cNvSpPr txBox="1"/>
          <p:nvPr/>
        </p:nvSpPr>
        <p:spPr>
          <a:xfrm>
            <a:off x="1826558" y="5158674"/>
            <a:ext cx="1995578"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t>X: n * k </a:t>
            </a:r>
          </a:p>
          <a:p>
            <a:r>
              <a:rPr lang="en-US" altLang="zh-CN" dirty="0"/>
              <a:t>z: L * 1</a:t>
            </a:r>
          </a:p>
          <a:p>
            <a:r>
              <a:rPr lang="en-US" altLang="zh-CN" dirty="0"/>
              <a:t>f: f * h * w</a:t>
            </a:r>
            <a:endParaRPr lang="zh-CN" altLang="en-US" dirty="0"/>
          </a:p>
        </p:txBody>
      </p:sp>
      <p:sp>
        <p:nvSpPr>
          <p:cNvPr id="8" name="椭圆 7">
            <a:extLst>
              <a:ext uri="{FF2B5EF4-FFF2-40B4-BE49-F238E27FC236}">
                <a16:creationId xmlns:a16="http://schemas.microsoft.com/office/drawing/2014/main" id="{1A273BA6-97A7-4426-A914-A5252F55F7D6}"/>
              </a:ext>
            </a:extLst>
          </p:cNvPr>
          <p:cNvSpPr/>
          <p:nvPr/>
        </p:nvSpPr>
        <p:spPr>
          <a:xfrm>
            <a:off x="1936376" y="4621306"/>
            <a:ext cx="233083" cy="291353"/>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cxnSp>
        <p:nvCxnSpPr>
          <p:cNvPr id="10" name="连接符: 曲线 9">
            <a:extLst>
              <a:ext uri="{FF2B5EF4-FFF2-40B4-BE49-F238E27FC236}">
                <a16:creationId xmlns:a16="http://schemas.microsoft.com/office/drawing/2014/main" id="{9F2F4817-57EE-4FC8-8ABD-989C8DCC9537}"/>
              </a:ext>
            </a:extLst>
          </p:cNvPr>
          <p:cNvCxnSpPr>
            <a:cxnSpLocks/>
            <a:stCxn id="8" idx="1"/>
          </p:cNvCxnSpPr>
          <p:nvPr/>
        </p:nvCxnSpPr>
        <p:spPr>
          <a:xfrm rot="5400000" flipH="1" flipV="1">
            <a:off x="2924820" y="2537448"/>
            <a:ext cx="1172217" cy="3080837"/>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EEF56C58-229A-4FCD-91EB-A7E1410E88B5}"/>
              </a:ext>
            </a:extLst>
          </p:cNvPr>
          <p:cNvSpPr txBox="1"/>
          <p:nvPr/>
        </p:nvSpPr>
        <p:spPr>
          <a:xfrm>
            <a:off x="977922" y="3126302"/>
            <a:ext cx="1615003"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t>Transposed convolution</a:t>
            </a:r>
            <a:endParaRPr lang="zh-CN" altLang="en-US" dirty="0"/>
          </a:p>
        </p:txBody>
      </p:sp>
      <p:sp>
        <p:nvSpPr>
          <p:cNvPr id="18" name="椭圆 17">
            <a:extLst>
              <a:ext uri="{FF2B5EF4-FFF2-40B4-BE49-F238E27FC236}">
                <a16:creationId xmlns:a16="http://schemas.microsoft.com/office/drawing/2014/main" id="{DC3B8C28-5FD4-4448-B866-34EF9BCA5237}"/>
              </a:ext>
            </a:extLst>
          </p:cNvPr>
          <p:cNvSpPr/>
          <p:nvPr/>
        </p:nvSpPr>
        <p:spPr>
          <a:xfrm>
            <a:off x="2398059" y="4616825"/>
            <a:ext cx="708212" cy="2528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连接符: 曲线 19">
            <a:extLst>
              <a:ext uri="{FF2B5EF4-FFF2-40B4-BE49-F238E27FC236}">
                <a16:creationId xmlns:a16="http://schemas.microsoft.com/office/drawing/2014/main" id="{ADA7D7E3-731E-4659-99FC-0632624AE8BA}"/>
              </a:ext>
            </a:extLst>
          </p:cNvPr>
          <p:cNvCxnSpPr>
            <a:endCxn id="17" idx="3"/>
          </p:cNvCxnSpPr>
          <p:nvPr/>
        </p:nvCxnSpPr>
        <p:spPr>
          <a:xfrm rot="16200000" flipV="1">
            <a:off x="2084385" y="3958009"/>
            <a:ext cx="1167357" cy="150275"/>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363A9C11-E983-4C0C-807A-63ED07AAD5AF}"/>
              </a:ext>
            </a:extLst>
          </p:cNvPr>
          <p:cNvSpPr/>
          <p:nvPr/>
        </p:nvSpPr>
        <p:spPr>
          <a:xfrm>
            <a:off x="8381360" y="2788041"/>
            <a:ext cx="3299652"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Notably, there are no additional parameters in the adaptive convolution module (no bias term is employed).</a:t>
            </a:r>
            <a:endParaRPr lang="zh-CN" altLang="en-US" dirty="0"/>
          </a:p>
        </p:txBody>
      </p:sp>
      <p:sp>
        <p:nvSpPr>
          <p:cNvPr id="22" name="箭头: 右 21">
            <a:extLst>
              <a:ext uri="{FF2B5EF4-FFF2-40B4-BE49-F238E27FC236}">
                <a16:creationId xmlns:a16="http://schemas.microsoft.com/office/drawing/2014/main" id="{EAB85E9C-4E6B-435F-ACCC-C91AB94382BC}"/>
              </a:ext>
            </a:extLst>
          </p:cNvPr>
          <p:cNvSpPr/>
          <p:nvPr/>
        </p:nvSpPr>
        <p:spPr>
          <a:xfrm>
            <a:off x="7597588" y="3387151"/>
            <a:ext cx="690283" cy="385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457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7" grpId="0" animBg="1"/>
      <p:bldP spid="18" grpId="0" animBg="1"/>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3388E5-1FD5-45B0-A5F4-81D3E555B752}"/>
              </a:ext>
            </a:extLst>
          </p:cNvPr>
          <p:cNvSpPr>
            <a:spLocks noGrp="1"/>
          </p:cNvSpPr>
          <p:nvPr>
            <p:ph type="title"/>
          </p:nvPr>
        </p:nvSpPr>
        <p:spPr/>
        <p:txBody>
          <a:bodyPr/>
          <a:lstStyle/>
          <a:p>
            <a:r>
              <a:rPr lang="en-US" altLang="zh-CN" dirty="0"/>
              <a:t>Extension to text sequence matching</a:t>
            </a:r>
            <a:endParaRPr lang="zh-CN" altLang="en-US" dirty="0"/>
          </a:p>
        </p:txBody>
      </p:sp>
      <p:pic>
        <p:nvPicPr>
          <p:cNvPr id="4" name="图片 3">
            <a:extLst>
              <a:ext uri="{FF2B5EF4-FFF2-40B4-BE49-F238E27FC236}">
                <a16:creationId xmlns:a16="http://schemas.microsoft.com/office/drawing/2014/main" id="{60BEF4C1-6892-4057-A042-D5E4D5D49503}"/>
              </a:ext>
            </a:extLst>
          </p:cNvPr>
          <p:cNvPicPr>
            <a:picLocks noChangeAspect="1"/>
          </p:cNvPicPr>
          <p:nvPr/>
        </p:nvPicPr>
        <p:blipFill>
          <a:blip r:embed="rId2"/>
          <a:stretch>
            <a:fillRect/>
          </a:stretch>
        </p:blipFill>
        <p:spPr>
          <a:xfrm>
            <a:off x="3559151" y="1738183"/>
            <a:ext cx="6194597" cy="4653653"/>
          </a:xfrm>
          <a:prstGeom prst="rect">
            <a:avLst/>
          </a:prstGeom>
        </p:spPr>
      </p:pic>
      <p:sp>
        <p:nvSpPr>
          <p:cNvPr id="5" name="矩形 4">
            <a:extLst>
              <a:ext uri="{FF2B5EF4-FFF2-40B4-BE49-F238E27FC236}">
                <a16:creationId xmlns:a16="http://schemas.microsoft.com/office/drawing/2014/main" id="{1D982089-1357-4349-B40B-F48D7CC7DACC}"/>
              </a:ext>
            </a:extLst>
          </p:cNvPr>
          <p:cNvSpPr/>
          <p:nvPr/>
        </p:nvSpPr>
        <p:spPr>
          <a:xfrm>
            <a:off x="224444" y="3643718"/>
            <a:ext cx="361245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Intend to incorporate rich contextual information into text representations which is similar to attention mechanism</a:t>
            </a:r>
            <a:endParaRPr lang="zh-CN" altLang="en-US" dirty="0"/>
          </a:p>
        </p:txBody>
      </p:sp>
      <p:sp>
        <p:nvSpPr>
          <p:cNvPr id="6" name="椭圆 5">
            <a:extLst>
              <a:ext uri="{FF2B5EF4-FFF2-40B4-BE49-F238E27FC236}">
                <a16:creationId xmlns:a16="http://schemas.microsoft.com/office/drawing/2014/main" id="{9B39B130-83BA-4296-AED4-543E71D0D225}"/>
              </a:ext>
            </a:extLst>
          </p:cNvPr>
          <p:cNvSpPr/>
          <p:nvPr/>
        </p:nvSpPr>
        <p:spPr>
          <a:xfrm>
            <a:off x="4213412" y="3429000"/>
            <a:ext cx="4773706" cy="12326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699BC97A-F1AE-436C-9644-138A0E65176D}"/>
              </a:ext>
            </a:extLst>
          </p:cNvPr>
          <p:cNvCxnSpPr>
            <a:cxnSpLocks/>
            <a:stCxn id="6" idx="2"/>
            <a:endCxn id="5" idx="3"/>
          </p:cNvCxnSpPr>
          <p:nvPr/>
        </p:nvCxnSpPr>
        <p:spPr>
          <a:xfrm flipH="1">
            <a:off x="3836894" y="4045324"/>
            <a:ext cx="376518" cy="1985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6371218E-D1F9-49C7-AB3B-3A68B6E5A419}"/>
              </a:ext>
            </a:extLst>
          </p:cNvPr>
          <p:cNvPicPr>
            <a:picLocks noChangeAspect="1"/>
          </p:cNvPicPr>
          <p:nvPr/>
        </p:nvPicPr>
        <p:blipFill>
          <a:blip r:embed="rId3"/>
          <a:stretch>
            <a:fillRect/>
          </a:stretch>
        </p:blipFill>
        <p:spPr>
          <a:xfrm>
            <a:off x="8072786" y="1623947"/>
            <a:ext cx="3554276" cy="1146147"/>
          </a:xfrm>
          <a:prstGeom prst="rect">
            <a:avLst/>
          </a:prstGeom>
          <a:ln>
            <a:solidFill>
              <a:schemeClr val="tx1"/>
            </a:solidFill>
          </a:ln>
        </p:spPr>
      </p:pic>
      <p:cxnSp>
        <p:nvCxnSpPr>
          <p:cNvPr id="17" name="直接箭头连接符 16">
            <a:extLst>
              <a:ext uri="{FF2B5EF4-FFF2-40B4-BE49-F238E27FC236}">
                <a16:creationId xmlns:a16="http://schemas.microsoft.com/office/drawing/2014/main" id="{60E8993D-53B8-4630-96AC-D65A466D8AF1}"/>
              </a:ext>
            </a:extLst>
          </p:cNvPr>
          <p:cNvCxnSpPr>
            <a:cxnSpLocks/>
            <a:endCxn id="15" idx="1"/>
          </p:cNvCxnSpPr>
          <p:nvPr/>
        </p:nvCxnSpPr>
        <p:spPr>
          <a:xfrm flipV="1">
            <a:off x="7131424" y="2197021"/>
            <a:ext cx="941362" cy="4879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80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054F9-B536-4F13-8CCD-EF7B8E1561CE}"/>
              </a:ext>
            </a:extLst>
          </p:cNvPr>
          <p:cNvSpPr>
            <a:spLocks noGrp="1"/>
          </p:cNvSpPr>
          <p:nvPr>
            <p:ph type="title"/>
          </p:nvPr>
        </p:nvSpPr>
        <p:spPr/>
        <p:txBody>
          <a:bodyPr/>
          <a:lstStyle/>
          <a:p>
            <a:r>
              <a:rPr lang="en-US" altLang="zh-CN" dirty="0"/>
              <a:t>Experiment-Document Classification</a:t>
            </a:r>
            <a:endParaRPr lang="zh-CN" altLang="en-US" dirty="0"/>
          </a:p>
        </p:txBody>
      </p:sp>
      <p:pic>
        <p:nvPicPr>
          <p:cNvPr id="4" name="内容占位符 3">
            <a:extLst>
              <a:ext uri="{FF2B5EF4-FFF2-40B4-BE49-F238E27FC236}">
                <a16:creationId xmlns:a16="http://schemas.microsoft.com/office/drawing/2014/main" id="{AA545756-80F2-48C2-A726-320AD076DFBC}"/>
              </a:ext>
            </a:extLst>
          </p:cNvPr>
          <p:cNvPicPr>
            <a:picLocks noGrp="1" noChangeAspect="1"/>
          </p:cNvPicPr>
          <p:nvPr>
            <p:ph idx="1"/>
          </p:nvPr>
        </p:nvPicPr>
        <p:blipFill>
          <a:blip r:embed="rId2"/>
          <a:stretch>
            <a:fillRect/>
          </a:stretch>
        </p:blipFill>
        <p:spPr>
          <a:xfrm>
            <a:off x="3514549" y="1807116"/>
            <a:ext cx="5162901" cy="4817428"/>
          </a:xfrm>
          <a:prstGeom prst="rect">
            <a:avLst/>
          </a:prstGeom>
        </p:spPr>
      </p:pic>
      <p:sp>
        <p:nvSpPr>
          <p:cNvPr id="5" name="文本框 4">
            <a:extLst>
              <a:ext uri="{FF2B5EF4-FFF2-40B4-BE49-F238E27FC236}">
                <a16:creationId xmlns:a16="http://schemas.microsoft.com/office/drawing/2014/main" id="{AEAEA77A-DD29-4812-8350-1D3B639BC7B5}"/>
              </a:ext>
            </a:extLst>
          </p:cNvPr>
          <p:cNvSpPr txBox="1"/>
          <p:nvPr/>
        </p:nvSpPr>
        <p:spPr>
          <a:xfrm>
            <a:off x="609599" y="1905000"/>
            <a:ext cx="2339788"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t>For training details, look up the paper at section 4 “Training Details”</a:t>
            </a:r>
          </a:p>
        </p:txBody>
      </p:sp>
    </p:spTree>
    <p:extLst>
      <p:ext uri="{BB962C8B-B14F-4D97-AF65-F5344CB8AC3E}">
        <p14:creationId xmlns:p14="http://schemas.microsoft.com/office/powerpoint/2010/main" val="2746781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054F9-B536-4F13-8CCD-EF7B8E1561CE}"/>
              </a:ext>
            </a:extLst>
          </p:cNvPr>
          <p:cNvSpPr>
            <a:spLocks noGrp="1"/>
          </p:cNvSpPr>
          <p:nvPr>
            <p:ph type="title"/>
          </p:nvPr>
        </p:nvSpPr>
        <p:spPr/>
        <p:txBody>
          <a:bodyPr/>
          <a:lstStyle/>
          <a:p>
            <a:r>
              <a:rPr lang="en-US" altLang="zh-CN" dirty="0"/>
              <a:t>Experiment-Sequence Matching</a:t>
            </a:r>
            <a:endParaRPr lang="zh-CN" altLang="en-US" dirty="0"/>
          </a:p>
        </p:txBody>
      </p:sp>
      <p:pic>
        <p:nvPicPr>
          <p:cNvPr id="7" name="图片 6">
            <a:extLst>
              <a:ext uri="{FF2B5EF4-FFF2-40B4-BE49-F238E27FC236}">
                <a16:creationId xmlns:a16="http://schemas.microsoft.com/office/drawing/2014/main" id="{9F90B567-0E51-4C09-AC58-9A290F1FF496}"/>
              </a:ext>
            </a:extLst>
          </p:cNvPr>
          <p:cNvPicPr>
            <a:picLocks noChangeAspect="1"/>
          </p:cNvPicPr>
          <p:nvPr/>
        </p:nvPicPr>
        <p:blipFill>
          <a:blip r:embed="rId2"/>
          <a:stretch>
            <a:fillRect/>
          </a:stretch>
        </p:blipFill>
        <p:spPr>
          <a:xfrm>
            <a:off x="687388" y="1491880"/>
            <a:ext cx="5006244" cy="4232829"/>
          </a:xfrm>
          <a:prstGeom prst="rect">
            <a:avLst/>
          </a:prstGeom>
        </p:spPr>
      </p:pic>
      <p:pic>
        <p:nvPicPr>
          <p:cNvPr id="8" name="图片 7">
            <a:extLst>
              <a:ext uri="{FF2B5EF4-FFF2-40B4-BE49-F238E27FC236}">
                <a16:creationId xmlns:a16="http://schemas.microsoft.com/office/drawing/2014/main" id="{1965B4C2-F551-4C58-AB31-06B1EC64E0A5}"/>
              </a:ext>
            </a:extLst>
          </p:cNvPr>
          <p:cNvPicPr>
            <a:picLocks noChangeAspect="1"/>
          </p:cNvPicPr>
          <p:nvPr/>
        </p:nvPicPr>
        <p:blipFill>
          <a:blip r:embed="rId3"/>
          <a:stretch>
            <a:fillRect/>
          </a:stretch>
        </p:blipFill>
        <p:spPr>
          <a:xfrm>
            <a:off x="6362024" y="1491880"/>
            <a:ext cx="5237693" cy="5222675"/>
          </a:xfrm>
          <a:prstGeom prst="rect">
            <a:avLst/>
          </a:prstGeom>
        </p:spPr>
      </p:pic>
    </p:spTree>
    <p:extLst>
      <p:ext uri="{BB962C8B-B14F-4D97-AF65-F5344CB8AC3E}">
        <p14:creationId xmlns:p14="http://schemas.microsoft.com/office/powerpoint/2010/main" val="1459699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0BEB6C-C3C1-452F-B8B4-E1135F1E7902}"/>
              </a:ext>
            </a:extLst>
          </p:cNvPr>
          <p:cNvSpPr>
            <a:spLocks noGrp="1"/>
          </p:cNvSpPr>
          <p:nvPr>
            <p:ph type="title"/>
          </p:nvPr>
        </p:nvSpPr>
        <p:spPr/>
        <p:txBody>
          <a:bodyPr/>
          <a:lstStyle/>
          <a:p>
            <a:r>
              <a:rPr lang="en-US" altLang="zh-CN" dirty="0"/>
              <a:t>Study of ACNN’s framework</a:t>
            </a:r>
            <a:endParaRPr lang="zh-CN" altLang="en-US" dirty="0"/>
          </a:p>
        </p:txBody>
      </p:sp>
      <p:pic>
        <p:nvPicPr>
          <p:cNvPr id="4" name="内容占位符 3">
            <a:extLst>
              <a:ext uri="{FF2B5EF4-FFF2-40B4-BE49-F238E27FC236}">
                <a16:creationId xmlns:a16="http://schemas.microsoft.com/office/drawing/2014/main" id="{C5666BD2-FD4A-4204-A49F-63EA1858379E}"/>
              </a:ext>
            </a:extLst>
          </p:cNvPr>
          <p:cNvPicPr>
            <a:picLocks noGrp="1" noChangeAspect="1"/>
          </p:cNvPicPr>
          <p:nvPr>
            <p:ph idx="1"/>
          </p:nvPr>
        </p:nvPicPr>
        <p:blipFill>
          <a:blip r:embed="rId2"/>
          <a:stretch>
            <a:fillRect/>
          </a:stretch>
        </p:blipFill>
        <p:spPr>
          <a:xfrm>
            <a:off x="1151965" y="2880801"/>
            <a:ext cx="10718008" cy="3808371"/>
          </a:xfrm>
          <a:prstGeom prst="rect">
            <a:avLst/>
          </a:prstGeom>
        </p:spPr>
      </p:pic>
      <p:sp>
        <p:nvSpPr>
          <p:cNvPr id="5" name="矩形 4">
            <a:extLst>
              <a:ext uri="{FF2B5EF4-FFF2-40B4-BE49-F238E27FC236}">
                <a16:creationId xmlns:a16="http://schemas.microsoft.com/office/drawing/2014/main" id="{7C7278F4-1509-40AF-A8CF-40B451D30C00}"/>
              </a:ext>
            </a:extLst>
          </p:cNvPr>
          <p:cNvSpPr/>
          <p:nvPr/>
        </p:nvSpPr>
        <p:spPr>
          <a:xfrm>
            <a:off x="1196789" y="1908014"/>
            <a:ext cx="5038163"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 the boosted categorization accuracy does come from the improved flexibility and thus better feature extraction of our ACNN framework</a:t>
            </a:r>
            <a:endParaRPr lang="zh-CN" altLang="en-US" dirty="0"/>
          </a:p>
        </p:txBody>
      </p:sp>
      <p:cxnSp>
        <p:nvCxnSpPr>
          <p:cNvPr id="7" name="直接连接符 6">
            <a:extLst>
              <a:ext uri="{FF2B5EF4-FFF2-40B4-BE49-F238E27FC236}">
                <a16:creationId xmlns:a16="http://schemas.microsoft.com/office/drawing/2014/main" id="{3ADEDF5F-1CE9-41A9-85E8-D95FF581BDF5}"/>
              </a:ext>
            </a:extLst>
          </p:cNvPr>
          <p:cNvCxnSpPr>
            <a:cxnSpLocks/>
          </p:cNvCxnSpPr>
          <p:nvPr/>
        </p:nvCxnSpPr>
        <p:spPr>
          <a:xfrm>
            <a:off x="2057401" y="3694963"/>
            <a:ext cx="1658470" cy="0"/>
          </a:xfrm>
          <a:prstGeom prst="line">
            <a:avLst/>
          </a:prstGeom>
          <a:ln w="28575">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24B9A312-11FA-49D2-A77F-94A217802F4A}"/>
              </a:ext>
            </a:extLst>
          </p:cNvPr>
          <p:cNvSpPr/>
          <p:nvPr/>
        </p:nvSpPr>
        <p:spPr>
          <a:xfrm>
            <a:off x="6451862" y="1631015"/>
            <a:ext cx="5462935"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the filters for documents with the same label (ontology) are grouped into clusters, indicating that for different types of document, ACNN has leveraged distinct convolutional filters for better feature extraction</a:t>
            </a:r>
            <a:endParaRPr lang="zh-CN" altLang="en-US" dirty="0"/>
          </a:p>
        </p:txBody>
      </p:sp>
      <p:cxnSp>
        <p:nvCxnSpPr>
          <p:cNvPr id="12" name="直接连接符 11">
            <a:extLst>
              <a:ext uri="{FF2B5EF4-FFF2-40B4-BE49-F238E27FC236}">
                <a16:creationId xmlns:a16="http://schemas.microsoft.com/office/drawing/2014/main" id="{9DD6F0B3-85A0-4627-BEAD-240528A8F85C}"/>
              </a:ext>
            </a:extLst>
          </p:cNvPr>
          <p:cNvCxnSpPr>
            <a:cxnSpLocks/>
          </p:cNvCxnSpPr>
          <p:nvPr/>
        </p:nvCxnSpPr>
        <p:spPr>
          <a:xfrm>
            <a:off x="3715871" y="3694963"/>
            <a:ext cx="0" cy="1492622"/>
          </a:xfrm>
          <a:prstGeom prst="line">
            <a:avLst/>
          </a:prstGeom>
          <a:ln w="28575">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19" name="箭头: 右 18">
            <a:extLst>
              <a:ext uri="{FF2B5EF4-FFF2-40B4-BE49-F238E27FC236}">
                <a16:creationId xmlns:a16="http://schemas.microsoft.com/office/drawing/2014/main" id="{2E750A8E-2D27-4EA8-8CF0-BD8B37FC628D}"/>
              </a:ext>
            </a:extLst>
          </p:cNvPr>
          <p:cNvSpPr/>
          <p:nvPr/>
        </p:nvSpPr>
        <p:spPr>
          <a:xfrm rot="16200000">
            <a:off x="3239458" y="3147478"/>
            <a:ext cx="298674" cy="264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176CFDA7-857D-4D1C-A0BA-3EA9CD5CB41B}"/>
              </a:ext>
            </a:extLst>
          </p:cNvPr>
          <p:cNvSpPr/>
          <p:nvPr/>
        </p:nvSpPr>
        <p:spPr>
          <a:xfrm rot="3788207" flipH="1">
            <a:off x="9387381" y="3080477"/>
            <a:ext cx="308165" cy="388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838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9"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443F7-8558-43E9-8D16-237EF102A0D1}"/>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4DB267B3-465B-492E-B813-75B9B17BD8CB}"/>
              </a:ext>
            </a:extLst>
          </p:cNvPr>
          <p:cNvSpPr>
            <a:spLocks noGrp="1"/>
          </p:cNvSpPr>
          <p:nvPr>
            <p:ph idx="1"/>
          </p:nvPr>
        </p:nvSpPr>
        <p:spPr/>
        <p:txBody>
          <a:bodyPr>
            <a:normAutofit/>
          </a:bodyPr>
          <a:lstStyle/>
          <a:p>
            <a:pPr>
              <a:lnSpc>
                <a:spcPct val="114000"/>
              </a:lnSpc>
            </a:pPr>
            <a:r>
              <a:rPr lang="en-US" altLang="zh-CN" dirty="0"/>
              <a:t>We presented a </a:t>
            </a:r>
            <a:r>
              <a:rPr lang="en-US" altLang="zh-CN" b="1" dirty="0"/>
              <a:t>context-sensitive convolutional filter generation mechanism</a:t>
            </a:r>
            <a:r>
              <a:rPr lang="en-US" altLang="zh-CN" dirty="0"/>
              <a:t>, introducing a meta network to adaptively produce a set of input-aware filters. In this manner, the filter weights vary from sample to sample, providing the CNN encoder network with more </a:t>
            </a:r>
            <a:r>
              <a:rPr lang="en-US" altLang="zh-CN" b="1" dirty="0"/>
              <a:t>modeling flexibility and capacity</a:t>
            </a:r>
            <a:r>
              <a:rPr lang="en-US" altLang="zh-CN" dirty="0"/>
              <a:t>. This framework is further generalized to model question-answer sentence pairs, leveraging a two-way feature abstraction process. We evaluate our models on several document-categorization and sentence matching benchmarks, and they consistently outperform the standard CNN and attention based CNN baselines, demonstrating the effectiveness of our framework.</a:t>
            </a:r>
            <a:endParaRPr lang="zh-CN" altLang="en-US" dirty="0"/>
          </a:p>
        </p:txBody>
      </p:sp>
    </p:spTree>
    <p:extLst>
      <p:ext uri="{BB962C8B-B14F-4D97-AF65-F5344CB8AC3E}">
        <p14:creationId xmlns:p14="http://schemas.microsoft.com/office/powerpoint/2010/main" val="1463312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E31EE-7750-44E7-9033-4B6C470C6456}"/>
              </a:ext>
            </a:extLst>
          </p:cNvPr>
          <p:cNvSpPr>
            <a:spLocks noGrp="1"/>
          </p:cNvSpPr>
          <p:nvPr>
            <p:ph type="title"/>
          </p:nvPr>
        </p:nvSpPr>
        <p:spPr/>
        <p:txBody>
          <a:bodyPr/>
          <a:lstStyle/>
          <a:p>
            <a:r>
              <a:rPr lang="en-US" altLang="zh-CN" dirty="0"/>
              <a:t>Basic knowledge</a:t>
            </a:r>
            <a:endParaRPr lang="zh-CN" altLang="en-US" dirty="0"/>
          </a:p>
        </p:txBody>
      </p:sp>
      <p:sp>
        <p:nvSpPr>
          <p:cNvPr id="3" name="内容占位符 2">
            <a:extLst>
              <a:ext uri="{FF2B5EF4-FFF2-40B4-BE49-F238E27FC236}">
                <a16:creationId xmlns:a16="http://schemas.microsoft.com/office/drawing/2014/main" id="{B13234E1-090B-4E5C-AB86-E78E89A0E611}"/>
              </a:ext>
            </a:extLst>
          </p:cNvPr>
          <p:cNvSpPr>
            <a:spLocks noGrp="1"/>
          </p:cNvSpPr>
          <p:nvPr>
            <p:ph idx="1"/>
          </p:nvPr>
        </p:nvSpPr>
        <p:spPr/>
        <p:txBody>
          <a:bodyPr/>
          <a:lstStyle/>
          <a:p>
            <a:r>
              <a:rPr lang="en-US" altLang="zh-CN" dirty="0"/>
              <a:t>CNN in NLP</a:t>
            </a:r>
          </a:p>
          <a:p>
            <a:r>
              <a:rPr lang="en-US" altLang="zh-CN" dirty="0"/>
              <a:t>Attention mechanism</a:t>
            </a:r>
          </a:p>
          <a:p>
            <a:r>
              <a:rPr lang="en-US" altLang="zh-CN" dirty="0"/>
              <a:t>Transposed convolution</a:t>
            </a:r>
            <a:endParaRPr lang="zh-CN" altLang="en-US" dirty="0"/>
          </a:p>
        </p:txBody>
      </p:sp>
    </p:spTree>
    <p:extLst>
      <p:ext uri="{BB962C8B-B14F-4D97-AF65-F5344CB8AC3E}">
        <p14:creationId xmlns:p14="http://schemas.microsoft.com/office/powerpoint/2010/main" val="673710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CF1CBC-2213-435A-8944-62F1F46B807A}"/>
              </a:ext>
            </a:extLst>
          </p:cNvPr>
          <p:cNvSpPr>
            <a:spLocks noGrp="1"/>
          </p:cNvSpPr>
          <p:nvPr>
            <p:ph type="title"/>
          </p:nvPr>
        </p:nvSpPr>
        <p:spPr/>
        <p:txBody>
          <a:bodyPr/>
          <a:lstStyle/>
          <a:p>
            <a:r>
              <a:rPr lang="en-US" altLang="zh-CN" dirty="0"/>
              <a:t>CNN in NLP</a:t>
            </a:r>
            <a:endParaRPr lang="zh-CN" altLang="en-US" dirty="0"/>
          </a:p>
        </p:txBody>
      </p:sp>
      <p:pic>
        <p:nvPicPr>
          <p:cNvPr id="4" name="图片 3">
            <a:extLst>
              <a:ext uri="{FF2B5EF4-FFF2-40B4-BE49-F238E27FC236}">
                <a16:creationId xmlns:a16="http://schemas.microsoft.com/office/drawing/2014/main" id="{116C0BAF-282C-4554-8603-F95427D659E9}"/>
              </a:ext>
            </a:extLst>
          </p:cNvPr>
          <p:cNvPicPr>
            <a:picLocks noChangeAspect="1"/>
          </p:cNvPicPr>
          <p:nvPr/>
        </p:nvPicPr>
        <p:blipFill>
          <a:blip r:embed="rId2"/>
          <a:stretch>
            <a:fillRect/>
          </a:stretch>
        </p:blipFill>
        <p:spPr>
          <a:xfrm>
            <a:off x="2592925" y="2470698"/>
            <a:ext cx="7994549" cy="3221891"/>
          </a:xfrm>
          <a:prstGeom prst="rect">
            <a:avLst/>
          </a:prstGeom>
        </p:spPr>
      </p:pic>
      <p:sp>
        <p:nvSpPr>
          <p:cNvPr id="5" name="矩形 4">
            <a:extLst>
              <a:ext uri="{FF2B5EF4-FFF2-40B4-BE49-F238E27FC236}">
                <a16:creationId xmlns:a16="http://schemas.microsoft.com/office/drawing/2014/main" id="{5272398D-7067-4B96-85E7-4433FD1DB372}"/>
              </a:ext>
            </a:extLst>
          </p:cNvPr>
          <p:cNvSpPr/>
          <p:nvPr/>
        </p:nvSpPr>
        <p:spPr>
          <a:xfrm>
            <a:off x="5091954" y="6451194"/>
            <a:ext cx="7100046" cy="338554"/>
          </a:xfrm>
          <a:prstGeom prst="rect">
            <a:avLst/>
          </a:prstGeom>
        </p:spPr>
        <p:txBody>
          <a:bodyPr wrap="square">
            <a:spAutoFit/>
          </a:bodyPr>
          <a:lstStyle/>
          <a:p>
            <a:r>
              <a:rPr lang="en-US" altLang="zh-CN" sz="1600" dirty="0"/>
              <a:t>Yoon Kim. Convolutional Neural Networks for Sentence Classification.</a:t>
            </a:r>
            <a:endParaRPr lang="zh-CN" altLang="en-US" sz="1600" dirty="0"/>
          </a:p>
        </p:txBody>
      </p:sp>
      <p:cxnSp>
        <p:nvCxnSpPr>
          <p:cNvPr id="9" name="直接箭头连接符 8">
            <a:extLst>
              <a:ext uri="{FF2B5EF4-FFF2-40B4-BE49-F238E27FC236}">
                <a16:creationId xmlns:a16="http://schemas.microsoft.com/office/drawing/2014/main" id="{64C6824F-8BFA-46BC-9314-19C853243EA6}"/>
              </a:ext>
            </a:extLst>
          </p:cNvPr>
          <p:cNvCxnSpPr>
            <a:cxnSpLocks/>
            <a:endCxn id="14" idx="2"/>
          </p:cNvCxnSpPr>
          <p:nvPr/>
        </p:nvCxnSpPr>
        <p:spPr>
          <a:xfrm flipV="1">
            <a:off x="6302188" y="2003183"/>
            <a:ext cx="118130" cy="100896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68C7ABAD-5A26-406D-99F6-4B400BD1545B}"/>
              </a:ext>
            </a:extLst>
          </p:cNvPr>
          <p:cNvCxnSpPr>
            <a:cxnSpLocks/>
            <a:endCxn id="13" idx="2"/>
          </p:cNvCxnSpPr>
          <p:nvPr/>
        </p:nvCxnSpPr>
        <p:spPr>
          <a:xfrm flipV="1">
            <a:off x="6750424" y="2136072"/>
            <a:ext cx="1739153" cy="12929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39F5DCD6-B9B6-4FA4-9778-888ED21CD210}"/>
              </a:ext>
            </a:extLst>
          </p:cNvPr>
          <p:cNvSpPr txBox="1"/>
          <p:nvPr/>
        </p:nvSpPr>
        <p:spPr>
          <a:xfrm>
            <a:off x="7543800" y="1766740"/>
            <a:ext cx="1891553" cy="369332"/>
          </a:xfrm>
          <a:prstGeom prst="rect">
            <a:avLst/>
          </a:prstGeom>
          <a:noFill/>
          <a:ln w="28575">
            <a:solidFill>
              <a:srgbClr val="FF0000"/>
            </a:solidFill>
          </a:ln>
        </p:spPr>
        <p:txBody>
          <a:bodyPr wrap="square" rtlCol="0">
            <a:spAutoFit/>
          </a:bodyPr>
          <a:lstStyle/>
          <a:p>
            <a:r>
              <a:rPr lang="en-US" altLang="zh-CN" dirty="0"/>
              <a:t>2-gram model</a:t>
            </a:r>
            <a:endParaRPr lang="zh-CN" altLang="en-US" dirty="0"/>
          </a:p>
        </p:txBody>
      </p:sp>
      <p:sp>
        <p:nvSpPr>
          <p:cNvPr id="14" name="文本框 13">
            <a:extLst>
              <a:ext uri="{FF2B5EF4-FFF2-40B4-BE49-F238E27FC236}">
                <a16:creationId xmlns:a16="http://schemas.microsoft.com/office/drawing/2014/main" id="{B6AA3CC5-ADBE-4597-ADEB-392E49D66FB4}"/>
              </a:ext>
            </a:extLst>
          </p:cNvPr>
          <p:cNvSpPr txBox="1"/>
          <p:nvPr/>
        </p:nvSpPr>
        <p:spPr>
          <a:xfrm>
            <a:off x="5474541" y="1633851"/>
            <a:ext cx="1891553" cy="369332"/>
          </a:xfrm>
          <a:prstGeom prst="rect">
            <a:avLst/>
          </a:prstGeom>
          <a:ln w="28575">
            <a:solidFill>
              <a:srgbClr val="FFFF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t>3-gram model</a:t>
            </a:r>
            <a:endParaRPr lang="zh-CN" altLang="en-US" dirty="0"/>
          </a:p>
        </p:txBody>
      </p:sp>
      <p:sp>
        <p:nvSpPr>
          <p:cNvPr id="17" name="文本框 16">
            <a:extLst>
              <a:ext uri="{FF2B5EF4-FFF2-40B4-BE49-F238E27FC236}">
                <a16:creationId xmlns:a16="http://schemas.microsoft.com/office/drawing/2014/main" id="{7B794BBD-0719-46A4-AD2B-BC3198F11734}"/>
              </a:ext>
            </a:extLst>
          </p:cNvPr>
          <p:cNvSpPr txBox="1"/>
          <p:nvPr/>
        </p:nvSpPr>
        <p:spPr>
          <a:xfrm>
            <a:off x="676978" y="1818517"/>
            <a:ext cx="308834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t>For input:</a:t>
            </a:r>
          </a:p>
          <a:p>
            <a:pPr marL="285750" indent="-285750">
              <a:buFont typeface="Arial" panose="020B0604020202020204" pitchFamily="34" charset="0"/>
              <a:buChar char="•"/>
            </a:pPr>
            <a:r>
              <a:rPr lang="en-US" altLang="zh-CN" dirty="0"/>
              <a:t>Word2vec embedding</a:t>
            </a:r>
          </a:p>
          <a:p>
            <a:pPr marL="285750" indent="-285750">
              <a:buFont typeface="Arial" panose="020B0604020202020204" pitchFamily="34" charset="0"/>
              <a:buChar char="•"/>
            </a:pPr>
            <a:r>
              <a:rPr lang="en-US" altLang="zh-CN" dirty="0"/>
              <a:t>Hidden states of RNN</a:t>
            </a:r>
            <a:endParaRPr lang="zh-CN" altLang="en-US" dirty="0"/>
          </a:p>
        </p:txBody>
      </p:sp>
      <p:sp>
        <p:nvSpPr>
          <p:cNvPr id="18" name="文本框 17">
            <a:extLst>
              <a:ext uri="{FF2B5EF4-FFF2-40B4-BE49-F238E27FC236}">
                <a16:creationId xmlns:a16="http://schemas.microsoft.com/office/drawing/2014/main" id="{7CF8DB73-A4B6-4A56-A21A-2DFBC07CA946}"/>
              </a:ext>
            </a:extLst>
          </p:cNvPr>
          <p:cNvSpPr txBox="1"/>
          <p:nvPr/>
        </p:nvSpPr>
        <p:spPr>
          <a:xfrm>
            <a:off x="1637199" y="5790772"/>
            <a:ext cx="4953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t>No-static means tuning on word vectors</a:t>
            </a:r>
            <a:endParaRPr lang="zh-CN" altLang="en-US" dirty="0"/>
          </a:p>
        </p:txBody>
      </p:sp>
      <p:cxnSp>
        <p:nvCxnSpPr>
          <p:cNvPr id="20" name="直接箭头连接符 19">
            <a:extLst>
              <a:ext uri="{FF2B5EF4-FFF2-40B4-BE49-F238E27FC236}">
                <a16:creationId xmlns:a16="http://schemas.microsoft.com/office/drawing/2014/main" id="{56A8D194-0824-47E9-939B-37C4E1984F96}"/>
              </a:ext>
            </a:extLst>
          </p:cNvPr>
          <p:cNvCxnSpPr/>
          <p:nvPr/>
        </p:nvCxnSpPr>
        <p:spPr>
          <a:xfrm flipH="1">
            <a:off x="3868271" y="5481918"/>
            <a:ext cx="179294" cy="3088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82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Attention</a:t>
            </a:r>
            <a:endParaRPr lang="zh-CN" altLang="en-US" dirty="0"/>
          </a:p>
        </p:txBody>
      </p:sp>
      <p:pic>
        <p:nvPicPr>
          <p:cNvPr id="4" name="内容占位符 3"/>
          <p:cNvPicPr>
            <a:picLocks noGrp="1" noChangeAspect="1"/>
          </p:cNvPicPr>
          <p:nvPr>
            <p:ph idx="1"/>
          </p:nvPr>
        </p:nvPicPr>
        <p:blipFill>
          <a:blip r:embed="rId2"/>
          <a:stretch>
            <a:fillRect/>
          </a:stretch>
        </p:blipFill>
        <p:spPr>
          <a:xfrm>
            <a:off x="6058394" y="1264555"/>
            <a:ext cx="5162550" cy="2143125"/>
          </a:xfrm>
          <a:prstGeom prst="rect">
            <a:avLst/>
          </a:prstGeom>
        </p:spPr>
      </p:pic>
      <p:pic>
        <p:nvPicPr>
          <p:cNvPr id="5" name="图片 4"/>
          <p:cNvPicPr>
            <a:picLocks noChangeAspect="1"/>
          </p:cNvPicPr>
          <p:nvPr/>
        </p:nvPicPr>
        <p:blipFill>
          <a:blip r:embed="rId3"/>
          <a:stretch>
            <a:fillRect/>
          </a:stretch>
        </p:blipFill>
        <p:spPr>
          <a:xfrm>
            <a:off x="6166558" y="3871951"/>
            <a:ext cx="5054386" cy="2464362"/>
          </a:xfrm>
          <a:prstGeom prst="rect">
            <a:avLst/>
          </a:prstGeom>
        </p:spPr>
      </p:pic>
      <p:sp>
        <p:nvSpPr>
          <p:cNvPr id="6" name="文本框 5"/>
          <p:cNvSpPr txBox="1"/>
          <p:nvPr/>
        </p:nvSpPr>
        <p:spPr>
          <a:xfrm>
            <a:off x="2986217" y="4832843"/>
            <a:ext cx="1927654" cy="923330"/>
          </a:xfrm>
          <a:prstGeom prst="rect">
            <a:avLst/>
          </a:prstGeom>
          <a:noFill/>
        </p:spPr>
        <p:txBody>
          <a:bodyPr wrap="square" rtlCol="0">
            <a:spAutoFit/>
          </a:bodyPr>
          <a:lstStyle/>
          <a:p>
            <a:r>
              <a:rPr lang="en-US" altLang="zh-CN" dirty="0"/>
              <a:t>Y1 = F(C1)</a:t>
            </a:r>
          </a:p>
          <a:p>
            <a:r>
              <a:rPr lang="en-US" altLang="zh-CN" dirty="0"/>
              <a:t>Y2 = F(C2,Y1)</a:t>
            </a:r>
          </a:p>
          <a:p>
            <a:r>
              <a:rPr lang="en-US" altLang="zh-CN" dirty="0"/>
              <a:t>Y3 = F(C3,y1,Y2)</a:t>
            </a:r>
          </a:p>
        </p:txBody>
      </p:sp>
      <p:sp>
        <p:nvSpPr>
          <p:cNvPr id="7" name="文本框 6"/>
          <p:cNvSpPr txBox="1"/>
          <p:nvPr/>
        </p:nvSpPr>
        <p:spPr>
          <a:xfrm>
            <a:off x="2986217" y="2336117"/>
            <a:ext cx="1927654" cy="923330"/>
          </a:xfrm>
          <a:prstGeom prst="rect">
            <a:avLst/>
          </a:prstGeom>
          <a:noFill/>
        </p:spPr>
        <p:txBody>
          <a:bodyPr wrap="square" rtlCol="0">
            <a:spAutoFit/>
          </a:bodyPr>
          <a:lstStyle/>
          <a:p>
            <a:r>
              <a:rPr lang="en-US" altLang="zh-CN" dirty="0"/>
              <a:t>Y1 = F(C)</a:t>
            </a:r>
          </a:p>
          <a:p>
            <a:r>
              <a:rPr lang="en-US" altLang="zh-CN" dirty="0"/>
              <a:t>Y2 = F(C,Y1)</a:t>
            </a:r>
          </a:p>
          <a:p>
            <a:r>
              <a:rPr lang="en-US" altLang="zh-CN" dirty="0"/>
              <a:t>Y3 = F(C,Y1,Y2)</a:t>
            </a:r>
          </a:p>
        </p:txBody>
      </p:sp>
    </p:spTree>
    <p:extLst>
      <p:ext uri="{BB962C8B-B14F-4D97-AF65-F5344CB8AC3E}">
        <p14:creationId xmlns:p14="http://schemas.microsoft.com/office/powerpoint/2010/main" val="394586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Attention</a:t>
            </a:r>
            <a:endParaRPr lang="zh-CN" altLang="en-US" dirty="0"/>
          </a:p>
        </p:txBody>
      </p:sp>
      <p:pic>
        <p:nvPicPr>
          <p:cNvPr id="4" name="内容占位符 3"/>
          <p:cNvPicPr>
            <a:picLocks noGrp="1" noChangeAspect="1"/>
          </p:cNvPicPr>
          <p:nvPr>
            <p:ph idx="1"/>
          </p:nvPr>
        </p:nvPicPr>
        <p:blipFill>
          <a:blip r:embed="rId2"/>
          <a:stretch>
            <a:fillRect/>
          </a:stretch>
        </p:blipFill>
        <p:spPr>
          <a:xfrm>
            <a:off x="6277138" y="2026508"/>
            <a:ext cx="4900587" cy="3778250"/>
          </a:xfrm>
          <a:prstGeom prst="rect">
            <a:avLst/>
          </a:prstGeom>
        </p:spPr>
      </p:pic>
      <mc:AlternateContent xmlns:mc="http://schemas.openxmlformats.org/markup-compatibility/2006" xmlns:a14="http://schemas.microsoft.com/office/drawing/2010/main">
        <mc:Choice Requires="a14">
          <p:sp>
            <p:nvSpPr>
              <p:cNvPr id="5" name="矩形 4"/>
              <p:cNvSpPr/>
              <p:nvPr/>
            </p:nvSpPr>
            <p:spPr>
              <a:xfrm>
                <a:off x="1738184" y="2026508"/>
                <a:ext cx="4242486" cy="4014945"/>
              </a:xfrm>
              <a:prstGeom prst="rect">
                <a:avLst/>
              </a:prstGeom>
            </p:spPr>
            <p:txBody>
              <a:bodyPr wrap="square">
                <a:spAutoFit/>
              </a:bodyPr>
              <a:lstStyle/>
              <a:p>
                <a:pPr marL="285750" indent="-285750" algn="just">
                  <a:buFont typeface="Wingdings" panose="05000000000000000000" pitchFamily="2" charset="2"/>
                  <a:buChar char="Ø"/>
                </a:pPr>
                <a:r>
                  <a:rPr lang="zh-CN" altLang="en-US" dirty="0"/>
                  <a:t>对于采用</a:t>
                </a:r>
                <a:r>
                  <a:rPr lang="en-US" altLang="zh-CN" dirty="0"/>
                  <a:t>RNN</a:t>
                </a:r>
                <a:r>
                  <a:rPr lang="zh-CN" altLang="en-US" dirty="0"/>
                  <a:t>的</a:t>
                </a:r>
                <a:r>
                  <a:rPr lang="en-US" altLang="zh-CN" dirty="0"/>
                  <a:t>Decoder</a:t>
                </a:r>
                <a:r>
                  <a:rPr lang="zh-CN" altLang="en-US" dirty="0"/>
                  <a:t>来说，在时刻</a:t>
                </a:r>
                <a:r>
                  <a:rPr lang="en-US" altLang="zh-CN" dirty="0" err="1"/>
                  <a:t>i</a:t>
                </a:r>
                <a:r>
                  <a:rPr lang="zh-CN" altLang="en-US" dirty="0"/>
                  <a:t>，如果要生成</a:t>
                </a:r>
                <a:r>
                  <a:rPr lang="en-US" altLang="zh-CN" dirty="0"/>
                  <a:t>Yi</a:t>
                </a:r>
                <a:r>
                  <a:rPr lang="zh-CN" altLang="en-US" dirty="0"/>
                  <a:t>单词，我们是可以知道</a:t>
                </a:r>
                <a:r>
                  <a:rPr lang="en-US" altLang="zh-CN" dirty="0"/>
                  <a:t>Target</a:t>
                </a:r>
                <a:r>
                  <a:rPr lang="zh-CN" altLang="en-US" dirty="0"/>
                  <a:t>在生成</a:t>
                </a:r>
                <a:r>
                  <a:rPr lang="en-US" altLang="zh-CN" dirty="0"/>
                  <a:t>Yi</a:t>
                </a:r>
                <a:r>
                  <a:rPr lang="zh-CN" altLang="en-US" dirty="0"/>
                  <a:t>之前的时刻</a:t>
                </a:r>
                <a:r>
                  <a:rPr lang="en-US" altLang="zh-CN" dirty="0"/>
                  <a:t>i-1</a:t>
                </a:r>
                <a:r>
                  <a:rPr lang="zh-CN" altLang="en-US" dirty="0"/>
                  <a:t>时，隐层节点</a:t>
                </a:r>
                <a:r>
                  <a:rPr lang="en-US" altLang="zh-CN" dirty="0"/>
                  <a:t>i-1</a:t>
                </a:r>
                <a:r>
                  <a:rPr lang="zh-CN" altLang="en-US" dirty="0"/>
                  <a:t>时刻的输出值</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r>
                  <a:rPr lang="zh-CN" altLang="en-US" dirty="0"/>
                  <a:t>的可以用</a:t>
                </a:r>
                <a:r>
                  <a:rPr lang="en-US" altLang="zh-CN" dirty="0"/>
                  <a:t>Target</a:t>
                </a:r>
                <a:r>
                  <a:rPr lang="zh-CN" altLang="en-US" dirty="0"/>
                  <a:t>输出句子</a:t>
                </a:r>
                <a:r>
                  <a:rPr lang="en-US" altLang="zh-CN" dirty="0"/>
                  <a:t>i-1</a:t>
                </a:r>
                <a:r>
                  <a:rPr lang="zh-CN" altLang="en-US" dirty="0"/>
                  <a:t>时刻的隐层节点状态</a:t>
                </a:r>
                <a:r>
                  <a:rPr lang="en-US" altLang="zh-CN" dirty="0"/>
                  <a:t>Hi-1</a:t>
                </a:r>
                <a:r>
                  <a:rPr lang="zh-CN" altLang="en-US" dirty="0"/>
                  <a:t>去一一和输入句子</a:t>
                </a:r>
                <a:r>
                  <a:rPr lang="en-US" altLang="zh-CN" dirty="0"/>
                  <a:t>Source</a:t>
                </a:r>
                <a:r>
                  <a:rPr lang="zh-CN" altLang="en-US" dirty="0"/>
                  <a:t>中每个单词对应的</a:t>
                </a:r>
                <a:r>
                  <a:rPr lang="en-US" altLang="zh-CN" dirty="0"/>
                  <a:t>RNN</a:t>
                </a:r>
                <a:r>
                  <a:rPr lang="zh-CN" altLang="en-US" dirty="0"/>
                  <a:t>隐层节点状态</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𝑗</m:t>
                        </m:r>
                      </m:sub>
                    </m:sSub>
                  </m:oMath>
                </a14:m>
                <a:r>
                  <a:rPr lang="zh-CN" altLang="en-US" dirty="0"/>
                  <a:t>进行对比，即通过函数</a:t>
                </a:r>
                <a:r>
                  <a:rPr lang="en-US" altLang="zh-CN" dirty="0"/>
                  <a:t>F(</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𝑗</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a14:m>
                <a:r>
                  <a:rPr lang="en-US" altLang="zh-CN" dirty="0"/>
                  <a:t>)</a:t>
                </a:r>
                <a:r>
                  <a:rPr lang="zh-CN" altLang="en-US" dirty="0"/>
                  <a:t>来获得目标单词</a:t>
                </a:r>
                <a:r>
                  <a:rPr lang="en-US" altLang="zh-CN" dirty="0" err="1"/>
                  <a:t>yi</a:t>
                </a:r>
                <a:r>
                  <a:rPr lang="zh-CN" altLang="en-US" dirty="0"/>
                  <a:t>和每个输入单词对应的对齐可能性，这个</a:t>
                </a:r>
                <a:r>
                  <a:rPr lang="en-US" altLang="zh-CN" dirty="0"/>
                  <a:t>F</a:t>
                </a:r>
                <a:r>
                  <a:rPr lang="zh-CN" altLang="en-US" dirty="0"/>
                  <a:t>函数在不同论文里可能会采取不同的方法，然后函数</a:t>
                </a:r>
                <a:r>
                  <a:rPr lang="en-US" altLang="zh-CN" dirty="0"/>
                  <a:t>F</a:t>
                </a:r>
                <a:r>
                  <a:rPr lang="zh-CN" altLang="en-US" dirty="0"/>
                  <a:t>的输出经过</a:t>
                </a:r>
                <a:r>
                  <a:rPr lang="en-US" altLang="zh-CN" dirty="0" err="1"/>
                  <a:t>Softmax</a:t>
                </a:r>
                <a:r>
                  <a:rPr lang="zh-CN" altLang="en-US" dirty="0"/>
                  <a:t>进行归一化就得到了符合概率分布取值区间的注意力分配概率分布数值。</a:t>
                </a:r>
              </a:p>
            </p:txBody>
          </p:sp>
        </mc:Choice>
        <mc:Fallback xmlns="">
          <p:sp>
            <p:nvSpPr>
              <p:cNvPr id="5" name="矩形 4"/>
              <p:cNvSpPr>
                <a:spLocks noRot="1" noChangeAspect="1" noMove="1" noResize="1" noEditPoints="1" noAdjustHandles="1" noChangeArrowheads="1" noChangeShapeType="1" noTextEdit="1"/>
              </p:cNvSpPr>
              <p:nvPr/>
            </p:nvSpPr>
            <p:spPr>
              <a:xfrm>
                <a:off x="1738184" y="2026508"/>
                <a:ext cx="4242486" cy="4014945"/>
              </a:xfrm>
              <a:prstGeom prst="rect">
                <a:avLst/>
              </a:prstGeom>
              <a:blipFill rotWithShape="0">
                <a:blip r:embed="rId3"/>
                <a:stretch>
                  <a:fillRect l="-862" t="-1062" r="-6609" b="-10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87177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Attention</a:t>
            </a:r>
            <a:endParaRPr lang="zh-CN" altLang="en-US" dirty="0"/>
          </a:p>
        </p:txBody>
      </p:sp>
      <p:pic>
        <p:nvPicPr>
          <p:cNvPr id="6" name="内容占位符 5"/>
          <p:cNvPicPr>
            <a:picLocks noGrp="1" noChangeAspect="1"/>
          </p:cNvPicPr>
          <p:nvPr>
            <p:ph idx="1"/>
          </p:nvPr>
        </p:nvPicPr>
        <p:blipFill>
          <a:blip r:embed="rId2"/>
          <a:stretch>
            <a:fillRect/>
          </a:stretch>
        </p:blipFill>
        <p:spPr>
          <a:xfrm>
            <a:off x="6516130" y="2242196"/>
            <a:ext cx="5264450" cy="2551095"/>
          </a:xfrm>
          <a:prstGeom prst="rect">
            <a:avLst/>
          </a:prstGeom>
        </p:spPr>
      </p:pic>
      <p:sp>
        <p:nvSpPr>
          <p:cNvPr id="7" name="矩形 6"/>
          <p:cNvSpPr/>
          <p:nvPr/>
        </p:nvSpPr>
        <p:spPr>
          <a:xfrm>
            <a:off x="1416908" y="2207968"/>
            <a:ext cx="4580238" cy="2862322"/>
          </a:xfrm>
          <a:prstGeom prst="rect">
            <a:avLst/>
          </a:prstGeom>
        </p:spPr>
        <p:txBody>
          <a:bodyPr wrap="square">
            <a:spAutoFit/>
          </a:bodyPr>
          <a:lstStyle/>
          <a:p>
            <a:pPr marL="285750" indent="-285750" algn="just">
              <a:buFont typeface="Wingdings" panose="05000000000000000000" pitchFamily="2" charset="2"/>
              <a:buChar char="Ø"/>
            </a:pPr>
            <a:r>
              <a:rPr lang="zh-CN" altLang="en-US" dirty="0"/>
              <a:t>将</a:t>
            </a:r>
            <a:r>
              <a:rPr lang="en-US" altLang="zh-CN" dirty="0"/>
              <a:t>Source</a:t>
            </a:r>
            <a:r>
              <a:rPr lang="zh-CN" altLang="en-US" dirty="0"/>
              <a:t>中的构成元素想象成是由一系列的数据对构成，此时给定</a:t>
            </a:r>
            <a:r>
              <a:rPr lang="en-US" altLang="zh-CN" dirty="0"/>
              <a:t>Target</a:t>
            </a:r>
            <a:r>
              <a:rPr lang="zh-CN" altLang="en-US" dirty="0"/>
              <a:t>中的某个元素</a:t>
            </a:r>
            <a:r>
              <a:rPr lang="en-US" altLang="zh-CN" dirty="0"/>
              <a:t>Query</a:t>
            </a:r>
            <a:r>
              <a:rPr lang="zh-CN" altLang="en-US" dirty="0"/>
              <a:t>，通过计算</a:t>
            </a:r>
            <a:r>
              <a:rPr lang="en-US" altLang="zh-CN" dirty="0"/>
              <a:t>Query</a:t>
            </a:r>
            <a:r>
              <a:rPr lang="zh-CN" altLang="en-US" dirty="0"/>
              <a:t>和各个</a:t>
            </a:r>
            <a:r>
              <a:rPr lang="en-US" altLang="zh-CN" dirty="0"/>
              <a:t>Key</a:t>
            </a:r>
            <a:r>
              <a:rPr lang="zh-CN" altLang="en-US" dirty="0"/>
              <a:t>的相似性或者相关性，得到每个</a:t>
            </a:r>
            <a:r>
              <a:rPr lang="en-US" altLang="zh-CN" dirty="0"/>
              <a:t>Key</a:t>
            </a:r>
            <a:r>
              <a:rPr lang="zh-CN" altLang="en-US" dirty="0"/>
              <a:t>对应</a:t>
            </a:r>
            <a:r>
              <a:rPr lang="en-US" altLang="zh-CN" dirty="0"/>
              <a:t>Value</a:t>
            </a:r>
            <a:r>
              <a:rPr lang="zh-CN" altLang="en-US" dirty="0"/>
              <a:t>的权重系数，然后对</a:t>
            </a:r>
            <a:r>
              <a:rPr lang="en-US" altLang="zh-CN" dirty="0"/>
              <a:t>Value</a:t>
            </a:r>
            <a:r>
              <a:rPr lang="zh-CN" altLang="en-US" dirty="0"/>
              <a:t>进行加权求和，即得到了最终的</a:t>
            </a:r>
            <a:r>
              <a:rPr lang="en-US" altLang="zh-CN" dirty="0"/>
              <a:t>Attention</a:t>
            </a:r>
            <a:r>
              <a:rPr lang="zh-CN" altLang="en-US" dirty="0"/>
              <a:t>数值。所以本质上</a:t>
            </a:r>
            <a:r>
              <a:rPr lang="en-US" altLang="zh-CN" dirty="0"/>
              <a:t>Attention</a:t>
            </a:r>
            <a:r>
              <a:rPr lang="zh-CN" altLang="en-US" dirty="0"/>
              <a:t>机制是对</a:t>
            </a:r>
            <a:r>
              <a:rPr lang="en-US" altLang="zh-CN" dirty="0"/>
              <a:t>Source</a:t>
            </a:r>
            <a:r>
              <a:rPr lang="zh-CN" altLang="en-US" dirty="0"/>
              <a:t>中元素的</a:t>
            </a:r>
            <a:r>
              <a:rPr lang="en-US" altLang="zh-CN" dirty="0"/>
              <a:t>Value</a:t>
            </a:r>
            <a:r>
              <a:rPr lang="zh-CN" altLang="en-US" dirty="0"/>
              <a:t>值进行加权求和，而</a:t>
            </a:r>
            <a:r>
              <a:rPr lang="en-US" altLang="zh-CN" dirty="0"/>
              <a:t>Query</a:t>
            </a:r>
            <a:r>
              <a:rPr lang="zh-CN" altLang="en-US" dirty="0"/>
              <a:t>和</a:t>
            </a:r>
            <a:r>
              <a:rPr lang="en-US" altLang="zh-CN" dirty="0"/>
              <a:t>Key</a:t>
            </a:r>
            <a:r>
              <a:rPr lang="zh-CN" altLang="en-US" dirty="0"/>
              <a:t>用来计算对应</a:t>
            </a:r>
            <a:r>
              <a:rPr lang="en-US" altLang="zh-CN" dirty="0"/>
              <a:t>Value</a:t>
            </a:r>
            <a:r>
              <a:rPr lang="zh-CN" altLang="en-US" dirty="0"/>
              <a:t>的权重系数。</a:t>
            </a:r>
          </a:p>
        </p:txBody>
      </p:sp>
      <mc:AlternateContent xmlns:mc="http://schemas.openxmlformats.org/markup-compatibility/2006" xmlns:a14="http://schemas.microsoft.com/office/drawing/2010/main">
        <mc:Choice Requires="a14">
          <p:sp>
            <p:nvSpPr>
              <p:cNvPr id="8" name="文本框 7"/>
              <p:cNvSpPr txBox="1"/>
              <p:nvPr/>
            </p:nvSpPr>
            <p:spPr>
              <a:xfrm>
                <a:off x="1334530" y="5130487"/>
                <a:ext cx="9325232" cy="8769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𝑆𝑖𝑚𝑖𝑙𝑎𝑟𝑖𝑡𝑦</m:t>
                      </m:r>
                      <m:d>
                        <m:dPr>
                          <m:ctrlPr>
                            <a:rPr lang="en-US" altLang="zh-CN" i="1">
                              <a:latin typeface="Cambria Math" panose="02040503050406030204" pitchFamily="18" charset="0"/>
                            </a:rPr>
                          </m:ctrlPr>
                        </m:dPr>
                        <m:e>
                          <m:r>
                            <a:rPr lang="en-US" altLang="zh-CN" i="1">
                              <a:latin typeface="Cambria Math" panose="02040503050406030204" pitchFamily="18" charset="0"/>
                            </a:rPr>
                            <m:t>𝑄𝑢𝑒𝑟𝑦</m:t>
                          </m:r>
                          <m:r>
                            <a:rPr lang="en-US" altLang="zh-CN" i="1">
                              <a:latin typeface="Cambria Math" panose="02040503050406030204" pitchFamily="18" charset="0"/>
                            </a:rPr>
                            <m:t>,</m:t>
                          </m:r>
                          <m:r>
                            <a:rPr lang="en-US" altLang="zh-CN" b="0" i="1" smtClean="0">
                              <a:latin typeface="Cambria Math" panose="02040503050406030204" pitchFamily="18" charset="0"/>
                            </a:rPr>
                            <m:t>𝑆𝑜𝑢𝑟𝑐𝑒</m:t>
                          </m:r>
                        </m:e>
                      </m:d>
                      <m:r>
                        <a:rPr lang="pt-BR" altLang="zh-CN" i="1" smtClean="0">
                          <a:latin typeface="Cambria Math" panose="02040503050406030204" pitchFamily="18" charset="0"/>
                        </a:rPr>
                        <m:t>=</m:t>
                      </m:r>
                      <m:nary>
                        <m:naryPr>
                          <m:chr m:val="∑"/>
                          <m:ctrlPr>
                            <a:rPr lang="pt-BR"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pt-BR" altLang="zh-CN" i="1" smtClean="0">
                              <a:latin typeface="Cambria Math" panose="02040503050406030204" pitchFamily="18" charset="0"/>
                            </a:rPr>
                            <m:t>=1</m:t>
                          </m:r>
                        </m:sub>
                        <m:sup>
                          <m:sSub>
                            <m:sSubPr>
                              <m:ctrlPr>
                                <a:rPr lang="pt-BR" altLang="zh-CN"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𝑥</m:t>
                              </m:r>
                            </m:sub>
                          </m:sSub>
                        </m:sup>
                        <m:e>
                          <m:r>
                            <a:rPr lang="en-US" altLang="zh-CN" b="0" i="1" smtClean="0">
                              <a:latin typeface="Cambria Math" panose="02040503050406030204" pitchFamily="18" charset="0"/>
                            </a:rPr>
                            <m:t>𝑆𝑖𝑚𝑖𝑙𝑎𝑟𝑖𝑡𝑦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𝑄𝑢𝑒𝑟𝑦</m:t>
                              </m:r>
                              <m:r>
                                <a:rPr lang="en-US" altLang="zh-CN" b="0" i="1" smtClean="0">
                                  <a:latin typeface="Cambria Math" panose="02040503050406030204" pitchFamily="18" charset="0"/>
                                </a:rPr>
                                <m:t>,</m:t>
                              </m:r>
                              <m:r>
                                <a:rPr lang="en-US" altLang="zh-CN" b="0" i="1" smtClean="0">
                                  <a:latin typeface="Cambria Math" panose="02040503050406030204" pitchFamily="18" charset="0"/>
                                </a:rPr>
                                <m:t>𝐾𝑒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𝑉𝑎𝑙𝑢</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e>
                      </m:nary>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1334530" y="5130487"/>
                <a:ext cx="9325232" cy="876907"/>
              </a:xfrm>
              <a:prstGeom prst="rect">
                <a:avLst/>
              </a:prstGeom>
              <a:blipFill rotWithShape="0">
                <a:blip r:embed="rId3"/>
                <a:stretch>
                  <a:fillRect/>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2C016069-E42B-4184-A5F4-700DC699F506}"/>
              </a:ext>
            </a:extLst>
          </p:cNvPr>
          <p:cNvSpPr/>
          <p:nvPr/>
        </p:nvSpPr>
        <p:spPr>
          <a:xfrm>
            <a:off x="2362201" y="6514920"/>
            <a:ext cx="9704204" cy="338554"/>
          </a:xfrm>
          <a:prstGeom prst="rect">
            <a:avLst/>
          </a:prstGeom>
        </p:spPr>
        <p:txBody>
          <a:bodyPr wrap="square">
            <a:spAutoFit/>
          </a:bodyPr>
          <a:lstStyle/>
          <a:p>
            <a:r>
              <a:rPr lang="en-US" altLang="zh-CN" sz="1600" dirty="0"/>
              <a:t>Definition comes from</a:t>
            </a:r>
            <a:r>
              <a:rPr lang="zh-CN" altLang="en-US" sz="1600" dirty="0"/>
              <a:t>：</a:t>
            </a:r>
            <a:r>
              <a:rPr lang="en-US" altLang="zh-CN" sz="1600" dirty="0"/>
              <a:t>Vaswani A, </a:t>
            </a:r>
            <a:r>
              <a:rPr lang="en-US" altLang="zh-CN" sz="1600" dirty="0" err="1"/>
              <a:t>Shazeer</a:t>
            </a:r>
            <a:r>
              <a:rPr lang="en-US" altLang="zh-CN" sz="1600" dirty="0"/>
              <a:t> N, Parmar N, et al. Attention Is All You Need[J]. 2017.</a:t>
            </a:r>
            <a:endParaRPr lang="zh-CN" altLang="en-US" sz="1600" dirty="0"/>
          </a:p>
        </p:txBody>
      </p:sp>
    </p:spTree>
    <p:extLst>
      <p:ext uri="{BB962C8B-B14F-4D97-AF65-F5344CB8AC3E}">
        <p14:creationId xmlns:p14="http://schemas.microsoft.com/office/powerpoint/2010/main" val="698223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Attention</a:t>
            </a:r>
            <a:endParaRPr lang="zh-CN" altLang="en-US" dirty="0"/>
          </a:p>
        </p:txBody>
      </p:sp>
      <p:pic>
        <p:nvPicPr>
          <p:cNvPr id="4" name="内容占位符 3"/>
          <p:cNvPicPr>
            <a:picLocks noGrp="1" noChangeAspect="1"/>
          </p:cNvPicPr>
          <p:nvPr>
            <p:ph idx="1"/>
          </p:nvPr>
        </p:nvPicPr>
        <p:blipFill>
          <a:blip r:embed="rId2"/>
          <a:stretch>
            <a:fillRect/>
          </a:stretch>
        </p:blipFill>
        <p:spPr>
          <a:xfrm>
            <a:off x="6054810" y="1464426"/>
            <a:ext cx="5876802" cy="5144643"/>
          </a:xfrm>
          <a:prstGeom prst="rect">
            <a:avLst/>
          </a:prstGeom>
        </p:spPr>
      </p:pic>
      <p:sp>
        <p:nvSpPr>
          <p:cNvPr id="5" name="矩形 4"/>
          <p:cNvSpPr/>
          <p:nvPr/>
        </p:nvSpPr>
        <p:spPr>
          <a:xfrm>
            <a:off x="2082179" y="2190087"/>
            <a:ext cx="3552502" cy="3970318"/>
          </a:xfrm>
          <a:prstGeom prst="rect">
            <a:avLst/>
          </a:prstGeom>
        </p:spPr>
        <p:txBody>
          <a:bodyPr wrap="square">
            <a:spAutoFit/>
          </a:bodyPr>
          <a:lstStyle/>
          <a:p>
            <a:pPr algn="just"/>
            <a:r>
              <a:rPr lang="zh-CN" altLang="en-US" dirty="0"/>
              <a:t>对目前大多数</a:t>
            </a:r>
            <a:r>
              <a:rPr lang="en-US" altLang="zh-CN" dirty="0"/>
              <a:t>Attention</a:t>
            </a:r>
            <a:r>
              <a:rPr lang="zh-CN" altLang="en-US" dirty="0"/>
              <a:t>计算方法进行抽象，可以将其归纳为两个过程：</a:t>
            </a:r>
            <a:endParaRPr lang="en-US" altLang="zh-CN" dirty="0"/>
          </a:p>
          <a:p>
            <a:pPr marL="285750" indent="-285750" algn="just">
              <a:buFont typeface="Wingdings" panose="05000000000000000000" pitchFamily="2" charset="2"/>
              <a:buChar char="Ø"/>
            </a:pPr>
            <a:r>
              <a:rPr lang="zh-CN" altLang="en-US" dirty="0"/>
              <a:t>第一个过程是根据</a:t>
            </a:r>
            <a:r>
              <a:rPr lang="en-US" altLang="zh-CN" dirty="0"/>
              <a:t>Query</a:t>
            </a:r>
            <a:r>
              <a:rPr lang="zh-CN" altLang="en-US" dirty="0"/>
              <a:t>和</a:t>
            </a:r>
            <a:r>
              <a:rPr lang="en-US" altLang="zh-CN" dirty="0"/>
              <a:t>Key</a:t>
            </a:r>
            <a:r>
              <a:rPr lang="zh-CN" altLang="en-US" dirty="0"/>
              <a:t>计算权重系数；</a:t>
            </a:r>
            <a:endParaRPr lang="en-US" altLang="zh-CN" dirty="0"/>
          </a:p>
          <a:p>
            <a:pPr marL="285750" indent="-285750" algn="just">
              <a:buFont typeface="Wingdings" panose="05000000000000000000" pitchFamily="2" charset="2"/>
              <a:buChar char="Ø"/>
            </a:pPr>
            <a:r>
              <a:rPr lang="zh-CN" altLang="en-US" dirty="0"/>
              <a:t>第二个过程根据权重系数对</a:t>
            </a:r>
            <a:r>
              <a:rPr lang="en-US" altLang="zh-CN" dirty="0"/>
              <a:t>Value</a:t>
            </a:r>
            <a:r>
              <a:rPr lang="zh-CN" altLang="en-US" dirty="0"/>
              <a:t>进行加权求和。</a:t>
            </a:r>
            <a:endParaRPr lang="en-US" altLang="zh-CN" dirty="0"/>
          </a:p>
          <a:p>
            <a:pPr algn="just"/>
            <a:r>
              <a:rPr lang="zh-CN" altLang="en-US" dirty="0"/>
              <a:t>而第一个过程又可以细分为两个阶段：第一个阶段根据</a:t>
            </a:r>
            <a:r>
              <a:rPr lang="en-US" altLang="zh-CN" dirty="0"/>
              <a:t>Query</a:t>
            </a:r>
            <a:r>
              <a:rPr lang="zh-CN" altLang="en-US" dirty="0"/>
              <a:t>和</a:t>
            </a:r>
            <a:r>
              <a:rPr lang="en-US" altLang="zh-CN" dirty="0"/>
              <a:t>Key</a:t>
            </a:r>
            <a:r>
              <a:rPr lang="zh-CN" altLang="en-US" dirty="0"/>
              <a:t>计算两者的相似性或者相关性；第二个阶段对第一阶段的原始分值进行归一化处理；这样，可以将</a:t>
            </a:r>
            <a:r>
              <a:rPr lang="en-US" altLang="zh-CN" dirty="0"/>
              <a:t>Attention</a:t>
            </a:r>
            <a:r>
              <a:rPr lang="zh-CN" altLang="en-US" dirty="0"/>
              <a:t>的计算过程抽象为如右图所示的三个阶段。</a:t>
            </a:r>
          </a:p>
        </p:txBody>
      </p:sp>
    </p:spTree>
    <p:extLst>
      <p:ext uri="{BB962C8B-B14F-4D97-AF65-F5344CB8AC3E}">
        <p14:creationId xmlns:p14="http://schemas.microsoft.com/office/powerpoint/2010/main" val="308901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Attention-example1</a:t>
            </a:r>
            <a:endParaRPr lang="zh-CN" altLang="en-US" dirty="0"/>
          </a:p>
        </p:txBody>
      </p:sp>
      <p:pic>
        <p:nvPicPr>
          <p:cNvPr id="4" name="内容占位符 3"/>
          <p:cNvPicPr>
            <a:picLocks noGrp="1" noChangeAspect="1"/>
          </p:cNvPicPr>
          <p:nvPr>
            <p:ph idx="1"/>
          </p:nvPr>
        </p:nvPicPr>
        <p:blipFill>
          <a:blip r:embed="rId2"/>
          <a:stretch>
            <a:fillRect/>
          </a:stretch>
        </p:blipFill>
        <p:spPr>
          <a:xfrm>
            <a:off x="2592925" y="1264555"/>
            <a:ext cx="7468500" cy="5078580"/>
          </a:xfrm>
          <a:prstGeom prst="rect">
            <a:avLst/>
          </a:prstGeom>
        </p:spPr>
      </p:pic>
      <p:sp>
        <p:nvSpPr>
          <p:cNvPr id="5" name="矩形 4"/>
          <p:cNvSpPr/>
          <p:nvPr/>
        </p:nvSpPr>
        <p:spPr>
          <a:xfrm>
            <a:off x="3415553" y="6343135"/>
            <a:ext cx="8578618" cy="584775"/>
          </a:xfrm>
          <a:prstGeom prst="rect">
            <a:avLst/>
          </a:prstGeom>
        </p:spPr>
        <p:txBody>
          <a:bodyPr wrap="square">
            <a:spAutoFit/>
          </a:bodyPr>
          <a:lstStyle/>
          <a:p>
            <a:r>
              <a:rPr lang="en-US" altLang="zh-CN" sz="1600" dirty="0" err="1"/>
              <a:t>Raffel</a:t>
            </a:r>
            <a:r>
              <a:rPr lang="en-US" altLang="zh-CN" sz="1600" dirty="0"/>
              <a:t> C, Ellis D P W. Feed-Forward Networks with Attention Can Solve Some Long-Term Memory Problems[J]. ICLR 2016.</a:t>
            </a:r>
            <a:endParaRPr lang="zh-CN" altLang="en-US" sz="1600" dirty="0"/>
          </a:p>
        </p:txBody>
      </p:sp>
    </p:spTree>
    <p:extLst>
      <p:ext uri="{BB962C8B-B14F-4D97-AF65-F5344CB8AC3E}">
        <p14:creationId xmlns:p14="http://schemas.microsoft.com/office/powerpoint/2010/main" val="3941935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Attention – example2</a:t>
            </a:r>
            <a:endParaRPr lang="zh-CN" altLang="en-US" dirty="0"/>
          </a:p>
        </p:txBody>
      </p:sp>
      <p:pic>
        <p:nvPicPr>
          <p:cNvPr id="4" name="内容占位符 3"/>
          <p:cNvPicPr>
            <a:picLocks noGrp="1" noChangeAspect="1"/>
          </p:cNvPicPr>
          <p:nvPr>
            <p:ph idx="1"/>
          </p:nvPr>
        </p:nvPicPr>
        <p:blipFill>
          <a:blip r:embed="rId2"/>
          <a:stretch>
            <a:fillRect/>
          </a:stretch>
        </p:blipFill>
        <p:spPr>
          <a:xfrm>
            <a:off x="2487828" y="1279205"/>
            <a:ext cx="7409207" cy="4968621"/>
          </a:xfrm>
          <a:prstGeom prst="rect">
            <a:avLst/>
          </a:prstGeom>
        </p:spPr>
      </p:pic>
      <p:sp>
        <p:nvSpPr>
          <p:cNvPr id="5" name="矩形 4"/>
          <p:cNvSpPr/>
          <p:nvPr/>
        </p:nvSpPr>
        <p:spPr>
          <a:xfrm>
            <a:off x="2545977" y="6441213"/>
            <a:ext cx="9646023" cy="338554"/>
          </a:xfrm>
          <a:prstGeom prst="rect">
            <a:avLst/>
          </a:prstGeom>
        </p:spPr>
        <p:txBody>
          <a:bodyPr wrap="square">
            <a:spAutoFit/>
          </a:bodyPr>
          <a:lstStyle/>
          <a:p>
            <a:r>
              <a:rPr lang="en-US" altLang="zh-CN" sz="1600" dirty="0"/>
              <a:t>Lin Z, Feng M, Santos C N D, et al. A Structured Self-attentive Sentence Embedding[J]. ICLR 2017.</a:t>
            </a:r>
            <a:endParaRPr lang="zh-CN" altLang="en-US" sz="1600" dirty="0"/>
          </a:p>
        </p:txBody>
      </p:sp>
      <p:sp>
        <p:nvSpPr>
          <p:cNvPr id="6" name="文本框 5"/>
          <p:cNvSpPr txBox="1"/>
          <p:nvPr/>
        </p:nvSpPr>
        <p:spPr>
          <a:xfrm>
            <a:off x="949652" y="2145279"/>
            <a:ext cx="3528217" cy="923330"/>
          </a:xfrm>
          <a:prstGeom prst="rect">
            <a:avLst/>
          </a:prstGeom>
          <a:noFill/>
        </p:spPr>
        <p:txBody>
          <a:bodyPr wrap="square" rtlCol="0">
            <a:spAutoFit/>
          </a:bodyPr>
          <a:lstStyle/>
          <a:p>
            <a:r>
              <a:rPr lang="en-US" altLang="zh-CN" b="1" dirty="0">
                <a:solidFill>
                  <a:srgbClr val="FF0000"/>
                </a:solidFill>
              </a:rPr>
              <a:t>Self-attention based model to</a:t>
            </a:r>
            <a:r>
              <a:rPr lang="zh-CN" altLang="en-US" b="1" dirty="0">
                <a:solidFill>
                  <a:srgbClr val="FF0000"/>
                </a:solidFill>
              </a:rPr>
              <a:t> </a:t>
            </a:r>
            <a:r>
              <a:rPr lang="en-US" altLang="zh-CN" b="1" dirty="0">
                <a:solidFill>
                  <a:srgbClr val="FF0000"/>
                </a:solidFill>
              </a:rPr>
              <a:t>get</a:t>
            </a:r>
            <a:r>
              <a:rPr lang="zh-CN" altLang="en-US" b="1" dirty="0">
                <a:solidFill>
                  <a:srgbClr val="FF0000"/>
                </a:solidFill>
              </a:rPr>
              <a:t> </a:t>
            </a:r>
            <a:r>
              <a:rPr lang="en-US" altLang="zh-CN" b="1" dirty="0">
                <a:solidFill>
                  <a:srgbClr val="FF0000"/>
                </a:solidFill>
              </a:rPr>
              <a:t>sentence</a:t>
            </a:r>
            <a:r>
              <a:rPr lang="zh-CN" altLang="en-US" b="1" dirty="0">
                <a:solidFill>
                  <a:srgbClr val="FF0000"/>
                </a:solidFill>
              </a:rPr>
              <a:t> </a:t>
            </a:r>
            <a:r>
              <a:rPr lang="en-US" altLang="zh-CN" b="1" dirty="0">
                <a:solidFill>
                  <a:srgbClr val="FF0000"/>
                </a:solidFill>
              </a:rPr>
              <a:t>representations,</a:t>
            </a:r>
          </a:p>
          <a:p>
            <a:r>
              <a:rPr lang="en-US" altLang="zh-CN" b="1" dirty="0">
                <a:solidFill>
                  <a:srgbClr val="FF0000"/>
                </a:solidFill>
              </a:rPr>
              <a:t>Notice parameter in pic(b)</a:t>
            </a:r>
            <a:endParaRPr lang="zh-CN" altLang="en-US" b="1" dirty="0">
              <a:solidFill>
                <a:srgbClr val="FF0000"/>
              </a:solidFill>
            </a:endParaRPr>
          </a:p>
        </p:txBody>
      </p:sp>
    </p:spTree>
    <p:extLst>
      <p:ext uri="{BB962C8B-B14F-4D97-AF65-F5344CB8AC3E}">
        <p14:creationId xmlns:p14="http://schemas.microsoft.com/office/powerpoint/2010/main" val="1180279745"/>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139</TotalTime>
  <Words>1006</Words>
  <Application>Microsoft Office PowerPoint</Application>
  <PresentationFormat>宽屏</PresentationFormat>
  <Paragraphs>77</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幼圆</vt:lpstr>
      <vt:lpstr>Arial</vt:lpstr>
      <vt:lpstr>Cambria Math</vt:lpstr>
      <vt:lpstr>Century Gothic</vt:lpstr>
      <vt:lpstr>Wingdings</vt:lpstr>
      <vt:lpstr>Wingdings 3</vt:lpstr>
      <vt:lpstr>丝状</vt:lpstr>
      <vt:lpstr>Learning Context-Sensitive Convolutional Filters for Text Processing</vt:lpstr>
      <vt:lpstr>Basic knowledge</vt:lpstr>
      <vt:lpstr>CNN in NLP</vt:lpstr>
      <vt:lpstr>Attention</vt:lpstr>
      <vt:lpstr>Attention</vt:lpstr>
      <vt:lpstr>Attention</vt:lpstr>
      <vt:lpstr>Attention</vt:lpstr>
      <vt:lpstr>Attention-example1</vt:lpstr>
      <vt:lpstr>Attention – example2</vt:lpstr>
      <vt:lpstr>Attention – example3</vt:lpstr>
      <vt:lpstr>Attention – example3</vt:lpstr>
      <vt:lpstr>Transposed Convolution</vt:lpstr>
      <vt:lpstr>Introduction</vt:lpstr>
      <vt:lpstr>Model</vt:lpstr>
      <vt:lpstr>Extension to text sequence matching</vt:lpstr>
      <vt:lpstr>Experiment-Document Classification</vt:lpstr>
      <vt:lpstr>Experiment-Sequence Matching</vt:lpstr>
      <vt:lpstr>Study of ACNN’s framework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Context-Sensitive Convolutional Filters for Text Processing</dc:title>
  <dc:creator>冯 梁铭</dc:creator>
  <cp:lastModifiedBy>冯 梁铭</cp:lastModifiedBy>
  <cp:revision>9</cp:revision>
  <dcterms:created xsi:type="dcterms:W3CDTF">2018-10-17T12:22:34Z</dcterms:created>
  <dcterms:modified xsi:type="dcterms:W3CDTF">2018-10-17T14:42:25Z</dcterms:modified>
</cp:coreProperties>
</file>