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EFDBE-D533-47EA-B9B0-7162A6575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01674C-52D9-43C8-98CA-8E27C6CE4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AB432-7B28-43B0-B28D-DCB880CAC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8145-ACD5-47D0-B320-0D557FD58F77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839FC8-EE96-4DDC-971C-1BE3BDB8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49FCF-8A80-4BD6-97EB-01422D46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D87A-BD24-4AEE-8051-595046709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78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E2EE7-EA69-4F68-90F6-5A1B9E902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B20950-6263-46A4-A120-4E94C7130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95DB57-8737-4225-A428-390DA91F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8145-ACD5-47D0-B320-0D557FD58F77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8D97B-2263-4348-9617-1D353860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472CC-995F-4BA7-ACC5-10616194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D87A-BD24-4AEE-8051-595046709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67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B2B778-13C9-4E55-A88F-A300BE220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433FC1-7F83-4371-B68E-3016E4921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5E1696-AA5A-437E-B88C-4FD3A33C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8145-ACD5-47D0-B320-0D557FD58F77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B8CA3F-3D90-4DF6-9976-B7F09B45E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C09B3-BFBB-4552-A61C-10355AE4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D87A-BD24-4AEE-8051-595046709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23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3611D-83E4-4F4D-A672-02EAB981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B65AA3-BE52-4206-B762-F39881FBE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9DA8C-EA61-4724-B209-7475A93A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8145-ACD5-47D0-B320-0D557FD58F77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DC32E8-2E17-4106-8BC8-CB855BA7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07BF9C-9A15-41A1-A754-F6828720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D87A-BD24-4AEE-8051-595046709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61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55DB3-CA13-404F-9FD0-CBACDC5A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DB863C-5836-4B12-9E10-0E47B05AA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A591ED-6670-4E88-85D8-4B6BD78C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8145-ACD5-47D0-B320-0D557FD58F77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BC594-40C6-44EB-994F-353A09DC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1FCB89-AEA3-4EC3-898D-00BF0FB4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D87A-BD24-4AEE-8051-595046709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89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038B5-F08A-42FF-BA48-0ECE2730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D019A-37EC-4060-A7F2-5C05DF7CE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2FDA1A-87BA-4580-8F0C-50CF5E10D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203090-D1D3-4E72-9776-8CA7C535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8145-ACD5-47D0-B320-0D557FD58F77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962E9-C5D6-4A41-86BF-23DD8FEE1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D9A6D2-3099-43DE-AEB7-5A387606F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D87A-BD24-4AEE-8051-595046709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3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AE153-E88E-4D99-B2F7-49F4E6FE3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2EE28F-46CD-4405-9BCA-8DB2CAF1D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0292E4-2C53-473B-8E60-981283F37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07E556-4E6F-450D-89B3-0985524BB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6B045D-E369-4D00-851E-51B159E75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576EDA-434C-4790-B883-3923A4F5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8145-ACD5-47D0-B320-0D557FD58F77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C2D93B-561F-4EF6-8670-6363A66F6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43AA6D-20A4-4068-AC8A-91E0DE3E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D87A-BD24-4AEE-8051-595046709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03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2530D-5071-499B-B63E-558C070F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189AD5-790B-489F-855A-99386B74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8145-ACD5-47D0-B320-0D557FD58F77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54447E-4583-4FD6-AFAB-5AA409AE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0BC55B-4C68-4BA4-A314-5501CF2F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D87A-BD24-4AEE-8051-595046709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9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AACFF5-0F00-4FD1-B01B-3557BD87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8145-ACD5-47D0-B320-0D557FD58F77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93A622-B22F-494F-BE78-10BD5D97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8C9A2A-05B9-4A63-B12C-210719AD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D87A-BD24-4AEE-8051-595046709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62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D0182-66F8-4788-80A4-A2BFC0A0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2EE78-B912-4557-BAC1-3163CB150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78CA1C-FA46-4330-BCDE-D40B3B71A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1C3DB2-08B3-4FB9-86C0-356E3B57F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8145-ACD5-47D0-B320-0D557FD58F77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EBF205-7A01-480D-B119-813CC80C9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1A6870-2AD6-41E7-BF63-3F45561FB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D87A-BD24-4AEE-8051-595046709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77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A6CAD-E1A8-4E8E-9856-54229665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9491D6-295F-476A-923C-490A86C1D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3EF1AA-9F53-40C7-8AB7-34E62296C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A89132-A177-45D9-B57B-AFE18D38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8145-ACD5-47D0-B320-0D557FD58F77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A337D7-974F-4577-8565-1B4B3814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FEFFB3-E8C6-409E-8B37-77BC1FD4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D87A-BD24-4AEE-8051-595046709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36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23C0DA-0074-4C64-BD45-0E253149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F3299F-E1DE-474A-9381-32E64A77E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71CA1-2714-4AD3-93DB-D305592B7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F8145-ACD5-47D0-B320-0D557FD58F77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F0AFC-9A42-4CE3-864D-FF6A7676A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D9C85-1E3D-4774-8F8E-8B94CAA12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AD87A-BD24-4AEE-8051-595046709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53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999C4-5285-4995-8EB8-8004BBB23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987" y="406400"/>
            <a:ext cx="11346025" cy="238760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Is All You Need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dirty="0"/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B117AC-5666-46AC-BA58-2240EC66E5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Vaswani A, Shazeer N, Parmar 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Brain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C454E0-7A72-4507-9073-593D8688C7F6}"/>
              </a:ext>
            </a:extLst>
          </p:cNvPr>
          <p:cNvSpPr txBox="1"/>
          <p:nvPr/>
        </p:nvSpPr>
        <p:spPr>
          <a:xfrm>
            <a:off x="10101979" y="5696506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NIPS 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07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3C341-080E-4FBC-A8D7-50113EFA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Seq2Seq RNN Attention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8EB53-49E0-4EB9-BF41-50677D44B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DE249A2-0763-4B94-9B21-2FCCD5023123}"/>
              </a:ext>
            </a:extLst>
          </p:cNvPr>
          <p:cNvCxnSpPr>
            <a:cxnSpLocks/>
          </p:cNvCxnSpPr>
          <p:nvPr/>
        </p:nvCxnSpPr>
        <p:spPr>
          <a:xfrm>
            <a:off x="942392" y="1597382"/>
            <a:ext cx="1041140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943C896A-AB1A-4B0B-8AF5-922764AD0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6" y="1771854"/>
            <a:ext cx="7487076" cy="427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72C8642A-7256-4F54-B834-B47467C8D38B}"/>
              </a:ext>
            </a:extLst>
          </p:cNvPr>
          <p:cNvSpPr txBox="1"/>
          <p:nvPr/>
        </p:nvSpPr>
        <p:spPr>
          <a:xfrm>
            <a:off x="7522590" y="1690688"/>
            <a:ext cx="43269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3C4C4EE1-3AB9-4C4B-8F8F-D91B2838D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2360"/>
            <a:ext cx="777777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8" name="AutoShape 26" descr="x = (x_1,...,x_{T_x})">
            <a:extLst>
              <a:ext uri="{FF2B5EF4-FFF2-40B4-BE49-F238E27FC236}">
                <a16:creationId xmlns:a16="http://schemas.microsoft.com/office/drawing/2014/main" id="{0A1C0C97-C40B-41B6-81D1-EF85FF52C2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AutoShape 28" descr="x = (x_1,...,x_{T_x})">
            <a:extLst>
              <a:ext uri="{FF2B5EF4-FFF2-40B4-BE49-F238E27FC236}">
                <a16:creationId xmlns:a16="http://schemas.microsoft.com/office/drawing/2014/main" id="{0040B03D-BBC3-46D6-9347-16E4091271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9477BAAF-7705-441A-961F-E8F064F5A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276" y="1702275"/>
            <a:ext cx="1775614" cy="41151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3D39CF3-7FAD-4B6E-8B2E-B32F3AC5C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775" y="2028384"/>
            <a:ext cx="1554615" cy="289585"/>
          </a:xfrm>
          <a:prstGeom prst="rect">
            <a:avLst/>
          </a:prstGeom>
        </p:spPr>
      </p:pic>
      <p:pic>
        <p:nvPicPr>
          <p:cNvPr id="1024" name="图片 1023">
            <a:extLst>
              <a:ext uri="{FF2B5EF4-FFF2-40B4-BE49-F238E27FC236}">
                <a16:creationId xmlns:a16="http://schemas.microsoft.com/office/drawing/2014/main" id="{200621C3-A259-4957-9BF7-D3E6F62AF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862" y="2335010"/>
            <a:ext cx="2316681" cy="335309"/>
          </a:xfrm>
          <a:prstGeom prst="rect">
            <a:avLst/>
          </a:prstGeom>
        </p:spPr>
      </p:pic>
      <p:pic>
        <p:nvPicPr>
          <p:cNvPr id="1025" name="图片 1024">
            <a:extLst>
              <a:ext uri="{FF2B5EF4-FFF2-40B4-BE49-F238E27FC236}">
                <a16:creationId xmlns:a16="http://schemas.microsoft.com/office/drawing/2014/main" id="{A1E7AE38-FC11-4BE6-B3B4-9DCEFB1542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2862" y="2723941"/>
            <a:ext cx="2446232" cy="373412"/>
          </a:xfrm>
          <a:prstGeom prst="rect">
            <a:avLst/>
          </a:prstGeom>
        </p:spPr>
      </p:pic>
      <p:pic>
        <p:nvPicPr>
          <p:cNvPr id="1027" name="图片 1026">
            <a:extLst>
              <a:ext uri="{FF2B5EF4-FFF2-40B4-BE49-F238E27FC236}">
                <a16:creationId xmlns:a16="http://schemas.microsoft.com/office/drawing/2014/main" id="{43BDC058-47DC-4449-ABC3-E91A868178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1296" y="3108883"/>
            <a:ext cx="1607959" cy="746825"/>
          </a:xfrm>
          <a:prstGeom prst="rect">
            <a:avLst/>
          </a:prstGeom>
        </p:spPr>
      </p:pic>
      <p:pic>
        <p:nvPicPr>
          <p:cNvPr id="1029" name="图片 1028">
            <a:extLst>
              <a:ext uri="{FF2B5EF4-FFF2-40B4-BE49-F238E27FC236}">
                <a16:creationId xmlns:a16="http://schemas.microsoft.com/office/drawing/2014/main" id="{F8505608-49FE-4F12-8A42-BAA68C5452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2862" y="3889896"/>
            <a:ext cx="2194750" cy="777307"/>
          </a:xfrm>
          <a:prstGeom prst="rect">
            <a:avLst/>
          </a:prstGeom>
        </p:spPr>
      </p:pic>
      <p:pic>
        <p:nvPicPr>
          <p:cNvPr id="1030" name="图片 1029">
            <a:extLst>
              <a:ext uri="{FF2B5EF4-FFF2-40B4-BE49-F238E27FC236}">
                <a16:creationId xmlns:a16="http://schemas.microsoft.com/office/drawing/2014/main" id="{6F1234C2-D4EF-4879-887A-5CE6F9BE80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1296" y="4777299"/>
            <a:ext cx="1920406" cy="426757"/>
          </a:xfrm>
          <a:prstGeom prst="rect">
            <a:avLst/>
          </a:prstGeom>
        </p:spPr>
      </p:pic>
      <p:pic>
        <p:nvPicPr>
          <p:cNvPr id="1031" name="图片 1030">
            <a:extLst>
              <a:ext uri="{FF2B5EF4-FFF2-40B4-BE49-F238E27FC236}">
                <a16:creationId xmlns:a16="http://schemas.microsoft.com/office/drawing/2014/main" id="{D371C152-4241-4202-9E18-DC49906DFD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80305" y="5340638"/>
            <a:ext cx="2149026" cy="518205"/>
          </a:xfrm>
          <a:prstGeom prst="rect">
            <a:avLst/>
          </a:prstGeom>
        </p:spPr>
      </p:pic>
      <p:pic>
        <p:nvPicPr>
          <p:cNvPr id="1032" name="图片 1031">
            <a:extLst>
              <a:ext uri="{FF2B5EF4-FFF2-40B4-BE49-F238E27FC236}">
                <a16:creationId xmlns:a16="http://schemas.microsoft.com/office/drawing/2014/main" id="{66FA0E38-B592-40F1-BB76-D5E91A3C96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08217" y="5849523"/>
            <a:ext cx="2964437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6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3C341-080E-4FBC-A8D7-50113EFA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Seq2Seq RNN Attention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172C1F3-D133-4921-B00B-74F27537C1C4}"/>
              </a:ext>
            </a:extLst>
          </p:cNvPr>
          <p:cNvCxnSpPr>
            <a:cxnSpLocks/>
          </p:cNvCxnSpPr>
          <p:nvPr/>
        </p:nvCxnSpPr>
        <p:spPr>
          <a:xfrm>
            <a:off x="914399" y="1588052"/>
            <a:ext cx="997442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preview">
            <a:extLst>
              <a:ext uri="{FF2B5EF4-FFF2-40B4-BE49-F238E27FC236}">
                <a16:creationId xmlns:a16="http://schemas.microsoft.com/office/drawing/2014/main" id="{ADD4B449-D29C-4073-80DA-31184F726B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3977"/>
            <a:ext cx="6998601" cy="375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1164658-A4A4-4BB7-83B9-44CF063B51AA}"/>
              </a:ext>
            </a:extLst>
          </p:cNvPr>
          <p:cNvSpPr txBox="1"/>
          <p:nvPr/>
        </p:nvSpPr>
        <p:spPr>
          <a:xfrm>
            <a:off x="7217019" y="2810980"/>
            <a:ext cx="41289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：旋转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length, hid dim)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做点乘得到一个 大小为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(sequence length, 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：对分数做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得到一个合为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权重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与第二步得到的权重做点乘得到一个大小为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(hid dim, 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vector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46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3C341-080E-4FBC-A8D7-50113EFA8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11" y="-148472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Transformer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172C1F3-D133-4921-B00B-74F27537C1C4}"/>
              </a:ext>
            </a:extLst>
          </p:cNvPr>
          <p:cNvCxnSpPr>
            <a:cxnSpLocks/>
          </p:cNvCxnSpPr>
          <p:nvPr/>
        </p:nvCxnSpPr>
        <p:spPr>
          <a:xfrm>
            <a:off x="643811" y="913349"/>
            <a:ext cx="997442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F66C6EEA-7339-41FC-8B53-E780201AD99E}"/>
              </a:ext>
            </a:extLst>
          </p:cNvPr>
          <p:cNvSpPr txBox="1"/>
          <p:nvPr/>
        </p:nvSpPr>
        <p:spPr>
          <a:xfrm>
            <a:off x="914399" y="1791093"/>
            <a:ext cx="10209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 dirty="0"/>
            </a:b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376519-194E-4ABC-BDD6-A061DC137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83" y="978807"/>
            <a:ext cx="4125449" cy="596797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1A27432-AF00-4584-B1A2-27D4E0B7D827}"/>
              </a:ext>
            </a:extLst>
          </p:cNvPr>
          <p:cNvSpPr txBox="1"/>
          <p:nvPr/>
        </p:nvSpPr>
        <p:spPr>
          <a:xfrm>
            <a:off x="6096000" y="1467926"/>
            <a:ext cx="4704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parallelizable 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state-of-the-art BLEU score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375C97-4CCD-45BD-8B15-B02BE558A160}"/>
              </a:ext>
            </a:extLst>
          </p:cNvPr>
          <p:cNvSpPr txBox="1"/>
          <p:nvPr/>
        </p:nvSpPr>
        <p:spPr>
          <a:xfrm>
            <a:off x="6096000" y="4018487"/>
            <a:ext cx="4125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N=6</a:t>
            </a:r>
          </a:p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LayerNorm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Sublayer(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512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78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3C341-080E-4FBC-A8D7-50113EFA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Scaled Dot Product Attention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172C1F3-D133-4921-B00B-74F27537C1C4}"/>
              </a:ext>
            </a:extLst>
          </p:cNvPr>
          <p:cNvCxnSpPr>
            <a:cxnSpLocks/>
          </p:cNvCxnSpPr>
          <p:nvPr/>
        </p:nvCxnSpPr>
        <p:spPr>
          <a:xfrm>
            <a:off x="914399" y="1588052"/>
            <a:ext cx="997442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D80DF3A3-793B-4359-9493-03D428EA8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55" y="1812320"/>
            <a:ext cx="3809739" cy="44941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EE59D45-266B-44A5-9CA7-81130E2C2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625" y="2714216"/>
            <a:ext cx="5200169" cy="124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5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3C341-080E-4FBC-A8D7-50113EFA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Multi-Head Attention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172C1F3-D133-4921-B00B-74F27537C1C4}"/>
              </a:ext>
            </a:extLst>
          </p:cNvPr>
          <p:cNvCxnSpPr>
            <a:cxnSpLocks/>
          </p:cNvCxnSpPr>
          <p:nvPr/>
        </p:nvCxnSpPr>
        <p:spPr>
          <a:xfrm>
            <a:off x="914399" y="1588052"/>
            <a:ext cx="997442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A1BAFF2A-F16F-49E9-BCF9-0E16FE4CB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5" y="1816917"/>
            <a:ext cx="3553727" cy="46759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9644461-22D5-4D3C-9E32-9B53D3525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062" y="2482113"/>
            <a:ext cx="6739581" cy="14846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8BBA62-7525-4B71-9F2D-73B9398FB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716" y="3819302"/>
            <a:ext cx="4271830" cy="4774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6375533-0A13-4BB4-9121-2C1B7BB99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6501" y="4565136"/>
            <a:ext cx="898997" cy="38845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4958EF6-DC90-4C15-A0D3-B8C74D192C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9657" y="4578412"/>
            <a:ext cx="2712596" cy="32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89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3C341-080E-4FBC-A8D7-50113EFA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Position-wise Feed-Forward Networks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172C1F3-D133-4921-B00B-74F27537C1C4}"/>
              </a:ext>
            </a:extLst>
          </p:cNvPr>
          <p:cNvCxnSpPr>
            <a:cxnSpLocks/>
          </p:cNvCxnSpPr>
          <p:nvPr/>
        </p:nvCxnSpPr>
        <p:spPr>
          <a:xfrm>
            <a:off x="914399" y="1588052"/>
            <a:ext cx="997442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8C21CF39-FAE0-4C15-9D14-051707ED9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93" y="2427639"/>
            <a:ext cx="5181286" cy="76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1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3C341-080E-4FBC-A8D7-50113EFA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Position Encoding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172C1F3-D133-4921-B00B-74F27537C1C4}"/>
              </a:ext>
            </a:extLst>
          </p:cNvPr>
          <p:cNvCxnSpPr>
            <a:cxnSpLocks/>
          </p:cNvCxnSpPr>
          <p:nvPr/>
        </p:nvCxnSpPr>
        <p:spPr>
          <a:xfrm>
            <a:off x="914399" y="1588052"/>
            <a:ext cx="997442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D99A1114-343B-4466-AF48-62B019B51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91" y="2923882"/>
            <a:ext cx="4997566" cy="138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07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4174</TotalTime>
  <Words>138</Words>
  <Application>Microsoft Office PowerPoint</Application>
  <PresentationFormat>宽屏</PresentationFormat>
  <Paragraphs>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主题​​</vt:lpstr>
      <vt:lpstr>Attention Is All You Need  </vt:lpstr>
      <vt:lpstr>1 Seq2Seq RNN Attention</vt:lpstr>
      <vt:lpstr>1 Seq2Seq RNN Attention</vt:lpstr>
      <vt:lpstr>2 Transformer</vt:lpstr>
      <vt:lpstr>3 Scaled Dot Product Attention</vt:lpstr>
      <vt:lpstr>4 Multi-Head Attention</vt:lpstr>
      <vt:lpstr>5 Position-wise Feed-Forward Networks </vt:lpstr>
      <vt:lpstr>6 Position Encoding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Target-Sensitive Memory Networks for Aspect Sentiment Classification </dc:title>
  <dc:creator> </dc:creator>
  <cp:lastModifiedBy> </cp:lastModifiedBy>
  <cp:revision>32</cp:revision>
  <dcterms:created xsi:type="dcterms:W3CDTF">2018-11-15T12:58:19Z</dcterms:created>
  <dcterms:modified xsi:type="dcterms:W3CDTF">2018-12-11T14:26:17Z</dcterms:modified>
</cp:coreProperties>
</file>