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02D38-93AE-4A39-8C4B-CBE54151B24F}" type="doc">
      <dgm:prSet loTypeId="urn:microsoft.com/office/officeart/2005/8/layout/vList2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F9F7367-8975-46A2-8292-A31441CAEAB6}">
      <dgm:prSet/>
      <dgm:spPr/>
      <dgm:t>
        <a:bodyPr/>
        <a:lstStyle/>
        <a:p>
          <a:r>
            <a:rPr lang="en-US"/>
            <a:t>Difficulty staying connected with someone new</a:t>
          </a:r>
        </a:p>
      </dgm:t>
    </dgm:pt>
    <dgm:pt modelId="{A639AF1B-B896-4698-9E6C-756B22E7B644}" type="parTrans" cxnId="{F5BFCFF4-F823-4F86-8977-5BA01A762757}">
      <dgm:prSet/>
      <dgm:spPr/>
      <dgm:t>
        <a:bodyPr/>
        <a:lstStyle/>
        <a:p>
          <a:endParaRPr lang="en-US"/>
        </a:p>
      </dgm:t>
    </dgm:pt>
    <dgm:pt modelId="{061CE5D3-B388-4995-8819-5AA8AC905F56}" type="sibTrans" cxnId="{F5BFCFF4-F823-4F86-8977-5BA01A762757}">
      <dgm:prSet/>
      <dgm:spPr/>
      <dgm:t>
        <a:bodyPr/>
        <a:lstStyle/>
        <a:p>
          <a:endParaRPr lang="en-US"/>
        </a:p>
      </dgm:t>
    </dgm:pt>
    <dgm:pt modelId="{DBB15EB4-F67D-4524-8315-9F5CDE6AD997}">
      <dgm:prSet/>
      <dgm:spPr/>
      <dgm:t>
        <a:bodyPr/>
        <a:lstStyle/>
        <a:p>
          <a:r>
            <a:rPr lang="en-US"/>
            <a:t>Finding someone online can be a chore</a:t>
          </a:r>
        </a:p>
      </dgm:t>
    </dgm:pt>
    <dgm:pt modelId="{95460B61-ED43-4701-B5DA-D6ED83358B04}" type="parTrans" cxnId="{44645B37-2EC3-42B3-A57C-B2A3D18196B9}">
      <dgm:prSet/>
      <dgm:spPr/>
      <dgm:t>
        <a:bodyPr/>
        <a:lstStyle/>
        <a:p>
          <a:endParaRPr lang="en-US"/>
        </a:p>
      </dgm:t>
    </dgm:pt>
    <dgm:pt modelId="{69435ABB-896C-4F4E-8D71-E2D510C25FE3}" type="sibTrans" cxnId="{44645B37-2EC3-42B3-A57C-B2A3D18196B9}">
      <dgm:prSet/>
      <dgm:spPr/>
      <dgm:t>
        <a:bodyPr/>
        <a:lstStyle/>
        <a:p>
          <a:endParaRPr lang="en-US"/>
        </a:p>
      </dgm:t>
    </dgm:pt>
    <dgm:pt modelId="{5C3A1A3B-383A-48BF-80D4-7786BA0B66F7}">
      <dgm:prSet/>
      <dgm:spPr/>
      <dgm:t>
        <a:bodyPr/>
        <a:lstStyle/>
        <a:p>
          <a:r>
            <a:rPr lang="en-US" dirty="0"/>
            <a:t>Sharing information can be a long process</a:t>
          </a:r>
        </a:p>
      </dgm:t>
    </dgm:pt>
    <dgm:pt modelId="{17A45578-2901-4422-8E16-8A70D1DF6D2C}" type="parTrans" cxnId="{CE819684-6B93-48CD-A063-55FE609E4091}">
      <dgm:prSet/>
      <dgm:spPr/>
      <dgm:t>
        <a:bodyPr/>
        <a:lstStyle/>
        <a:p>
          <a:endParaRPr lang="en-US"/>
        </a:p>
      </dgm:t>
    </dgm:pt>
    <dgm:pt modelId="{CB679178-E1E6-4A07-BFBE-F3E3C1D3CE25}" type="sibTrans" cxnId="{CE819684-6B93-48CD-A063-55FE609E4091}">
      <dgm:prSet/>
      <dgm:spPr/>
      <dgm:t>
        <a:bodyPr/>
        <a:lstStyle/>
        <a:p>
          <a:endParaRPr lang="en-US"/>
        </a:p>
      </dgm:t>
    </dgm:pt>
    <dgm:pt modelId="{BCD1E7BB-76A8-4FAF-9BB4-AC96FE3548CA}">
      <dgm:prSet/>
      <dgm:spPr/>
      <dgm:t>
        <a:bodyPr/>
        <a:lstStyle/>
        <a:p>
          <a:r>
            <a:rPr lang="en-US" dirty="0"/>
            <a:t>Carrying around cumbersome documents and resumes</a:t>
          </a:r>
        </a:p>
      </dgm:t>
    </dgm:pt>
    <dgm:pt modelId="{4948B42C-5CBC-408A-904A-C956DD21E0D6}" type="parTrans" cxnId="{DDDF737F-35C5-4D67-9A9E-B674B71A316E}">
      <dgm:prSet/>
      <dgm:spPr/>
      <dgm:t>
        <a:bodyPr/>
        <a:lstStyle/>
        <a:p>
          <a:endParaRPr lang="en-US"/>
        </a:p>
      </dgm:t>
    </dgm:pt>
    <dgm:pt modelId="{31973148-F24B-4690-ABE8-5EF4DC0060BE}" type="sibTrans" cxnId="{DDDF737F-35C5-4D67-9A9E-B674B71A316E}">
      <dgm:prSet/>
      <dgm:spPr/>
      <dgm:t>
        <a:bodyPr/>
        <a:lstStyle/>
        <a:p>
          <a:endParaRPr lang="en-US"/>
        </a:p>
      </dgm:t>
    </dgm:pt>
    <dgm:pt modelId="{ED94A75B-D5CE-4282-BC34-15C5BEC92435}" type="pres">
      <dgm:prSet presAssocID="{31A02D38-93AE-4A39-8C4B-CBE54151B24F}" presName="linear" presStyleCnt="0">
        <dgm:presLayoutVars>
          <dgm:animLvl val="lvl"/>
          <dgm:resizeHandles val="exact"/>
        </dgm:presLayoutVars>
      </dgm:prSet>
      <dgm:spPr/>
    </dgm:pt>
    <dgm:pt modelId="{834B9D97-79B5-464B-AE21-83F6CDC355FE}" type="pres">
      <dgm:prSet presAssocID="{1F9F7367-8975-46A2-8292-A31441CAEA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D8191B-2F64-4873-A99B-2634ABC6A280}" type="pres">
      <dgm:prSet presAssocID="{061CE5D3-B388-4995-8819-5AA8AC905F56}" presName="spacer" presStyleCnt="0"/>
      <dgm:spPr/>
    </dgm:pt>
    <dgm:pt modelId="{0D982A94-E379-4858-8358-D95A82F5B7CA}" type="pres">
      <dgm:prSet presAssocID="{DBB15EB4-F67D-4524-8315-9F5CDE6AD9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F39990-27C4-4BF9-81D2-71D2BB8BF7FB}" type="pres">
      <dgm:prSet presAssocID="{69435ABB-896C-4F4E-8D71-E2D510C25FE3}" presName="spacer" presStyleCnt="0"/>
      <dgm:spPr/>
    </dgm:pt>
    <dgm:pt modelId="{86A70BB0-CEB0-4622-A4DA-FAD432C062EC}" type="pres">
      <dgm:prSet presAssocID="{5C3A1A3B-383A-48BF-80D4-7786BA0B66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04F226-AF91-4EC3-9A8A-B71035414284}" type="pres">
      <dgm:prSet presAssocID="{CB679178-E1E6-4A07-BFBE-F3E3C1D3CE25}" presName="spacer" presStyleCnt="0"/>
      <dgm:spPr/>
    </dgm:pt>
    <dgm:pt modelId="{15EA173E-4382-4173-80C4-49320E2F62E5}" type="pres">
      <dgm:prSet presAssocID="{BCD1E7BB-76A8-4FAF-9BB4-AC96FE3548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AA6E08-937E-414D-9807-B0AD035CDCBC}" type="presOf" srcId="{31A02D38-93AE-4A39-8C4B-CBE54151B24F}" destId="{ED94A75B-D5CE-4282-BC34-15C5BEC92435}" srcOrd="0" destOrd="0" presId="urn:microsoft.com/office/officeart/2005/8/layout/vList2"/>
    <dgm:cxn modelId="{44645B37-2EC3-42B3-A57C-B2A3D18196B9}" srcId="{31A02D38-93AE-4A39-8C4B-CBE54151B24F}" destId="{DBB15EB4-F67D-4524-8315-9F5CDE6AD997}" srcOrd="1" destOrd="0" parTransId="{95460B61-ED43-4701-B5DA-D6ED83358B04}" sibTransId="{69435ABB-896C-4F4E-8D71-E2D510C25FE3}"/>
    <dgm:cxn modelId="{8DD94A49-0F77-4EEC-B50B-720DF43D93DD}" type="presOf" srcId="{1F9F7367-8975-46A2-8292-A31441CAEAB6}" destId="{834B9D97-79B5-464B-AE21-83F6CDC355FE}" srcOrd="0" destOrd="0" presId="urn:microsoft.com/office/officeart/2005/8/layout/vList2"/>
    <dgm:cxn modelId="{DDDF737F-35C5-4D67-9A9E-B674B71A316E}" srcId="{31A02D38-93AE-4A39-8C4B-CBE54151B24F}" destId="{BCD1E7BB-76A8-4FAF-9BB4-AC96FE3548CA}" srcOrd="3" destOrd="0" parTransId="{4948B42C-5CBC-408A-904A-C956DD21E0D6}" sibTransId="{31973148-F24B-4690-ABE8-5EF4DC0060BE}"/>
    <dgm:cxn modelId="{CE819684-6B93-48CD-A063-55FE609E4091}" srcId="{31A02D38-93AE-4A39-8C4B-CBE54151B24F}" destId="{5C3A1A3B-383A-48BF-80D4-7786BA0B66F7}" srcOrd="2" destOrd="0" parTransId="{17A45578-2901-4422-8E16-8A70D1DF6D2C}" sibTransId="{CB679178-E1E6-4A07-BFBE-F3E3C1D3CE25}"/>
    <dgm:cxn modelId="{237EEDD4-97BB-4818-9B25-6366A6299BE3}" type="presOf" srcId="{DBB15EB4-F67D-4524-8315-9F5CDE6AD997}" destId="{0D982A94-E379-4858-8358-D95A82F5B7CA}" srcOrd="0" destOrd="0" presId="urn:microsoft.com/office/officeart/2005/8/layout/vList2"/>
    <dgm:cxn modelId="{B3756ED7-86F4-435A-8ECF-A23E5422E54C}" type="presOf" srcId="{5C3A1A3B-383A-48BF-80D4-7786BA0B66F7}" destId="{86A70BB0-CEB0-4622-A4DA-FAD432C062EC}" srcOrd="0" destOrd="0" presId="urn:microsoft.com/office/officeart/2005/8/layout/vList2"/>
    <dgm:cxn modelId="{BF36D0ED-1B48-4A6D-A1AA-F195FF3AD507}" type="presOf" srcId="{BCD1E7BB-76A8-4FAF-9BB4-AC96FE3548CA}" destId="{15EA173E-4382-4173-80C4-49320E2F62E5}" srcOrd="0" destOrd="0" presId="urn:microsoft.com/office/officeart/2005/8/layout/vList2"/>
    <dgm:cxn modelId="{F5BFCFF4-F823-4F86-8977-5BA01A762757}" srcId="{31A02D38-93AE-4A39-8C4B-CBE54151B24F}" destId="{1F9F7367-8975-46A2-8292-A31441CAEAB6}" srcOrd="0" destOrd="0" parTransId="{A639AF1B-B896-4698-9E6C-756B22E7B644}" sibTransId="{061CE5D3-B388-4995-8819-5AA8AC905F56}"/>
    <dgm:cxn modelId="{4D3D0BD9-72A0-43B4-9DDE-B059356202AD}" type="presParOf" srcId="{ED94A75B-D5CE-4282-BC34-15C5BEC92435}" destId="{834B9D97-79B5-464B-AE21-83F6CDC355FE}" srcOrd="0" destOrd="0" presId="urn:microsoft.com/office/officeart/2005/8/layout/vList2"/>
    <dgm:cxn modelId="{363D2C5A-5FDD-4570-B7AC-40026AE82ED7}" type="presParOf" srcId="{ED94A75B-D5CE-4282-BC34-15C5BEC92435}" destId="{E7D8191B-2F64-4873-A99B-2634ABC6A280}" srcOrd="1" destOrd="0" presId="urn:microsoft.com/office/officeart/2005/8/layout/vList2"/>
    <dgm:cxn modelId="{F760EA35-8F6F-4DF0-8978-B0D2F0B4C1EF}" type="presParOf" srcId="{ED94A75B-D5CE-4282-BC34-15C5BEC92435}" destId="{0D982A94-E379-4858-8358-D95A82F5B7CA}" srcOrd="2" destOrd="0" presId="urn:microsoft.com/office/officeart/2005/8/layout/vList2"/>
    <dgm:cxn modelId="{2CD36B4B-DDCE-4819-B4EA-D944E49CF038}" type="presParOf" srcId="{ED94A75B-D5CE-4282-BC34-15C5BEC92435}" destId="{29F39990-27C4-4BF9-81D2-71D2BB8BF7FB}" srcOrd="3" destOrd="0" presId="urn:microsoft.com/office/officeart/2005/8/layout/vList2"/>
    <dgm:cxn modelId="{D6D233D2-6638-4BC7-939B-C09D0F0DCF38}" type="presParOf" srcId="{ED94A75B-D5CE-4282-BC34-15C5BEC92435}" destId="{86A70BB0-CEB0-4622-A4DA-FAD432C062EC}" srcOrd="4" destOrd="0" presId="urn:microsoft.com/office/officeart/2005/8/layout/vList2"/>
    <dgm:cxn modelId="{6119915B-0E50-4F62-8DD1-E85FC7AD410A}" type="presParOf" srcId="{ED94A75B-D5CE-4282-BC34-15C5BEC92435}" destId="{1704F226-AF91-4EC3-9A8A-B71035414284}" srcOrd="5" destOrd="0" presId="urn:microsoft.com/office/officeart/2005/8/layout/vList2"/>
    <dgm:cxn modelId="{2EC53A12-D57F-42ED-B6AA-15D43649E99F}" type="presParOf" srcId="{ED94A75B-D5CE-4282-BC34-15C5BEC92435}" destId="{15EA173E-4382-4173-80C4-49320E2F62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B9D97-79B5-464B-AE21-83F6CDC355FE}">
      <dsp:nvSpPr>
        <dsp:cNvPr id="0" name=""/>
        <dsp:cNvSpPr/>
      </dsp:nvSpPr>
      <dsp:spPr>
        <a:xfrm>
          <a:off x="0" y="22910"/>
          <a:ext cx="9906000" cy="707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Difficulty staying connected with someone new</a:t>
          </a:r>
        </a:p>
      </dsp:txBody>
      <dsp:txXfrm>
        <a:off x="34526" y="57436"/>
        <a:ext cx="9836948" cy="638212"/>
      </dsp:txXfrm>
    </dsp:sp>
    <dsp:sp modelId="{0D982A94-E379-4858-8358-D95A82F5B7CA}">
      <dsp:nvSpPr>
        <dsp:cNvPr id="0" name=""/>
        <dsp:cNvSpPr/>
      </dsp:nvSpPr>
      <dsp:spPr>
        <a:xfrm>
          <a:off x="0" y="819455"/>
          <a:ext cx="9906000" cy="707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Finding someone online can be a chore</a:t>
          </a:r>
        </a:p>
      </dsp:txBody>
      <dsp:txXfrm>
        <a:off x="34526" y="853981"/>
        <a:ext cx="9836948" cy="638212"/>
      </dsp:txXfrm>
    </dsp:sp>
    <dsp:sp modelId="{86A70BB0-CEB0-4622-A4DA-FAD432C062EC}">
      <dsp:nvSpPr>
        <dsp:cNvPr id="0" name=""/>
        <dsp:cNvSpPr/>
      </dsp:nvSpPr>
      <dsp:spPr>
        <a:xfrm>
          <a:off x="0" y="1616000"/>
          <a:ext cx="9906000" cy="707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Sharing information can be a long process</a:t>
          </a:r>
        </a:p>
      </dsp:txBody>
      <dsp:txXfrm>
        <a:off x="34526" y="1650526"/>
        <a:ext cx="9836948" cy="638212"/>
      </dsp:txXfrm>
    </dsp:sp>
    <dsp:sp modelId="{15EA173E-4382-4173-80C4-49320E2F62E5}">
      <dsp:nvSpPr>
        <dsp:cNvPr id="0" name=""/>
        <dsp:cNvSpPr/>
      </dsp:nvSpPr>
      <dsp:spPr>
        <a:xfrm>
          <a:off x="0" y="2412545"/>
          <a:ext cx="9906000" cy="707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Carrying around cumbersome documents and resumes</a:t>
          </a:r>
        </a:p>
      </dsp:txBody>
      <dsp:txXfrm>
        <a:off x="34526" y="2447071"/>
        <a:ext cx="9836948" cy="63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03D50-EF90-4006-B4D1-C610CCFD406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27111-4BF6-4B47-9FEA-C1F034F4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with scenario about staying connected with new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functionality and how to use the application (After downloading, open to create a profile and add information you’d like to share)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social media logos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0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Biggest idea: Growing the userbase, ease of creation and development experience in group (already in early stages of dev)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7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ad revenue (job fairs, social media hosts,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7111-4BF6-4B47-9FEA-C1F034F424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AB55-6708-402E-85A1-2FE4055F1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TouchShare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63BA0-E486-4869-92AF-9F7B49D1E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082325"/>
          </a:xfrm>
        </p:spPr>
        <p:txBody>
          <a:bodyPr>
            <a:normAutofit/>
          </a:bodyPr>
          <a:lstStyle/>
          <a:p>
            <a:r>
              <a:rPr lang="en-US" dirty="0"/>
              <a:t>“An easy way to stay connected”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3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851F9572-54D5-457A-BA34-C395A478A4F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cdn.wccftech.com/wp-content/uploads/2016/12/Money-Tech.jpg">
            <a:extLst>
              <a:ext uri="{FF2B5EF4-FFF2-40B4-BE49-F238E27FC236}">
                <a16:creationId xmlns:a16="http://schemas.microsoft.com/office/drawing/2014/main" id="{E1123660-2F37-49FD-9E87-CAB613A1B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r="11507" b="-2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6A80B50-DCB4-4775-9C8E-7AF0F56803E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00E3EA-2A9B-4E21-A337-59663550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Revenue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8F6F-98D9-42A8-A436-AC8D2D34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/>
              <a:t>Advertisement revenue accompanied by an eventual large userbase</a:t>
            </a:r>
          </a:p>
          <a:p>
            <a:r>
              <a:rPr lang="en-US"/>
              <a:t>Deals with social media platforms for promotion purposes</a:t>
            </a:r>
          </a:p>
          <a:p>
            <a:r>
              <a:rPr lang="en-US"/>
              <a:t>Paid-for feature to permanently disable advertisements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9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3BFC-B2CC-4D2E-ACBD-F2309C37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C383-6DDF-4BE1-A6C8-422A164B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play store application listing fee: $25</a:t>
            </a:r>
          </a:p>
          <a:p>
            <a:r>
              <a:rPr lang="en-US" dirty="0"/>
              <a:t>Apple store application listing fee: $99/year</a:t>
            </a:r>
          </a:p>
          <a:p>
            <a:r>
              <a:rPr lang="en-US" dirty="0"/>
              <a:t>Website registration $12/year </a:t>
            </a:r>
          </a:p>
          <a:p>
            <a:r>
              <a:rPr lang="en-US" dirty="0"/>
              <a:t>Web/database hosting: $5+/month</a:t>
            </a:r>
          </a:p>
          <a:p>
            <a:r>
              <a:rPr lang="en-US" dirty="0"/>
              <a:t>Advertisement: $1000 for services such as Google </a:t>
            </a:r>
            <a:r>
              <a:rPr lang="en-US" dirty="0" err="1"/>
              <a:t>AdMob</a:t>
            </a:r>
            <a:r>
              <a:rPr lang="en-US" dirty="0"/>
              <a:t> and Facebook Ads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4C6C-70A8-4E10-AC4F-9260C906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Summarize…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178E-CC06-4269-B2DF-A11CF94F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product is a mobile application utilizing proximity-based software to allow users to easily share media information and create lasting relationships</a:t>
            </a:r>
          </a:p>
          <a:p>
            <a:r>
              <a:rPr lang="en-US" dirty="0"/>
              <a:t>With very low startup costs compared to traditional brick and mortar and manufacturing businesses, our development will be done by part of our founding team with expertise in software creation</a:t>
            </a:r>
          </a:p>
          <a:p>
            <a:r>
              <a:rPr lang="en-US" dirty="0"/>
              <a:t>With the popularity of social media, the userbase will continue to grow exponentially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ctechcrunch2011.files.wordpress.com/2013/09/bump-hands.png">
            <a:extLst>
              <a:ext uri="{FF2B5EF4-FFF2-40B4-BE49-F238E27FC236}">
                <a16:creationId xmlns:a16="http://schemas.microsoft.com/office/drawing/2014/main" id="{2BEC7B5C-DA09-4C3F-871C-0A3D2EB45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2157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643B1-F1C7-4C9A-BEC3-AF5EB786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357F-3651-458A-B404-AA4C0FF1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Mobile Application utilizing “touch” based software</a:t>
            </a:r>
          </a:p>
          <a:p>
            <a:r>
              <a:rPr lang="en-US" dirty="0"/>
              <a:t>An easy way to share contact information &amp; Social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D7ED-8DB8-46A6-ADE4-B2D5B40A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The Problem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4852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57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E2A9-9D61-4754-8C11-D217AB6C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8B37-CE16-4C11-9108-DCDD16A7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instantly allows sharing information across multiple platforms</a:t>
            </a:r>
          </a:p>
          <a:p>
            <a:r>
              <a:rPr lang="en-US" dirty="0"/>
              <a:t>Information shared can be accessed all in one place</a:t>
            </a:r>
          </a:p>
          <a:p>
            <a:r>
              <a:rPr lang="en-US" dirty="0"/>
              <a:t>Instantly shared with a single touch of two phones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4E27-A598-414A-AF0A-59E59BD5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DBED-2C6A-48F4-8F4D-F7975E55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Christopher “Jacob” Miller – Software</a:t>
            </a:r>
          </a:p>
          <a:p>
            <a:r>
              <a:rPr lang="en-US" dirty="0"/>
              <a:t>Kyler Cain – Software</a:t>
            </a:r>
          </a:p>
          <a:p>
            <a:r>
              <a:rPr lang="en-US" dirty="0"/>
              <a:t>Arthur Bjontegard – Operations and Logistics</a:t>
            </a:r>
          </a:p>
          <a:p>
            <a:r>
              <a:rPr lang="en-US" dirty="0"/>
              <a:t>Justin Deaton – Financial Planning</a:t>
            </a:r>
          </a:p>
          <a:p>
            <a:r>
              <a:rPr lang="en-US" dirty="0"/>
              <a:t>Qingxiong Cai – Marketing</a:t>
            </a:r>
          </a:p>
          <a:p>
            <a:r>
              <a:rPr lang="en-US" dirty="0"/>
              <a:t>Jack Cross – Customer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0F69-557C-4560-B28D-58374F5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Supported</a:t>
            </a:r>
          </a:p>
        </p:txBody>
      </p:sp>
      <p:pic>
        <p:nvPicPr>
          <p:cNvPr id="1026" name="Picture 2" descr="Facebook Logo">
            <a:extLst>
              <a:ext uri="{FF2B5EF4-FFF2-40B4-BE49-F238E27FC236}">
                <a16:creationId xmlns:a16="http://schemas.microsoft.com/office/drawing/2014/main" id="{C93E7839-2100-4F84-8AB0-E3920EFC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99" y="2120571"/>
            <a:ext cx="1691640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igital.bu.edu/wp-content/uploads/2017/05/Twitter.png">
            <a:extLst>
              <a:ext uri="{FF2B5EF4-FFF2-40B4-BE49-F238E27FC236}">
                <a16:creationId xmlns:a16="http://schemas.microsoft.com/office/drawing/2014/main" id="{E43E8F1D-6A97-4783-8EAE-6B55C0D35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40" y="202850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4.bp.blogspot.com/-57_xf58mOes/V4mfGqMivxI/AAAAAAAAfuc/UBNH3ohmBn8P0y_KOM4n9puFUUqlKfknwCK4B/s1600/21-savage-snapchat-name.png">
            <a:extLst>
              <a:ext uri="{FF2B5EF4-FFF2-40B4-BE49-F238E27FC236}">
                <a16:creationId xmlns:a16="http://schemas.microsoft.com/office/drawing/2014/main" id="{969B858F-02DE-4D3A-B79D-C563B8B6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62" y="1818629"/>
            <a:ext cx="23336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lh3.googleusercontent.com/aYbdIM1abwyVSUZLDKoE0CDZGRhlkpsaPOg9tNnBktUQYsXflwknnOn2Ge1Yr7rImGk=w300">
            <a:extLst>
              <a:ext uri="{FF2B5EF4-FFF2-40B4-BE49-F238E27FC236}">
                <a16:creationId xmlns:a16="http://schemas.microsoft.com/office/drawing/2014/main" id="{53397C01-554F-47E8-AA92-3A696452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909" y="2194218"/>
            <a:ext cx="1544346" cy="15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00APBMVQh3yraN704gKCeM63KzeQ-zHUi5wK6E9TjRQ26McyqYBt-zy__4i8GXDAfeys=w300">
            <a:extLst>
              <a:ext uri="{FF2B5EF4-FFF2-40B4-BE49-F238E27FC236}">
                <a16:creationId xmlns:a16="http://schemas.microsoft.com/office/drawing/2014/main" id="{EF6D9E7F-E213-4DA7-ACAF-FE45A23D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4458054"/>
            <a:ext cx="1750599" cy="175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ZwkhZQkwDp8zN6s3HqIYjRMBio3hQhSZczBga6XGnp_DseFgBF6R4XCco49MpdFTdUVz=w300">
            <a:extLst>
              <a:ext uri="{FF2B5EF4-FFF2-40B4-BE49-F238E27FC236}">
                <a16:creationId xmlns:a16="http://schemas.microsoft.com/office/drawing/2014/main" id="{D7BED66C-2C38-464D-8719-ED95DFF7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305" y="4339292"/>
            <a:ext cx="2058670" cy="20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1.iconfinder.com/data/icons/google_jfk_icons_by_carlosjj/256/youtube.png">
            <a:extLst>
              <a:ext uri="{FF2B5EF4-FFF2-40B4-BE49-F238E27FC236}">
                <a16:creationId xmlns:a16="http://schemas.microsoft.com/office/drawing/2014/main" id="{AEE6282E-1A80-4F9F-9FD1-39E8F1C2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82" y="41141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eeklogo.com/images/P/pinterest-logo-CA98998DCB-seeklogo.com.png">
            <a:extLst>
              <a:ext uri="{FF2B5EF4-FFF2-40B4-BE49-F238E27FC236}">
                <a16:creationId xmlns:a16="http://schemas.microsoft.com/office/drawing/2014/main" id="{4FFF2850-EC00-4E0F-86BA-D864006D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762" y="4495181"/>
            <a:ext cx="1729423" cy="17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9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F369-5420-4917-9938-E5E2F93F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1221-FE89-4DF1-96A3-FA90F755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Industry: Technology</a:t>
            </a:r>
          </a:p>
          <a:p>
            <a:r>
              <a:rPr lang="en-US" dirty="0"/>
              <a:t>Market: Worldwide</a:t>
            </a:r>
          </a:p>
          <a:p>
            <a:r>
              <a:rPr lang="en-US" dirty="0"/>
              <a:t>Customer: People seeking to make lasting connections with the ability to connect across social media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BE49-FA66-4A97-9863-30381B09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1DDE-826C-4FC3-866E-92C9C63D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Differentiation: No mobile application that allows users to share social media information easily by proximity and physical touch</a:t>
            </a:r>
          </a:p>
          <a:p>
            <a:r>
              <a:rPr lang="en-US" dirty="0"/>
              <a:t>Access: Downloaded with a mobile device through supported application platforms such as Android Marketplace and Apple Store, in addition to a website to edit profile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227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quirymethod.com/wp-content/uploads/2015/02/Handheld-Talking-Computer-Communicator-Game-Console-1030x432.jpg">
            <a:extLst>
              <a:ext uri="{FF2B5EF4-FFF2-40B4-BE49-F238E27FC236}">
                <a16:creationId xmlns:a16="http://schemas.microsoft.com/office/drawing/2014/main" id="{559C38A3-D793-432C-B73C-E20B30BE5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1" r="12731" b="-1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BF3CD-7058-4F3E-8C16-FB50EB3F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Position in value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C19F-CA0D-4541-BBEF-5387AA57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/>
              <a:t>We’re a customer-centric mobile technology product providing users the service to connect across multiple social media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8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377</TotalTime>
  <Words>440</Words>
  <Application>Microsoft Office PowerPoint</Application>
  <PresentationFormat>Widescreen</PresentationFormat>
  <Paragraphs>56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TouchShare</vt:lpstr>
      <vt:lpstr>Our Product</vt:lpstr>
      <vt:lpstr>The Problem</vt:lpstr>
      <vt:lpstr>Our Solution</vt:lpstr>
      <vt:lpstr>Our Team</vt:lpstr>
      <vt:lpstr>Social Media Supported</vt:lpstr>
      <vt:lpstr>The Market</vt:lpstr>
      <vt:lpstr>Competitive advantage</vt:lpstr>
      <vt:lpstr>Position in value chain</vt:lpstr>
      <vt:lpstr>Revenue Source</vt:lpstr>
      <vt:lpstr>Financial Needs</vt:lpstr>
      <vt:lpstr>To Summarize…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TouchShare</dc:title>
  <dc:creator>Jake</dc:creator>
  <cp:lastModifiedBy>Jake</cp:lastModifiedBy>
  <cp:revision>37</cp:revision>
  <dcterms:created xsi:type="dcterms:W3CDTF">2017-10-04T15:00:53Z</dcterms:created>
  <dcterms:modified xsi:type="dcterms:W3CDTF">2017-10-09T14:28:54Z</dcterms:modified>
</cp:coreProperties>
</file>