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12"/>
  </p:notesMasterIdLst>
  <p:handoutMasterIdLst>
    <p:handoutMasterId r:id="rId13"/>
  </p:handoutMasterIdLst>
  <p:sldIdLst>
    <p:sldId id="505" r:id="rId2"/>
    <p:sldId id="507" r:id="rId3"/>
    <p:sldId id="508" r:id="rId4"/>
    <p:sldId id="509" r:id="rId5"/>
    <p:sldId id="511" r:id="rId6"/>
    <p:sldId id="510" r:id="rId7"/>
    <p:sldId id="513" r:id="rId8"/>
    <p:sldId id="514" r:id="rId9"/>
    <p:sldId id="515" r:id="rId10"/>
    <p:sldId id="523" r:id="rId11"/>
  </p:sldIdLst>
  <p:sldSz cx="9144000" cy="5143500" type="screen16x9"/>
  <p:notesSz cx="6797675" cy="9928225"/>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708" userDrawn="1">
          <p15:clr>
            <a:srgbClr val="A4A3A4"/>
          </p15:clr>
        </p15:guide>
        <p15:guide id="2" orient="horz" pos="3003">
          <p15:clr>
            <a:srgbClr val="A4A3A4"/>
          </p15:clr>
        </p15:guide>
        <p15:guide id="3" orient="horz" pos="804" userDrawn="1">
          <p15:clr>
            <a:srgbClr val="A4A3A4"/>
          </p15:clr>
        </p15:guide>
        <p15:guide id="4" orient="horz" pos="1980" userDrawn="1">
          <p15:clr>
            <a:srgbClr val="A4A3A4"/>
          </p15:clr>
        </p15:guide>
        <p15:guide id="5" pos="5592" userDrawn="1">
          <p15:clr>
            <a:srgbClr val="A4A3A4"/>
          </p15:clr>
        </p15:guide>
        <p15:guide id="6" pos="2882">
          <p15:clr>
            <a:srgbClr val="A4A3A4"/>
          </p15:clr>
        </p15:guide>
        <p15:guide id="7" pos="144" userDrawn="1">
          <p15:clr>
            <a:srgbClr val="A4A3A4"/>
          </p15:clr>
        </p15:guide>
        <p15:guide id="8" pos="5414">
          <p15:clr>
            <a:srgbClr val="A4A3A4"/>
          </p15:clr>
        </p15:guide>
        <p15:guide id="9" pos="343">
          <p15:clr>
            <a:srgbClr val="A4A3A4"/>
          </p15:clr>
        </p15:guide>
        <p15:guide id="10" pos="5500">
          <p15:clr>
            <a:srgbClr val="A4A3A4"/>
          </p15:clr>
        </p15:guide>
        <p15:guide id="11" pos="262">
          <p15:clr>
            <a:srgbClr val="A4A3A4"/>
          </p15:clr>
        </p15:guide>
        <p15:guide id="12" orient="horz" pos="692">
          <p15:clr>
            <a:srgbClr val="A4A3A4"/>
          </p15:clr>
        </p15:guide>
        <p15:guide id="13" orient="horz" pos="2973">
          <p15:clr>
            <a:srgbClr val="A4A3A4"/>
          </p15:clr>
        </p15:guide>
        <p15:guide id="14" orient="horz" pos="503">
          <p15:clr>
            <a:srgbClr val="A4A3A4"/>
          </p15:clr>
        </p15:guide>
      </p15:sldGuideLst>
    </p:ext>
    <p:ext uri="{2D200454-40CA-4A62-9FC3-DE9A4176ACB9}">
      <p15:notesGuideLst xmlns:p15="http://schemas.microsoft.com/office/powerpoint/2012/main" xmlns="">
        <p15:guide id="1" orient="horz" pos="3127">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tesh Gohil" initials="" lastIdx="31" clrIdx="0"/>
  <p:cmAuthor id="1" name="Olson, Diane (SLC-MEW)" initials="DO" lastIdx="39" clrIdx="1"/>
  <p:cmAuthor id="2" name="John Faulkner -X (jofaulkn - EDITCETERA at Cisco)" initials="JF-(-EaC" lastIdx="13" clrIdx="2"/>
  <p:cmAuthor id="3" name="David Barry -X (davbarry - CLEARPATH WORKFORCE MANAGEMENT INC at Cisco)" initials="DB-(-CWMIaC" lastIdx="2" clrIdx="3"/>
  <p:cmAuthor id="4" name="Howard Epstein (hepstein)" initials="HE(" lastIdx="16"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661C"/>
    <a:srgbClr val="21615F"/>
    <a:srgbClr val="349A97"/>
    <a:srgbClr val="FDBE24"/>
    <a:srgbClr val="489542"/>
    <a:srgbClr val="335FFA"/>
    <a:srgbClr val="4D4D4D"/>
    <a:srgbClr val="AB0810"/>
    <a:srgbClr val="90BDDB"/>
    <a:srgbClr val="2C92B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1" autoAdjust="0"/>
    <p:restoredTop sz="81481" autoAdjust="0"/>
  </p:normalViewPr>
  <p:slideViewPr>
    <p:cSldViewPr snapToGrid="0" snapToObjects="1" showGuides="1">
      <p:cViewPr varScale="1">
        <p:scale>
          <a:sx n="111" d="100"/>
          <a:sy n="111" d="100"/>
        </p:scale>
        <p:origin x="-1024" y="-60"/>
      </p:cViewPr>
      <p:guideLst>
        <p:guide orient="horz" pos="708"/>
        <p:guide orient="horz" pos="3003"/>
        <p:guide orient="horz" pos="804"/>
        <p:guide orient="horz" pos="1980"/>
        <p:guide orient="horz" pos="692"/>
        <p:guide orient="horz" pos="2973"/>
        <p:guide orient="horz" pos="503"/>
        <p:guide pos="5592"/>
        <p:guide pos="2882"/>
        <p:guide pos="144"/>
        <p:guide pos="5414"/>
        <p:guide pos="343"/>
        <p:guide pos="5500"/>
        <p:guide pos="262"/>
      </p:guideLst>
    </p:cSldViewPr>
  </p:slideViewPr>
  <p:outlineViewPr>
    <p:cViewPr>
      <p:scale>
        <a:sx n="33" d="100"/>
        <a:sy n="33" d="100"/>
      </p:scale>
      <p:origin x="0" y="-629"/>
    </p:cViewPr>
  </p:outlineViewPr>
  <p:notesTextViewPr>
    <p:cViewPr>
      <p:scale>
        <a:sx n="100" d="100"/>
        <a:sy n="100" d="100"/>
      </p:scale>
      <p:origin x="0" y="0"/>
    </p:cViewPr>
  </p:notesTextViewPr>
  <p:sorterViewPr>
    <p:cViewPr>
      <p:scale>
        <a:sx n="75" d="100"/>
        <a:sy n="75" d="100"/>
      </p:scale>
      <p:origin x="0" y="0"/>
    </p:cViewPr>
  </p:sorterViewPr>
  <p:notesViewPr>
    <p:cSldViewPr snapToGrid="0" snapToObjects="1" showGuides="1">
      <p:cViewPr>
        <p:scale>
          <a:sx n="75" d="100"/>
          <a:sy n="75" d="100"/>
        </p:scale>
        <p:origin x="-1949" y="322"/>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50444" y="0"/>
            <a:ext cx="2945659" cy="496411"/>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2FE48B1C-1E6B-744F-8E6C-3836D33BC0D9}" type="datetimeFigureOut">
              <a:rPr lang="en-US"/>
              <a:pPr>
                <a:defRPr/>
              </a:pPr>
              <a:t>11/18/2017</a:t>
            </a:fld>
            <a:endParaRPr lang="en-US"/>
          </a:p>
        </p:txBody>
      </p:sp>
      <p:sp>
        <p:nvSpPr>
          <p:cNvPr id="4" name="Footer Placeholder 3"/>
          <p:cNvSpPr>
            <a:spLocks noGrp="1"/>
          </p:cNvSpPr>
          <p:nvPr>
            <p:ph type="ftr" sz="quarter" idx="2"/>
          </p:nvPr>
        </p:nvSpPr>
        <p:spPr>
          <a:xfrm>
            <a:off x="0" y="9430092"/>
            <a:ext cx="2945659" cy="496411"/>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50444" y="9430092"/>
            <a:ext cx="2945659" cy="496411"/>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F5A8EAB7-F1BA-274C-91A9-46214A29E509}" type="slidenum">
              <a:rPr lang="en-US"/>
              <a:pPr>
                <a:defRPr/>
              </a:pPr>
              <a:t>‹#›</a:t>
            </a:fld>
            <a:endParaRPr lang="en-US"/>
          </a:p>
        </p:txBody>
      </p:sp>
    </p:spTree>
    <p:extLst>
      <p:ext uri="{BB962C8B-B14F-4D97-AF65-F5344CB8AC3E}">
        <p14:creationId xmlns:p14="http://schemas.microsoft.com/office/powerpoint/2010/main" val="33384806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fontAlgn="auto">
              <a:spcBef>
                <a:spcPts val="0"/>
              </a:spcBef>
              <a:spcAft>
                <a:spcPts val="0"/>
              </a:spcAft>
              <a:defRPr sz="1200">
                <a:latin typeface="Arial" pitchFamily="34" charset="0"/>
                <a:ea typeface="+mn-ea"/>
                <a:cs typeface="Arial" pitchFamily="34" charset="0"/>
              </a:defRPr>
            </a:lvl1pPr>
          </a:lstStyle>
          <a:p>
            <a:pPr>
              <a:defRPr/>
            </a:pPr>
            <a:endParaRPr lang="en-US"/>
          </a:p>
        </p:txBody>
      </p:sp>
      <p:sp>
        <p:nvSpPr>
          <p:cNvPr id="3" name="Date Placeholder 2"/>
          <p:cNvSpPr>
            <a:spLocks noGrp="1"/>
          </p:cNvSpPr>
          <p:nvPr>
            <p:ph type="dt" idx="1"/>
          </p:nvPr>
        </p:nvSpPr>
        <p:spPr>
          <a:xfrm>
            <a:off x="3850444" y="0"/>
            <a:ext cx="2945659" cy="496411"/>
          </a:xfrm>
          <a:prstGeom prst="rect">
            <a:avLst/>
          </a:prstGeom>
        </p:spPr>
        <p:txBody>
          <a:bodyPr vert="horz" lIns="91440" tIns="45720" rIns="91440" bIns="45720" rtlCol="0"/>
          <a:lstStyle>
            <a:lvl1pPr algn="r" fontAlgn="auto">
              <a:spcBef>
                <a:spcPts val="0"/>
              </a:spcBef>
              <a:spcAft>
                <a:spcPts val="0"/>
              </a:spcAft>
              <a:defRPr sz="1200">
                <a:latin typeface="Arial" pitchFamily="34" charset="0"/>
                <a:ea typeface="+mn-ea"/>
                <a:cs typeface="Arial" pitchFamily="34" charset="0"/>
              </a:defRPr>
            </a:lvl1pPr>
          </a:lstStyle>
          <a:p>
            <a:pPr>
              <a:defRPr/>
            </a:pPr>
            <a:fld id="{2A637A29-4E7E-A24B-BAB1-D48C888F91E4}" type="datetimeFigureOut">
              <a:rPr lang="en-US" smtClean="0"/>
              <a:pPr>
                <a:defRPr/>
              </a:pPr>
              <a:t>11/18/2017</a:t>
            </a:fld>
            <a:endParaRPr lang="en-US"/>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a:p>
        </p:txBody>
      </p:sp>
      <p:sp>
        <p:nvSpPr>
          <p:cNvPr id="6" name="Footer Placeholder 5"/>
          <p:cNvSpPr>
            <a:spLocks noGrp="1"/>
          </p:cNvSpPr>
          <p:nvPr>
            <p:ph type="ftr" sz="quarter" idx="4"/>
          </p:nvPr>
        </p:nvSpPr>
        <p:spPr>
          <a:xfrm>
            <a:off x="0" y="9430092"/>
            <a:ext cx="2945659" cy="496411"/>
          </a:xfrm>
          <a:prstGeom prst="rect">
            <a:avLst/>
          </a:prstGeom>
        </p:spPr>
        <p:txBody>
          <a:bodyPr vert="horz" lIns="91440" tIns="45720" rIns="91440" bIns="45720" rtlCol="0" anchor="b"/>
          <a:lstStyle>
            <a:lvl1pPr algn="l" fontAlgn="auto">
              <a:spcBef>
                <a:spcPts val="0"/>
              </a:spcBef>
              <a:spcAft>
                <a:spcPts val="0"/>
              </a:spcAft>
              <a:defRPr sz="1200">
                <a:latin typeface="Arial" pitchFamily="34" charset="0"/>
                <a:ea typeface="+mn-ea"/>
                <a:cs typeface="Arial" pitchFamily="34" charset="0"/>
              </a:defRPr>
            </a:lvl1pPr>
          </a:lstStyle>
          <a:p>
            <a:pPr>
              <a:defRPr/>
            </a:pPr>
            <a:endParaRPr lang="en-US"/>
          </a:p>
        </p:txBody>
      </p:sp>
      <p:sp>
        <p:nvSpPr>
          <p:cNvPr id="7" name="Slide Number Placeholder 6"/>
          <p:cNvSpPr>
            <a:spLocks noGrp="1"/>
          </p:cNvSpPr>
          <p:nvPr>
            <p:ph type="sldNum" sz="quarter" idx="5"/>
          </p:nvPr>
        </p:nvSpPr>
        <p:spPr>
          <a:xfrm>
            <a:off x="3850444" y="9430092"/>
            <a:ext cx="2945659" cy="496411"/>
          </a:xfrm>
          <a:prstGeom prst="rect">
            <a:avLst/>
          </a:prstGeom>
        </p:spPr>
        <p:txBody>
          <a:bodyPr vert="horz" lIns="91440" tIns="45720" rIns="91440" bIns="45720" rtlCol="0" anchor="b"/>
          <a:lstStyle>
            <a:lvl1pPr algn="r" fontAlgn="auto">
              <a:spcBef>
                <a:spcPts val="0"/>
              </a:spcBef>
              <a:spcAft>
                <a:spcPts val="0"/>
              </a:spcAft>
              <a:defRPr sz="1200">
                <a:latin typeface="Arial" pitchFamily="34" charset="0"/>
                <a:ea typeface="+mn-ea"/>
                <a:cs typeface="Arial" pitchFamily="34" charset="0"/>
              </a:defRPr>
            </a:lvl1pPr>
          </a:lstStyle>
          <a:p>
            <a:pPr>
              <a:defRPr/>
            </a:pPr>
            <a:fld id="{F97A1FA6-25DE-9E4E-A34D-CF67DE7DBDC7}" type="slidenum">
              <a:rPr lang="en-US" smtClean="0"/>
              <a:pPr>
                <a:defRPr/>
              </a:pPr>
              <a:t>‹#›</a:t>
            </a:fld>
            <a:endParaRPr lang="en-US"/>
          </a:p>
        </p:txBody>
      </p:sp>
    </p:spTree>
    <p:extLst>
      <p:ext uri="{BB962C8B-B14F-4D97-AF65-F5344CB8AC3E}">
        <p14:creationId xmlns:p14="http://schemas.microsoft.com/office/powerpoint/2010/main" val="3228492595"/>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Arial" pitchFamily="34" charset="0"/>
        <a:ea typeface="ＭＳ Ｐゴシック" charset="0"/>
        <a:cs typeface="Arial" pitchFamily="34"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9768" y="4736227"/>
            <a:ext cx="5438140" cy="4467701"/>
          </a:xfrm>
        </p:spPr>
        <p:txBody>
          <a:bodyPr/>
          <a:lstStyle/>
          <a:p>
            <a:endParaRPr lang="en-US" sz="1000" kern="1200" dirty="0">
              <a:solidFill>
                <a:schemeClr val="tx1"/>
              </a:solidFill>
              <a:latin typeface="Arial" pitchFamily="34" charset="0"/>
              <a:ea typeface="ＭＳ Ｐゴシック" charset="0"/>
              <a:cs typeface="Arial" pitchFamily="34" charset="0"/>
            </a:endParaRPr>
          </a:p>
        </p:txBody>
      </p:sp>
      <p:sp>
        <p:nvSpPr>
          <p:cNvPr id="4" name="Slide Number Placeholder 3"/>
          <p:cNvSpPr>
            <a:spLocks noGrp="1"/>
          </p:cNvSpPr>
          <p:nvPr>
            <p:ph type="sldNum" sz="quarter" idx="10"/>
          </p:nvPr>
        </p:nvSpPr>
        <p:spPr/>
        <p:txBody>
          <a:bodyPr/>
          <a:lstStyle/>
          <a:p>
            <a:fld id="{E8438005-C9FE-421C-B26E-39E46AD95281}"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753581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000"/>
          </a:p>
        </p:txBody>
      </p:sp>
      <p:sp>
        <p:nvSpPr>
          <p:cNvPr id="4" name="Slide Number Placeholder 3"/>
          <p:cNvSpPr>
            <a:spLocks noGrp="1"/>
          </p:cNvSpPr>
          <p:nvPr>
            <p:ph type="sldNum" sz="quarter" idx="10"/>
          </p:nvPr>
        </p:nvSpPr>
        <p:spPr/>
        <p:txBody>
          <a:bodyPr/>
          <a:lstStyle/>
          <a:p>
            <a:pPr>
              <a:defRPr/>
            </a:pPr>
            <a:fld id="{F97A1FA6-25DE-9E4E-A34D-CF67DE7DBDC7}" type="slidenum">
              <a:rPr lang="en-US" smtClean="0"/>
              <a:pPr>
                <a:defRPr/>
              </a:pPr>
              <a:t>10</a:t>
            </a:fld>
            <a:endParaRPr lang="en-US"/>
          </a:p>
        </p:txBody>
      </p:sp>
    </p:spTree>
    <p:extLst>
      <p:ext uri="{BB962C8B-B14F-4D97-AF65-F5344CB8AC3E}">
        <p14:creationId xmlns:p14="http://schemas.microsoft.com/office/powerpoint/2010/main" val="2035457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000" dirty="0"/>
          </a:p>
        </p:txBody>
      </p:sp>
      <p:sp>
        <p:nvSpPr>
          <p:cNvPr id="4" name="Slide Number Placeholder 3"/>
          <p:cNvSpPr>
            <a:spLocks noGrp="1"/>
          </p:cNvSpPr>
          <p:nvPr>
            <p:ph type="sldNum" sz="quarter" idx="10"/>
          </p:nvPr>
        </p:nvSpPr>
        <p:spPr/>
        <p:txBody>
          <a:bodyPr/>
          <a:lstStyle/>
          <a:p>
            <a:pPr>
              <a:defRPr/>
            </a:pPr>
            <a:fld id="{F97A1FA6-25DE-9E4E-A34D-CF67DE7DBDC7}" type="slidenum">
              <a:rPr lang="en-US" smtClean="0"/>
              <a:pPr>
                <a:defRPr/>
              </a:pPr>
              <a:t>2</a:t>
            </a:fld>
            <a:endParaRPr lang="en-US"/>
          </a:p>
        </p:txBody>
      </p:sp>
    </p:spTree>
    <p:extLst>
      <p:ext uri="{BB962C8B-B14F-4D97-AF65-F5344CB8AC3E}">
        <p14:creationId xmlns:p14="http://schemas.microsoft.com/office/powerpoint/2010/main" val="236488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000"/>
          </a:p>
        </p:txBody>
      </p:sp>
      <p:sp>
        <p:nvSpPr>
          <p:cNvPr id="4" name="Slide Number Placeholder 3"/>
          <p:cNvSpPr>
            <a:spLocks noGrp="1"/>
          </p:cNvSpPr>
          <p:nvPr>
            <p:ph type="sldNum" sz="quarter" idx="10"/>
          </p:nvPr>
        </p:nvSpPr>
        <p:spPr/>
        <p:txBody>
          <a:bodyPr/>
          <a:lstStyle/>
          <a:p>
            <a:pPr>
              <a:defRPr/>
            </a:pPr>
            <a:fld id="{F97A1FA6-25DE-9E4E-A34D-CF67DE7DBDC7}" type="slidenum">
              <a:rPr lang="en-US" smtClean="0"/>
              <a:pPr>
                <a:defRPr/>
              </a:pPr>
              <a:t>3</a:t>
            </a:fld>
            <a:endParaRPr lang="en-US"/>
          </a:p>
        </p:txBody>
      </p:sp>
    </p:spTree>
    <p:extLst>
      <p:ext uri="{BB962C8B-B14F-4D97-AF65-F5344CB8AC3E}">
        <p14:creationId xmlns:p14="http://schemas.microsoft.com/office/powerpoint/2010/main" val="729510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400"/>
              </a:spcBef>
            </a:pPr>
            <a:endParaRPr lang="en-US"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F97A1FA6-25DE-9E4E-A34D-CF67DE7DBDC7}" type="slidenum">
              <a:rPr lang="en-US" smtClean="0">
                <a:latin typeface="Arial"/>
              </a:rPr>
              <a:pPr>
                <a:defRPr/>
              </a:pPr>
              <a:t>4</a:t>
            </a:fld>
            <a:endParaRPr lang="en-US" dirty="0">
              <a:latin typeface="Arial"/>
            </a:endParaRPr>
          </a:p>
        </p:txBody>
      </p:sp>
    </p:spTree>
    <p:extLst>
      <p:ext uri="{BB962C8B-B14F-4D97-AF65-F5344CB8AC3E}">
        <p14:creationId xmlns:p14="http://schemas.microsoft.com/office/powerpoint/2010/main" val="84694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55C38DD1-33AA-4996-977A-42B26A155BBE}" type="slidenum">
              <a:rPr lang="id-ID" smtClean="0"/>
              <a:pPr/>
              <a:t>5</a:t>
            </a:fld>
            <a:endParaRPr lang="id-ID"/>
          </a:p>
        </p:txBody>
      </p:sp>
    </p:spTree>
    <p:extLst>
      <p:ext uri="{BB962C8B-B14F-4D97-AF65-F5344CB8AC3E}">
        <p14:creationId xmlns:p14="http://schemas.microsoft.com/office/powerpoint/2010/main" val="1863364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000"/>
          </a:p>
        </p:txBody>
      </p:sp>
      <p:sp>
        <p:nvSpPr>
          <p:cNvPr id="4" name="Slide Number Placeholder 3"/>
          <p:cNvSpPr>
            <a:spLocks noGrp="1"/>
          </p:cNvSpPr>
          <p:nvPr>
            <p:ph type="sldNum" sz="quarter" idx="10"/>
          </p:nvPr>
        </p:nvSpPr>
        <p:spPr/>
        <p:txBody>
          <a:bodyPr/>
          <a:lstStyle/>
          <a:p>
            <a:pPr>
              <a:defRPr/>
            </a:pPr>
            <a:fld id="{F97A1FA6-25DE-9E4E-A34D-CF67DE7DBDC7}" type="slidenum">
              <a:rPr lang="en-US" smtClean="0"/>
              <a:pPr>
                <a:defRPr/>
              </a:pPr>
              <a:t>6</a:t>
            </a:fld>
            <a:endParaRPr lang="en-US"/>
          </a:p>
        </p:txBody>
      </p:sp>
    </p:spTree>
    <p:extLst>
      <p:ext uri="{BB962C8B-B14F-4D97-AF65-F5344CB8AC3E}">
        <p14:creationId xmlns:p14="http://schemas.microsoft.com/office/powerpoint/2010/main" val="849991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55C38DD1-33AA-4996-977A-42B26A155BBE}" type="slidenum">
              <a:rPr lang="id-ID" smtClean="0"/>
              <a:pPr/>
              <a:t>7</a:t>
            </a:fld>
            <a:endParaRPr lang="id-ID"/>
          </a:p>
        </p:txBody>
      </p:sp>
    </p:spTree>
    <p:extLst>
      <p:ext uri="{BB962C8B-B14F-4D97-AF65-F5344CB8AC3E}">
        <p14:creationId xmlns:p14="http://schemas.microsoft.com/office/powerpoint/2010/main" val="1505070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55C38DD1-33AA-4996-977A-42B26A155BBE}" type="slidenum">
              <a:rPr lang="id-ID" smtClean="0"/>
              <a:pPr/>
              <a:t>8</a:t>
            </a:fld>
            <a:endParaRPr lang="id-ID"/>
          </a:p>
        </p:txBody>
      </p:sp>
    </p:spTree>
    <p:extLst>
      <p:ext uri="{BB962C8B-B14F-4D97-AF65-F5344CB8AC3E}">
        <p14:creationId xmlns:p14="http://schemas.microsoft.com/office/powerpoint/2010/main" val="4778711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8500"/>
            <a:ext cx="6207125"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2FCB79-2C0C-F84D-A224-30C295992FCE}" type="slidenum">
              <a:rPr lang="en-US" smtClean="0"/>
              <a:t>9</a:t>
            </a:fld>
            <a:endParaRPr lang="en-US"/>
          </a:p>
        </p:txBody>
      </p:sp>
    </p:spTree>
    <p:extLst>
      <p:ext uri="{BB962C8B-B14F-4D97-AF65-F5344CB8AC3E}">
        <p14:creationId xmlns:p14="http://schemas.microsoft.com/office/powerpoint/2010/main" val="20582717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3_Title Slide-animated gradient">
    <p:bg>
      <p:bgPr>
        <a:gradFill rotWithShape="0">
          <a:gsLst>
            <a:gs pos="0">
              <a:srgbClr val="36A4D7"/>
            </a:gs>
            <a:gs pos="99001">
              <a:srgbClr val="2D5AA3"/>
            </a:gs>
            <a:gs pos="100000">
              <a:srgbClr val="2D5AA3"/>
            </a:gs>
          </a:gsLst>
          <a:lin ang="5400000"/>
        </a:gra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412" y="362383"/>
            <a:ext cx="941172" cy="508449"/>
          </a:xfrm>
          <a:prstGeom prst="rect">
            <a:avLst/>
          </a:prstGeom>
        </p:spPr>
      </p:pic>
      <p:sp>
        <p:nvSpPr>
          <p:cNvPr id="16" name="Subtitle 2"/>
          <p:cNvSpPr>
            <a:spLocks noGrp="1"/>
          </p:cNvSpPr>
          <p:nvPr>
            <p:ph type="subTitle" idx="1" hasCustomPrompt="1"/>
          </p:nvPr>
        </p:nvSpPr>
        <p:spPr>
          <a:xfrm>
            <a:off x="469496" y="3793198"/>
            <a:ext cx="8296421" cy="288131"/>
          </a:xfrm>
          <a:prstGeom prst="rect">
            <a:avLst/>
          </a:prstGeom>
        </p:spPr>
        <p:txBody>
          <a:bodyPr lIns="91420" tIns="45710" rIns="91420" bIns="45710" anchor="b" anchorCtr="0">
            <a:noAutofit/>
          </a:bodyPr>
          <a:lstStyle>
            <a:lvl1pPr marL="0" indent="0" algn="l">
              <a:buNone/>
              <a:defRPr sz="1400" b="0" i="0">
                <a:solidFill>
                  <a:srgbClr val="FFFFFE"/>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GB" dirty="0" smtClean="0"/>
              <a:t>Speaker Name</a:t>
            </a:r>
            <a:endParaRPr lang="en-US" dirty="0"/>
          </a:p>
        </p:txBody>
      </p:sp>
      <p:sp>
        <p:nvSpPr>
          <p:cNvPr id="17" name="Text Placeholder 38"/>
          <p:cNvSpPr>
            <a:spLocks noGrp="1"/>
          </p:cNvSpPr>
          <p:nvPr>
            <p:ph type="body" sz="quarter" idx="11" hasCustomPrompt="1"/>
          </p:nvPr>
        </p:nvSpPr>
        <p:spPr>
          <a:xfrm>
            <a:off x="469496" y="4033195"/>
            <a:ext cx="8296421" cy="288131"/>
          </a:xfrm>
          <a:prstGeom prst="rect">
            <a:avLst/>
          </a:prstGeom>
        </p:spPr>
        <p:txBody>
          <a:bodyPr lIns="91420" tIns="45710" rIns="91420" bIns="45710"/>
          <a:lstStyle>
            <a:lvl1pPr marL="0" indent="0" algn="l">
              <a:buFontTx/>
              <a:buNone/>
              <a:defRPr lang="en-US" sz="1400" b="0" i="0" kern="1200" dirty="0" smtClean="0">
                <a:solidFill>
                  <a:srgbClr val="FFFFFE"/>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smtClean="0"/>
              <a:t>Speaker Title</a:t>
            </a:r>
          </a:p>
        </p:txBody>
      </p:sp>
      <p:sp>
        <p:nvSpPr>
          <p:cNvPr id="18" name="Text Placeholder 40"/>
          <p:cNvSpPr>
            <a:spLocks noGrp="1"/>
          </p:cNvSpPr>
          <p:nvPr>
            <p:ph type="body" sz="quarter" idx="12" hasCustomPrompt="1"/>
          </p:nvPr>
        </p:nvSpPr>
        <p:spPr>
          <a:xfrm>
            <a:off x="469496" y="4273192"/>
            <a:ext cx="8296421" cy="288131"/>
          </a:xfrm>
          <a:prstGeom prst="rect">
            <a:avLst/>
          </a:prstGeom>
        </p:spPr>
        <p:txBody>
          <a:bodyPr lIns="91420" tIns="45710" rIns="91420" bIns="45710"/>
          <a:lstStyle>
            <a:lvl1pPr marL="0" indent="0" algn="l">
              <a:buFontTx/>
              <a:buNone/>
              <a:defRPr lang="en-US" sz="1400" b="0" i="0" kern="1200" dirty="0" smtClean="0">
                <a:solidFill>
                  <a:srgbClr val="FFFFFE"/>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smtClean="0"/>
              <a:t>Date</a:t>
            </a:r>
          </a:p>
        </p:txBody>
      </p:sp>
      <p:sp>
        <p:nvSpPr>
          <p:cNvPr id="19" name="Text Placeholder 2"/>
          <p:cNvSpPr>
            <a:spLocks noGrp="1"/>
          </p:cNvSpPr>
          <p:nvPr>
            <p:ph type="body" sz="quarter" idx="13" hasCustomPrompt="1"/>
          </p:nvPr>
        </p:nvSpPr>
        <p:spPr>
          <a:xfrm>
            <a:off x="463292" y="3211463"/>
            <a:ext cx="8302625" cy="299001"/>
          </a:xfrm>
          <a:prstGeom prst="rect">
            <a:avLst/>
          </a:prstGeom>
        </p:spPr>
        <p:txBody>
          <a:bodyPr lIns="91420" tIns="45710" rIns="91420" bIns="45710"/>
          <a:lstStyle>
            <a:lvl1pPr marL="0" indent="0">
              <a:buFont typeface="Arial" panose="020B0604020202020204" pitchFamily="34" charset="0"/>
              <a:buNone/>
              <a:defRPr sz="2200" baseline="0">
                <a:solidFill>
                  <a:srgbClr val="FFFFFE"/>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GB" dirty="0" smtClean="0"/>
              <a:t>Subtitle Goes Here</a:t>
            </a:r>
          </a:p>
        </p:txBody>
      </p:sp>
      <p:sp>
        <p:nvSpPr>
          <p:cNvPr id="20" name="Title 1"/>
          <p:cNvSpPr>
            <a:spLocks noGrp="1"/>
          </p:cNvSpPr>
          <p:nvPr>
            <p:ph type="ctrTitle" hasCustomPrompt="1"/>
          </p:nvPr>
        </p:nvSpPr>
        <p:spPr>
          <a:xfrm>
            <a:off x="425765" y="2639977"/>
            <a:ext cx="8340152" cy="644730"/>
          </a:xfrm>
          <a:prstGeom prst="rect">
            <a:avLst/>
          </a:prstGeom>
        </p:spPr>
        <p:txBody>
          <a:bodyPr anchor="b"/>
          <a:lstStyle>
            <a:lvl1pPr marL="0" indent="0" algn="l">
              <a:lnSpc>
                <a:spcPct val="90000"/>
              </a:lnSpc>
              <a:buFont typeface="Arial" panose="020B0604020202020204" pitchFamily="34" charset="0"/>
              <a:buNone/>
              <a:defRPr sz="5200" b="0" i="0" spc="0" baseline="0">
                <a:solidFill>
                  <a:srgbClr val="FFFFFE"/>
                </a:solidFill>
                <a:latin typeface="+mj-lt"/>
                <a:cs typeface="CiscoSans Thin"/>
              </a:defRPr>
            </a:lvl1pPr>
          </a:lstStyle>
          <a:p>
            <a:r>
              <a:rPr lang="en-GB" dirty="0" smtClean="0"/>
              <a:t>Presentation Title Goes Here</a:t>
            </a:r>
            <a:endParaRPr lang="en-US" dirty="0"/>
          </a:p>
        </p:txBody>
      </p:sp>
    </p:spTree>
    <p:extLst>
      <p:ext uri="{BB962C8B-B14F-4D97-AF65-F5344CB8AC3E}">
        <p14:creationId xmlns:p14="http://schemas.microsoft.com/office/powerpoint/2010/main" val="2122942396"/>
      </p:ext>
    </p:extLst>
  </p:cSld>
  <p:clrMapOvr>
    <a:masterClrMapping/>
  </p:clrMapOvr>
  <p:transition spd="slow">
    <p:wip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Slide Without Titl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89660" y="895601"/>
            <a:ext cx="8398739" cy="3168210"/>
          </a:xfrm>
          <a:prstGeom prst="rect">
            <a:avLst/>
          </a:prstGeom>
        </p:spPr>
        <p:txBody>
          <a:bodyPr lIns="91420" tIns="45710" rIns="91420" bIns="45710">
            <a:noAutofit/>
          </a:bodyPr>
          <a:lstStyle>
            <a:lvl1pPr marL="57136" indent="0">
              <a:lnSpc>
                <a:spcPct val="95000"/>
              </a:lnSpc>
              <a:spcBef>
                <a:spcPts val="1110"/>
              </a:spcBef>
              <a:buClr>
                <a:schemeClr val="tx1"/>
              </a:buClr>
              <a:buSzPct val="80000"/>
              <a:buFont typeface="Arial"/>
              <a:buNone/>
              <a:defRPr sz="3700" b="0" i="0">
                <a:solidFill>
                  <a:srgbClr val="676767"/>
                </a:solidFill>
                <a:latin typeface="+mn-lt"/>
                <a:cs typeface="CiscoSans ExtraLight"/>
              </a:defRPr>
            </a:lvl1pPr>
            <a:lvl2pPr marL="292040" indent="0">
              <a:lnSpc>
                <a:spcPct val="95000"/>
              </a:lnSpc>
              <a:spcBef>
                <a:spcPts val="450"/>
              </a:spcBef>
              <a:buClr>
                <a:schemeClr val="tx1"/>
              </a:buClr>
              <a:buSzPct val="80000"/>
              <a:buFont typeface="Arial"/>
              <a:buNone/>
              <a:defRPr sz="1800" b="0" i="0">
                <a:solidFill>
                  <a:srgbClr val="676767"/>
                </a:solidFill>
                <a:latin typeface="+mn-lt"/>
                <a:cs typeface="CiscoSans ExtraLight"/>
              </a:defRPr>
            </a:lvl2pPr>
            <a:lvl3pPr marL="576143" indent="0">
              <a:buClr>
                <a:schemeClr val="tx1"/>
              </a:buClr>
              <a:buSzPct val="80000"/>
              <a:buFont typeface="Arial"/>
              <a:buNone/>
              <a:defRPr sz="1600" b="0" i="0">
                <a:solidFill>
                  <a:srgbClr val="676767"/>
                </a:solidFill>
                <a:latin typeface="+mn-lt"/>
                <a:cs typeface="CiscoSans ExtraLight"/>
              </a:defRPr>
            </a:lvl3pPr>
            <a:lvl4pPr marL="739620" indent="0">
              <a:buClr>
                <a:schemeClr val="tx1"/>
              </a:buClr>
              <a:buSzPct val="80000"/>
              <a:buFont typeface="Arial"/>
              <a:buNone/>
              <a:defRPr sz="1400" b="0" i="0">
                <a:solidFill>
                  <a:srgbClr val="676767"/>
                </a:solidFill>
                <a:latin typeface="+mn-lt"/>
                <a:cs typeface="CiscoSans ExtraLight"/>
              </a:defRPr>
            </a:lvl4pPr>
            <a:lvl5pPr marL="914210" indent="0">
              <a:buClr>
                <a:schemeClr val="tx1"/>
              </a:buClr>
              <a:buSzPct val="80000"/>
              <a:buFont typeface="Arial"/>
              <a:buNone/>
              <a:defRPr sz="1200" b="0" i="0">
                <a:solidFill>
                  <a:srgbClr val="676767"/>
                </a:solidFill>
                <a:latin typeface="+mn-lt"/>
                <a:cs typeface="CiscoSans ExtraLight"/>
              </a:defRPr>
            </a:lvl5pPr>
          </a:lstStyle>
          <a:p>
            <a:pPr lvl="0"/>
            <a:r>
              <a:rPr lang="en-GB" dirty="0" smtClean="0"/>
              <a:t>Click to edit Text</a:t>
            </a:r>
          </a:p>
        </p:txBody>
      </p:sp>
    </p:spTree>
    <p:extLst>
      <p:ext uri="{BB962C8B-B14F-4D97-AF65-F5344CB8AC3E}">
        <p14:creationId xmlns:p14="http://schemas.microsoft.com/office/powerpoint/2010/main" val="4110407128"/>
      </p:ext>
    </p:extLst>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 Slide Without Titl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28639" y="876359"/>
            <a:ext cx="8259762" cy="3168210"/>
          </a:xfrm>
          <a:prstGeom prst="rect">
            <a:avLst/>
          </a:prstGeom>
        </p:spPr>
        <p:txBody>
          <a:bodyPr lIns="91420" tIns="45710" rIns="91420" bIns="45710">
            <a:noAutofit/>
          </a:bodyPr>
          <a:lstStyle>
            <a:lvl1pPr marL="212400" indent="-392400">
              <a:lnSpc>
                <a:spcPts val="4440"/>
              </a:lnSpc>
              <a:spcBef>
                <a:spcPts val="0"/>
              </a:spcBef>
              <a:buClr>
                <a:schemeClr val="tx1"/>
              </a:buClr>
              <a:buSzPct val="80000"/>
              <a:buFont typeface="Arial"/>
              <a:buChar char="•"/>
              <a:defRPr sz="3700" b="0" i="0">
                <a:solidFill>
                  <a:srgbClr val="676767"/>
                </a:solidFill>
                <a:latin typeface="+mn-lt"/>
                <a:cs typeface="CiscoSans ExtraLight"/>
              </a:defRPr>
            </a:lvl1pPr>
            <a:lvl2pPr marL="507895" indent="-215855">
              <a:lnSpc>
                <a:spcPct val="95000"/>
              </a:lnSpc>
              <a:spcBef>
                <a:spcPts val="450"/>
              </a:spcBef>
              <a:buClr>
                <a:schemeClr val="tx1"/>
              </a:buClr>
              <a:buSzPct val="80000"/>
              <a:buFont typeface="Arial"/>
              <a:buChar char="•"/>
              <a:defRPr sz="1800" b="0" i="0">
                <a:solidFill>
                  <a:srgbClr val="676767"/>
                </a:solidFill>
                <a:latin typeface="+mn-lt"/>
                <a:cs typeface="CiscoSans ExtraLight"/>
              </a:defRPr>
            </a:lvl2pPr>
            <a:lvl3pPr marL="747558" indent="-171415">
              <a:buClr>
                <a:schemeClr val="tx1"/>
              </a:buClr>
              <a:buSzPct val="80000"/>
              <a:buFont typeface="Arial"/>
              <a:buChar char="•"/>
              <a:defRPr sz="1600" b="0" i="0">
                <a:solidFill>
                  <a:srgbClr val="676767"/>
                </a:solidFill>
                <a:latin typeface="+mn-lt"/>
                <a:cs typeface="CiscoSans ExtraLight"/>
              </a:defRPr>
            </a:lvl3pPr>
            <a:lvl4pPr marL="911035" indent="-171415">
              <a:buClr>
                <a:schemeClr val="tx1"/>
              </a:buClr>
              <a:buSzPct val="80000"/>
              <a:buFont typeface="Arial"/>
              <a:buChar char="•"/>
              <a:defRPr sz="1400" b="0" i="0">
                <a:solidFill>
                  <a:srgbClr val="676767"/>
                </a:solidFill>
                <a:latin typeface="+mn-lt"/>
                <a:cs typeface="CiscoSans ExtraLight"/>
              </a:defRPr>
            </a:lvl4pPr>
            <a:lvl5pPr marL="1082450" indent="-168240">
              <a:buClr>
                <a:schemeClr val="tx1"/>
              </a:buClr>
              <a:buSzPct val="80000"/>
              <a:buFont typeface="Arial"/>
              <a:buChar char="•"/>
              <a:defRPr sz="1200" b="0" i="0">
                <a:solidFill>
                  <a:srgbClr val="676767"/>
                </a:solidFill>
                <a:latin typeface="+mn-lt"/>
                <a:cs typeface="CiscoSans ExtraLight"/>
              </a:defRPr>
            </a:lvl5pPr>
          </a:lstStyle>
          <a:p>
            <a:pPr lvl="0"/>
            <a:r>
              <a:rPr lang="en-GB" dirty="0" smtClean="0"/>
              <a:t>Click to edit text</a:t>
            </a:r>
          </a:p>
        </p:txBody>
      </p:sp>
    </p:spTree>
    <p:extLst>
      <p:ext uri="{BB962C8B-B14F-4D97-AF65-F5344CB8AC3E}">
        <p14:creationId xmlns:p14="http://schemas.microsoft.com/office/powerpoint/2010/main" val="74137170"/>
      </p:ext>
    </p:extLst>
  </p:cSld>
  <p:clrMapOvr>
    <a:masterClrMapping/>
  </p:clrMapOvr>
  <p:transition spd="med">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62301" y="1347788"/>
            <a:ext cx="8277344" cy="3168210"/>
          </a:xfrm>
          <a:prstGeom prst="rect">
            <a:avLst/>
          </a:prstGeom>
        </p:spPr>
        <p:txBody>
          <a:bodyPr lIns="91420" tIns="45710" rIns="91420" bIns="45710">
            <a:noAutofit/>
          </a:bodyPr>
          <a:lstStyle>
            <a:lvl1pPr marL="280928" indent="-223792">
              <a:lnSpc>
                <a:spcPct val="95000"/>
              </a:lnSpc>
              <a:spcBef>
                <a:spcPts val="1110"/>
              </a:spcBef>
              <a:buClr>
                <a:schemeClr val="tx1"/>
              </a:buClr>
              <a:buSzPct val="80000"/>
              <a:buFont typeface="Arial"/>
              <a:buChar char="•"/>
              <a:defRPr sz="2000" b="0" i="0">
                <a:solidFill>
                  <a:srgbClr val="676767"/>
                </a:solidFill>
                <a:latin typeface="+mn-lt"/>
                <a:cs typeface="CiscoSans ExtraLight"/>
              </a:defRPr>
            </a:lvl1pPr>
            <a:lvl2pPr marL="507895" indent="-215855">
              <a:lnSpc>
                <a:spcPct val="95000"/>
              </a:lnSpc>
              <a:spcBef>
                <a:spcPts val="450"/>
              </a:spcBef>
              <a:buClr>
                <a:schemeClr val="tx1"/>
              </a:buClr>
              <a:buSzPct val="80000"/>
              <a:buFont typeface="Arial"/>
              <a:buChar char="•"/>
              <a:defRPr sz="1800" b="0" i="0">
                <a:solidFill>
                  <a:srgbClr val="676767"/>
                </a:solidFill>
                <a:latin typeface="+mn-lt"/>
                <a:cs typeface="CiscoSans ExtraLight"/>
              </a:defRPr>
            </a:lvl2pPr>
            <a:lvl3pPr marL="747558" indent="-171415">
              <a:buClr>
                <a:schemeClr val="tx1"/>
              </a:buClr>
              <a:buSzPct val="80000"/>
              <a:buFont typeface="Arial"/>
              <a:buChar char="•"/>
              <a:defRPr sz="1600" b="0" i="0">
                <a:solidFill>
                  <a:srgbClr val="676767"/>
                </a:solidFill>
                <a:latin typeface="+mn-lt"/>
                <a:cs typeface="CiscoSans ExtraLight"/>
              </a:defRPr>
            </a:lvl3pPr>
            <a:lvl4pPr marL="911035" indent="-171415">
              <a:buClr>
                <a:schemeClr val="tx1"/>
              </a:buClr>
              <a:buSzPct val="80000"/>
              <a:buFont typeface="Arial"/>
              <a:buChar char="•"/>
              <a:defRPr sz="1400" b="0" i="0">
                <a:solidFill>
                  <a:srgbClr val="676767"/>
                </a:solidFill>
                <a:latin typeface="+mn-lt"/>
                <a:cs typeface="CiscoSans ExtraLight"/>
              </a:defRPr>
            </a:lvl4pPr>
            <a:lvl5pPr marL="1082450" indent="-168240">
              <a:buClr>
                <a:schemeClr val="tx1"/>
              </a:buClr>
              <a:buSzPct val="80000"/>
              <a:buFont typeface="Arial"/>
              <a:buChar char="•"/>
              <a:defRPr sz="1200" b="0" i="0">
                <a:solidFill>
                  <a:srgbClr val="676767"/>
                </a:solidFill>
                <a:latin typeface="+mn-lt"/>
                <a:cs typeface="CiscoSans ExtraLight"/>
              </a:defRPr>
            </a:lvl5pPr>
          </a:lstStyle>
          <a:p>
            <a:pPr lvl="0"/>
            <a:r>
              <a:rPr lang="en-GB" dirty="0" smtClean="0"/>
              <a:t>First level</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p>
            <a:pPr lvl="0"/>
            <a:r>
              <a:rPr lang="en-US" dirty="0" smtClean="0"/>
              <a:t>Click to edit Master title style</a:t>
            </a:r>
            <a:endParaRPr lang="en-GB" dirty="0"/>
          </a:p>
        </p:txBody>
      </p:sp>
    </p:spTree>
    <p:extLst>
      <p:ext uri="{BB962C8B-B14F-4D97-AF65-F5344CB8AC3E}">
        <p14:creationId xmlns:p14="http://schemas.microsoft.com/office/powerpoint/2010/main" val="3316443340"/>
      </p:ext>
    </p:extLst>
  </p:cSld>
  <p:clrMapOvr>
    <a:masterClrMapping/>
  </p:clrMapOvr>
  <p:transition spd="med">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_Heavy Text">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37766" y="1347788"/>
            <a:ext cx="3901123" cy="3083094"/>
          </a:xfrm>
          <a:prstGeom prst="rect">
            <a:avLst/>
          </a:prstGeom>
        </p:spPr>
        <p:txBody>
          <a:bodyPr lIns="91420" tIns="45710" rIns="91420" bIns="45710">
            <a:noAutofit/>
          </a:bodyPr>
          <a:lstStyle>
            <a:lvl1pPr marL="228555" indent="-171415">
              <a:lnSpc>
                <a:spcPct val="95000"/>
              </a:lnSpc>
              <a:spcBef>
                <a:spcPts val="1110"/>
              </a:spcBef>
              <a:buClr>
                <a:schemeClr val="tx1"/>
              </a:buClr>
              <a:buSzPct val="80000"/>
              <a:buFont typeface="Arial"/>
              <a:buChar char="•"/>
              <a:defRPr sz="2000" b="0" i="0">
                <a:solidFill>
                  <a:schemeClr val="tx1"/>
                </a:solidFill>
                <a:latin typeface="+mn-lt"/>
                <a:cs typeface="CiscoSans ExtraLight"/>
              </a:defRPr>
            </a:lvl1pPr>
            <a:lvl2pPr marL="457105" indent="-215855">
              <a:lnSpc>
                <a:spcPct val="95000"/>
              </a:lnSpc>
              <a:spcBef>
                <a:spcPts val="450"/>
              </a:spcBef>
              <a:buClr>
                <a:schemeClr val="tx1"/>
              </a:buClr>
              <a:buSzPct val="80000"/>
              <a:buFont typeface="Arial"/>
              <a:buChar char="•"/>
              <a:defRPr sz="1800" b="0" i="0">
                <a:solidFill>
                  <a:schemeClr val="tx1"/>
                </a:solidFill>
                <a:latin typeface="+mn-lt"/>
                <a:cs typeface="CiscoSans ExtraLight"/>
              </a:defRPr>
            </a:lvl2pPr>
            <a:lvl3pPr marL="628520" indent="-171415">
              <a:buClr>
                <a:schemeClr val="tx1"/>
              </a:buClr>
              <a:buSzPct val="80000"/>
              <a:buFont typeface="Arial"/>
              <a:buChar char="•"/>
              <a:defRPr sz="1600" b="0" i="0">
                <a:solidFill>
                  <a:schemeClr val="tx1"/>
                </a:solidFill>
                <a:latin typeface="+mn-lt"/>
                <a:cs typeface="CiscoSans ExtraLight"/>
              </a:defRPr>
            </a:lvl3pPr>
            <a:lvl4pPr marL="799934" indent="-171415">
              <a:buClr>
                <a:schemeClr val="tx1"/>
              </a:buClr>
              <a:buSzPct val="80000"/>
              <a:buFont typeface="Arial"/>
              <a:buChar char="•"/>
              <a:defRPr sz="1400" b="0" i="0">
                <a:solidFill>
                  <a:schemeClr val="tx1"/>
                </a:solidFill>
                <a:latin typeface="+mn-lt"/>
                <a:cs typeface="CiscoSans ExtraLight"/>
              </a:defRPr>
            </a:lvl4pPr>
            <a:lvl5pPr marL="971347" indent="-171415">
              <a:buClr>
                <a:schemeClr val="tx1"/>
              </a:buClr>
              <a:buSzPct val="80000"/>
              <a:buFont typeface="Arial"/>
              <a:buChar char="•"/>
              <a:defRPr sz="1200" b="0" i="0">
                <a:solidFill>
                  <a:schemeClr val="tx1"/>
                </a:solidFill>
                <a:latin typeface="+mn-lt"/>
                <a:cs typeface="CiscoSans ExtraLight"/>
              </a:defRPr>
            </a:lvl5pPr>
          </a:lstStyle>
          <a:p>
            <a:pPr lvl="0"/>
            <a:r>
              <a:rPr lang="en-GB" dirty="0" smtClean="0"/>
              <a:t>First level</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8" name="Text Placeholder 3"/>
          <p:cNvSpPr>
            <a:spLocks noGrp="1"/>
          </p:cNvSpPr>
          <p:nvPr>
            <p:ph type="body" sz="quarter" idx="11" hasCustomPrompt="1"/>
          </p:nvPr>
        </p:nvSpPr>
        <p:spPr>
          <a:xfrm>
            <a:off x="4564794" y="1347788"/>
            <a:ext cx="4218460" cy="3083094"/>
          </a:xfrm>
          <a:prstGeom prst="rect">
            <a:avLst/>
          </a:prstGeom>
        </p:spPr>
        <p:txBody>
          <a:bodyPr lIns="91420" tIns="45710" rIns="91420" bIns="45710">
            <a:noAutofit/>
          </a:bodyPr>
          <a:lstStyle>
            <a:lvl1pPr marL="228555" indent="-171415">
              <a:lnSpc>
                <a:spcPct val="95000"/>
              </a:lnSpc>
              <a:spcBef>
                <a:spcPts val="1110"/>
              </a:spcBef>
              <a:buClr>
                <a:schemeClr val="tx1"/>
              </a:buClr>
              <a:buSzPct val="80000"/>
              <a:buFont typeface="Arial"/>
              <a:buChar char="•"/>
              <a:defRPr sz="2000" b="0" i="0" baseline="0">
                <a:solidFill>
                  <a:schemeClr val="tx1"/>
                </a:solidFill>
                <a:latin typeface="+mn-lt"/>
                <a:cs typeface="CiscoSans ExtraLight"/>
              </a:defRPr>
            </a:lvl1pPr>
            <a:lvl2pPr marL="457105" indent="-215855">
              <a:lnSpc>
                <a:spcPct val="95000"/>
              </a:lnSpc>
              <a:spcBef>
                <a:spcPts val="450"/>
              </a:spcBef>
              <a:buClr>
                <a:schemeClr val="tx1"/>
              </a:buClr>
              <a:buSzPct val="80000"/>
              <a:buFont typeface="Arial"/>
              <a:buChar char="•"/>
              <a:defRPr sz="1800" b="0" i="0">
                <a:solidFill>
                  <a:schemeClr val="tx1"/>
                </a:solidFill>
                <a:latin typeface="+mn-lt"/>
                <a:cs typeface="CiscoSans ExtraLight"/>
              </a:defRPr>
            </a:lvl2pPr>
            <a:lvl3pPr marL="628520" indent="-171415">
              <a:buClr>
                <a:schemeClr val="tx1"/>
              </a:buClr>
              <a:buSzPct val="80000"/>
              <a:buFont typeface="Arial"/>
              <a:buChar char="•"/>
              <a:defRPr sz="1600" b="0" i="0">
                <a:solidFill>
                  <a:schemeClr val="tx1"/>
                </a:solidFill>
                <a:latin typeface="+mn-lt"/>
                <a:cs typeface="CiscoSans ExtraLight"/>
              </a:defRPr>
            </a:lvl3pPr>
            <a:lvl4pPr marL="799934" indent="-171415">
              <a:buClr>
                <a:schemeClr val="tx1"/>
              </a:buClr>
              <a:buSzPct val="80000"/>
              <a:buFont typeface="Arial"/>
              <a:buChar char="•"/>
              <a:defRPr sz="1400" b="0" i="0">
                <a:solidFill>
                  <a:schemeClr val="tx1"/>
                </a:solidFill>
                <a:latin typeface="+mn-lt"/>
                <a:cs typeface="CiscoSans ExtraLight"/>
              </a:defRPr>
            </a:lvl4pPr>
            <a:lvl5pPr marL="971347" indent="-171415">
              <a:buClr>
                <a:schemeClr val="tx1"/>
              </a:buClr>
              <a:buSzPct val="80000"/>
              <a:buFont typeface="Arial"/>
              <a:buChar char="•"/>
              <a:defRPr sz="1200" b="0" i="0">
                <a:solidFill>
                  <a:schemeClr val="tx1"/>
                </a:solidFill>
                <a:latin typeface="+mn-lt"/>
                <a:cs typeface="CiscoSans ExtraLight"/>
              </a:defRPr>
            </a:lvl5pPr>
          </a:lstStyle>
          <a:p>
            <a:pPr lvl="0"/>
            <a:r>
              <a:rPr lang="en-GB" dirty="0" smtClean="0"/>
              <a:t>First level</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p>
            <a:pPr lvl="0"/>
            <a:r>
              <a:rPr lang="en-US" dirty="0" smtClean="0"/>
              <a:t>Click to edit Master title style</a:t>
            </a:r>
            <a:endParaRPr lang="en-GB" dirty="0"/>
          </a:p>
        </p:txBody>
      </p:sp>
    </p:spTree>
    <p:extLst>
      <p:ext uri="{BB962C8B-B14F-4D97-AF65-F5344CB8AC3E}">
        <p14:creationId xmlns:p14="http://schemas.microsoft.com/office/powerpoint/2010/main" val="2155326683"/>
      </p:ext>
    </p:extLst>
  </p:cSld>
  <p:clrMapOvr>
    <a:masterClrMapping/>
  </p:clrMapOvr>
  <p:transition spd="med">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_2-Column Layout">
    <p:spTree>
      <p:nvGrpSpPr>
        <p:cNvPr id="1" name=""/>
        <p:cNvGrpSpPr/>
        <p:nvPr/>
      </p:nvGrpSpPr>
      <p:grpSpPr>
        <a:xfrm>
          <a:off x="0" y="0"/>
          <a:ext cx="0" cy="0"/>
          <a:chOff x="0" y="0"/>
          <a:chExt cx="0" cy="0"/>
        </a:xfrm>
      </p:grpSpPr>
      <p:cxnSp>
        <p:nvCxnSpPr>
          <p:cNvPr id="6" name="Straight Connector 5"/>
          <p:cNvCxnSpPr/>
          <p:nvPr/>
        </p:nvCxnSpPr>
        <p:spPr>
          <a:xfrm>
            <a:off x="4565970" y="609600"/>
            <a:ext cx="0" cy="3984625"/>
          </a:xfrm>
          <a:prstGeom prst="line">
            <a:avLst/>
          </a:prstGeom>
          <a:ln w="38100" cap="flat" cmpd="sng">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67928" y="302505"/>
            <a:ext cx="3715995" cy="826447"/>
          </a:xfrm>
          <a:prstGeom prst="rect">
            <a:avLst/>
          </a:prstGeom>
        </p:spPr>
        <p:txBody>
          <a:bodyPr lIns="61712" tIns="34286" rIns="61712" bIns="34286" rtlCol="0">
            <a:noAutofit/>
          </a:bodyPr>
          <a:lstStyle>
            <a:lvl1pPr algn="l" defTabSz="685720" rtl="0" eaLnBrk="1" latinLnBrk="0" hangingPunct="1">
              <a:lnSpc>
                <a:spcPct val="80000"/>
              </a:lnSpc>
              <a:spcBef>
                <a:spcPct val="0"/>
              </a:spcBef>
              <a:buNone/>
              <a:defRPr lang="en-US" sz="3200" b="0" i="0" kern="1200" spc="-75" baseline="0" dirty="0" smtClean="0">
                <a:solidFill>
                  <a:srgbClr val="676767"/>
                </a:solidFill>
                <a:latin typeface="+mj-lt"/>
                <a:ea typeface="+mj-ea"/>
                <a:cs typeface="CiscoSans Thin"/>
              </a:defRPr>
            </a:lvl1pPr>
          </a:lstStyle>
          <a:p>
            <a:r>
              <a:rPr lang="en-GB" dirty="0" smtClean="0"/>
              <a:t>Title Goes Here</a:t>
            </a:r>
            <a:endParaRPr lang="en-US" dirty="0"/>
          </a:p>
        </p:txBody>
      </p:sp>
      <p:sp>
        <p:nvSpPr>
          <p:cNvPr id="16" name="Text Placeholder 15"/>
          <p:cNvSpPr>
            <a:spLocks noGrp="1"/>
          </p:cNvSpPr>
          <p:nvPr>
            <p:ph type="body" sz="quarter" idx="13" hasCustomPrompt="1"/>
          </p:nvPr>
        </p:nvSpPr>
        <p:spPr>
          <a:xfrm>
            <a:off x="4905964" y="302506"/>
            <a:ext cx="3715995" cy="826446"/>
          </a:xfrm>
          <a:prstGeom prst="rect">
            <a:avLst/>
          </a:prstGeom>
        </p:spPr>
        <p:txBody>
          <a:bodyPr lIns="91420" tIns="45710" rIns="91420" bIns="45710" anchor="ctr" anchorCtr="0">
            <a:noAutofit/>
          </a:bodyPr>
          <a:lstStyle>
            <a:lvl1pPr marL="0" marR="0" indent="0" algn="l" defTabSz="685720" rtl="0" eaLnBrk="1" fontAlgn="auto" latinLnBrk="0" hangingPunct="1">
              <a:lnSpc>
                <a:spcPct val="80000"/>
              </a:lnSpc>
              <a:spcBef>
                <a:spcPct val="0"/>
              </a:spcBef>
              <a:spcAft>
                <a:spcPts val="0"/>
              </a:spcAft>
              <a:buClrTx/>
              <a:buSzTx/>
              <a:buFontTx/>
              <a:buNone/>
              <a:tabLst/>
              <a:defRPr lang="en-US" sz="3200" b="0" i="0" kern="1200" spc="-75" baseline="0" dirty="0">
                <a:solidFill>
                  <a:srgbClr val="676767"/>
                </a:solidFill>
                <a:latin typeface="+mj-lt"/>
                <a:ea typeface="+mj-ea"/>
                <a:cs typeface="CiscoSans Thin"/>
              </a:defRPr>
            </a:lvl1pPr>
          </a:lstStyle>
          <a:p>
            <a:pPr lvl="0"/>
            <a:r>
              <a:rPr lang="en-GB" dirty="0" smtClean="0"/>
              <a:t>Title Goes Here</a:t>
            </a:r>
          </a:p>
        </p:txBody>
      </p:sp>
      <p:sp>
        <p:nvSpPr>
          <p:cNvPr id="8" name="Text Placeholder 3"/>
          <p:cNvSpPr>
            <a:spLocks noGrp="1"/>
          </p:cNvSpPr>
          <p:nvPr>
            <p:ph type="body" sz="quarter" idx="10" hasCustomPrompt="1"/>
          </p:nvPr>
        </p:nvSpPr>
        <p:spPr>
          <a:xfrm>
            <a:off x="467928" y="1347788"/>
            <a:ext cx="3715995" cy="3083094"/>
          </a:xfrm>
          <a:prstGeom prst="rect">
            <a:avLst/>
          </a:prstGeom>
        </p:spPr>
        <p:txBody>
          <a:bodyPr lIns="91420" tIns="45710" rIns="91420" bIns="45710">
            <a:noAutofit/>
          </a:bodyPr>
          <a:lstStyle>
            <a:lvl1pPr marL="228555" indent="-171415">
              <a:lnSpc>
                <a:spcPct val="95000"/>
              </a:lnSpc>
              <a:spcBef>
                <a:spcPts val="1110"/>
              </a:spcBef>
              <a:buClr>
                <a:schemeClr val="tx1"/>
              </a:buClr>
              <a:buSzPct val="80000"/>
              <a:buFont typeface="Arial"/>
              <a:buChar char="•"/>
              <a:defRPr sz="2000" b="0" i="0">
                <a:solidFill>
                  <a:schemeClr val="tx1"/>
                </a:solidFill>
                <a:latin typeface="+mn-lt"/>
                <a:cs typeface="CiscoSans ExtraLight"/>
              </a:defRPr>
            </a:lvl1pPr>
            <a:lvl2pPr marL="457105" indent="-215855">
              <a:lnSpc>
                <a:spcPct val="95000"/>
              </a:lnSpc>
              <a:spcBef>
                <a:spcPts val="450"/>
              </a:spcBef>
              <a:buClr>
                <a:schemeClr val="tx1"/>
              </a:buClr>
              <a:buSzPct val="80000"/>
              <a:buFont typeface="Arial"/>
              <a:buChar char="•"/>
              <a:defRPr sz="1800" b="0" i="0">
                <a:solidFill>
                  <a:schemeClr val="tx1"/>
                </a:solidFill>
                <a:latin typeface="+mn-lt"/>
                <a:cs typeface="CiscoSans ExtraLight"/>
              </a:defRPr>
            </a:lvl2pPr>
            <a:lvl3pPr marL="628520" indent="-171415">
              <a:buClr>
                <a:schemeClr val="tx1"/>
              </a:buClr>
              <a:buSzPct val="80000"/>
              <a:buFont typeface="Arial"/>
              <a:buChar char="•"/>
              <a:defRPr sz="1600" b="0" i="0">
                <a:solidFill>
                  <a:schemeClr val="tx1"/>
                </a:solidFill>
                <a:latin typeface="+mn-lt"/>
                <a:cs typeface="CiscoSans ExtraLight"/>
              </a:defRPr>
            </a:lvl3pPr>
            <a:lvl4pPr marL="799934" indent="-171415">
              <a:buClr>
                <a:schemeClr val="tx1"/>
              </a:buClr>
              <a:buSzPct val="80000"/>
              <a:buFont typeface="Arial"/>
              <a:buChar char="•"/>
              <a:defRPr sz="1400" b="0" i="0">
                <a:solidFill>
                  <a:schemeClr val="tx1"/>
                </a:solidFill>
                <a:latin typeface="+mn-lt"/>
                <a:cs typeface="CiscoSans ExtraLight"/>
              </a:defRPr>
            </a:lvl4pPr>
            <a:lvl5pPr marL="971347" indent="-171415">
              <a:buClr>
                <a:schemeClr val="tx1"/>
              </a:buClr>
              <a:buSzPct val="80000"/>
              <a:buFont typeface="Arial"/>
              <a:buChar char="•"/>
              <a:defRPr sz="1200" b="0" i="0">
                <a:solidFill>
                  <a:schemeClr val="tx1"/>
                </a:solidFill>
                <a:latin typeface="+mn-lt"/>
                <a:cs typeface="CiscoSans ExtraLight"/>
              </a:defRPr>
            </a:lvl5pPr>
          </a:lstStyle>
          <a:p>
            <a:pPr lvl="0"/>
            <a:r>
              <a:rPr lang="en-GB" dirty="0" smtClean="0"/>
              <a:t>First level</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12" name="Text Placeholder 3"/>
          <p:cNvSpPr>
            <a:spLocks noGrp="1"/>
          </p:cNvSpPr>
          <p:nvPr>
            <p:ph type="body" sz="quarter" idx="14" hasCustomPrompt="1"/>
          </p:nvPr>
        </p:nvSpPr>
        <p:spPr>
          <a:xfrm>
            <a:off x="4905964" y="1347788"/>
            <a:ext cx="3715995" cy="3083094"/>
          </a:xfrm>
          <a:prstGeom prst="rect">
            <a:avLst/>
          </a:prstGeom>
        </p:spPr>
        <p:txBody>
          <a:bodyPr lIns="91420" tIns="45710" rIns="91420" bIns="45710">
            <a:noAutofit/>
          </a:bodyPr>
          <a:lstStyle>
            <a:lvl1pPr marL="228555" indent="-171415">
              <a:lnSpc>
                <a:spcPct val="95000"/>
              </a:lnSpc>
              <a:spcBef>
                <a:spcPts val="1110"/>
              </a:spcBef>
              <a:buClr>
                <a:schemeClr val="tx1"/>
              </a:buClr>
              <a:buSzPct val="80000"/>
              <a:buFont typeface="Arial"/>
              <a:buChar char="•"/>
              <a:defRPr sz="2000" b="0" i="0">
                <a:solidFill>
                  <a:schemeClr val="tx1"/>
                </a:solidFill>
                <a:latin typeface="+mn-lt"/>
                <a:cs typeface="CiscoSans ExtraLight"/>
              </a:defRPr>
            </a:lvl1pPr>
            <a:lvl2pPr marL="457105" indent="-215855">
              <a:lnSpc>
                <a:spcPct val="95000"/>
              </a:lnSpc>
              <a:spcBef>
                <a:spcPts val="450"/>
              </a:spcBef>
              <a:buClr>
                <a:schemeClr val="tx1"/>
              </a:buClr>
              <a:buSzPct val="80000"/>
              <a:buFont typeface="Arial"/>
              <a:buChar char="•"/>
              <a:defRPr sz="1800" b="0" i="0">
                <a:solidFill>
                  <a:schemeClr val="tx1"/>
                </a:solidFill>
                <a:latin typeface="+mn-lt"/>
                <a:cs typeface="CiscoSans ExtraLight"/>
              </a:defRPr>
            </a:lvl2pPr>
            <a:lvl3pPr marL="628520" indent="-171415">
              <a:buClr>
                <a:schemeClr val="tx1"/>
              </a:buClr>
              <a:buSzPct val="80000"/>
              <a:buFont typeface="Arial"/>
              <a:buChar char="•"/>
              <a:defRPr sz="1600" b="0" i="0">
                <a:solidFill>
                  <a:schemeClr val="tx1"/>
                </a:solidFill>
                <a:latin typeface="+mn-lt"/>
                <a:cs typeface="CiscoSans ExtraLight"/>
              </a:defRPr>
            </a:lvl3pPr>
            <a:lvl4pPr marL="799934" indent="-171415">
              <a:buClr>
                <a:schemeClr val="tx1"/>
              </a:buClr>
              <a:buSzPct val="80000"/>
              <a:buFont typeface="Arial"/>
              <a:buChar char="•"/>
              <a:defRPr sz="1400" b="0" i="0">
                <a:solidFill>
                  <a:schemeClr val="tx1"/>
                </a:solidFill>
                <a:latin typeface="+mn-lt"/>
                <a:cs typeface="CiscoSans ExtraLight"/>
              </a:defRPr>
            </a:lvl4pPr>
            <a:lvl5pPr marL="971347" indent="-171415">
              <a:buClr>
                <a:schemeClr val="tx1"/>
              </a:buClr>
              <a:buSzPct val="80000"/>
              <a:buFont typeface="Arial"/>
              <a:buChar char="•"/>
              <a:defRPr sz="1200" b="0" i="0">
                <a:solidFill>
                  <a:schemeClr val="tx1"/>
                </a:solidFill>
                <a:latin typeface="+mn-lt"/>
                <a:cs typeface="CiscoSans ExtraLight"/>
              </a:defRPr>
            </a:lvl5pPr>
          </a:lstStyle>
          <a:p>
            <a:pPr lvl="0"/>
            <a:r>
              <a:rPr lang="en-GB" dirty="0" smtClean="0"/>
              <a:t>First level</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extLst>
      <p:ext uri="{BB962C8B-B14F-4D97-AF65-F5344CB8AC3E}">
        <p14:creationId xmlns:p14="http://schemas.microsoft.com/office/powerpoint/2010/main" val="4047600002"/>
      </p:ext>
    </p:extLst>
  </p:cSld>
  <p:clrMapOvr>
    <a:masterClrMapping/>
  </p:clrMapOvr>
  <p:transition spd="med">
    <p:fade/>
  </p:transition>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_3-Column Layout No Bottom Bar">
    <p:spTree>
      <p:nvGrpSpPr>
        <p:cNvPr id="1" name=""/>
        <p:cNvGrpSpPr/>
        <p:nvPr/>
      </p:nvGrpSpPr>
      <p:grpSpPr>
        <a:xfrm>
          <a:off x="0" y="0"/>
          <a:ext cx="0" cy="0"/>
          <a:chOff x="0" y="0"/>
          <a:chExt cx="0" cy="0"/>
        </a:xfrm>
      </p:grpSpPr>
      <p:cxnSp>
        <p:nvCxnSpPr>
          <p:cNvPr id="8" name="Straight Connector 7"/>
          <p:cNvCxnSpPr/>
          <p:nvPr/>
        </p:nvCxnSpPr>
        <p:spPr>
          <a:xfrm>
            <a:off x="3070225" y="609600"/>
            <a:ext cx="0" cy="3984625"/>
          </a:xfrm>
          <a:prstGeom prst="line">
            <a:avLst/>
          </a:prstGeom>
          <a:ln w="38100" cap="flat" cmpd="sng">
            <a:solidFill>
              <a:srgbClr val="3E6BB4"/>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037263" y="609600"/>
            <a:ext cx="0" cy="3984625"/>
          </a:xfrm>
          <a:prstGeom prst="line">
            <a:avLst/>
          </a:prstGeom>
          <a:ln w="38100" cap="flat" cmpd="sng">
            <a:solidFill>
              <a:srgbClr val="3E6BB4"/>
            </a:solidFill>
          </a:ln>
        </p:spPr>
        <p:style>
          <a:lnRef idx="1">
            <a:schemeClr val="accent1"/>
          </a:lnRef>
          <a:fillRef idx="0">
            <a:schemeClr val="accent1"/>
          </a:fillRef>
          <a:effectRef idx="0">
            <a:schemeClr val="accent1"/>
          </a:effectRef>
          <a:fontRef idx="minor">
            <a:schemeClr val="tx1"/>
          </a:fontRef>
        </p:style>
      </p:cxnSp>
      <p:sp>
        <p:nvSpPr>
          <p:cNvPr id="18" name="Text Placeholder 17"/>
          <p:cNvSpPr>
            <a:spLocks noGrp="1"/>
          </p:cNvSpPr>
          <p:nvPr>
            <p:ph type="body" sz="quarter" idx="17" hasCustomPrompt="1"/>
          </p:nvPr>
        </p:nvSpPr>
        <p:spPr>
          <a:xfrm>
            <a:off x="461963" y="228318"/>
            <a:ext cx="2337109" cy="770461"/>
          </a:xfrm>
          <a:prstGeom prst="rect">
            <a:avLst/>
          </a:prstGeom>
        </p:spPr>
        <p:txBody>
          <a:bodyPr lIns="91420" tIns="45710" rIns="91420" bIns="45710" anchor="b" anchorCtr="0">
            <a:noAutofit/>
          </a:bodyPr>
          <a:lstStyle>
            <a:lvl1pPr marL="0" marR="0" indent="0" algn="l" defTabSz="685720" rtl="0" eaLnBrk="1" fontAlgn="auto" latinLnBrk="0" hangingPunct="1">
              <a:lnSpc>
                <a:spcPct val="80000"/>
              </a:lnSpc>
              <a:spcBef>
                <a:spcPct val="0"/>
              </a:spcBef>
              <a:spcAft>
                <a:spcPts val="0"/>
              </a:spcAft>
              <a:buClrTx/>
              <a:buSzTx/>
              <a:buFontTx/>
              <a:buNone/>
              <a:tabLst/>
              <a:defRPr kumimoji="0" lang="en-US" sz="2500" b="0" i="0" u="none" strike="noStrike" kern="1200" cap="none" spc="-75" normalizeH="0" baseline="0" noProof="0" dirty="0" smtClean="0">
                <a:ln>
                  <a:noFill/>
                </a:ln>
                <a:solidFill>
                  <a:srgbClr val="676767"/>
                </a:solidFill>
                <a:effectLst/>
                <a:uLnTx/>
                <a:uFillTx/>
                <a:latin typeface="+mj-lt"/>
                <a:ea typeface="+mj-ea"/>
                <a:cs typeface="CiscoSans Thin"/>
              </a:defRPr>
            </a:lvl1pPr>
          </a:lstStyle>
          <a:p>
            <a:pPr lvl="0"/>
            <a:r>
              <a:rPr lang="en-GB" dirty="0" smtClean="0"/>
              <a:t>Title Goes Here</a:t>
            </a:r>
          </a:p>
        </p:txBody>
      </p:sp>
      <p:sp>
        <p:nvSpPr>
          <p:cNvPr id="10" name="Text Placeholder 17"/>
          <p:cNvSpPr>
            <a:spLocks noGrp="1"/>
          </p:cNvSpPr>
          <p:nvPr>
            <p:ph type="body" sz="quarter" idx="22" hasCustomPrompt="1"/>
          </p:nvPr>
        </p:nvSpPr>
        <p:spPr>
          <a:xfrm>
            <a:off x="3377728" y="227838"/>
            <a:ext cx="2337109" cy="770461"/>
          </a:xfrm>
          <a:prstGeom prst="rect">
            <a:avLst/>
          </a:prstGeom>
        </p:spPr>
        <p:txBody>
          <a:bodyPr lIns="91420" tIns="45710" rIns="91420" bIns="45710" anchor="b" anchorCtr="0">
            <a:noAutofit/>
          </a:bodyPr>
          <a:lstStyle>
            <a:lvl1pPr marL="0" marR="0" indent="0" algn="l" defTabSz="685720" rtl="0" eaLnBrk="1" fontAlgn="auto" latinLnBrk="0" hangingPunct="1">
              <a:lnSpc>
                <a:spcPct val="80000"/>
              </a:lnSpc>
              <a:spcBef>
                <a:spcPct val="0"/>
              </a:spcBef>
              <a:spcAft>
                <a:spcPts val="0"/>
              </a:spcAft>
              <a:buClrTx/>
              <a:buSzTx/>
              <a:buFontTx/>
              <a:buNone/>
              <a:tabLst/>
              <a:defRPr kumimoji="0" lang="en-US" sz="2500" b="0" i="0" u="none" strike="noStrike" kern="1200" cap="none" spc="-75" normalizeH="0" baseline="0" noProof="0" dirty="0" smtClean="0">
                <a:ln>
                  <a:noFill/>
                </a:ln>
                <a:solidFill>
                  <a:srgbClr val="676767"/>
                </a:solidFill>
                <a:effectLst/>
                <a:uLnTx/>
                <a:uFillTx/>
                <a:latin typeface="+mj-lt"/>
                <a:ea typeface="+mj-ea"/>
                <a:cs typeface="CiscoSans Thin"/>
              </a:defRPr>
            </a:lvl1pPr>
          </a:lstStyle>
          <a:p>
            <a:pPr lvl="0"/>
            <a:r>
              <a:rPr lang="en-GB" dirty="0" smtClean="0"/>
              <a:t>Title Goes Here</a:t>
            </a:r>
          </a:p>
        </p:txBody>
      </p:sp>
      <p:sp>
        <p:nvSpPr>
          <p:cNvPr id="14" name="Text Placeholder 17"/>
          <p:cNvSpPr>
            <a:spLocks noGrp="1"/>
          </p:cNvSpPr>
          <p:nvPr>
            <p:ph type="body" sz="quarter" idx="24" hasCustomPrompt="1"/>
          </p:nvPr>
        </p:nvSpPr>
        <p:spPr>
          <a:xfrm>
            <a:off x="6354813" y="220478"/>
            <a:ext cx="2337109" cy="770461"/>
          </a:xfrm>
          <a:prstGeom prst="rect">
            <a:avLst/>
          </a:prstGeom>
        </p:spPr>
        <p:txBody>
          <a:bodyPr lIns="91420" tIns="45710" rIns="91420" bIns="45710" anchor="b" anchorCtr="0">
            <a:noAutofit/>
          </a:bodyPr>
          <a:lstStyle>
            <a:lvl1pPr marL="0" marR="0" indent="0" algn="l" defTabSz="685720" rtl="0" eaLnBrk="1" fontAlgn="auto" latinLnBrk="0" hangingPunct="1">
              <a:lnSpc>
                <a:spcPct val="80000"/>
              </a:lnSpc>
              <a:spcBef>
                <a:spcPct val="0"/>
              </a:spcBef>
              <a:spcAft>
                <a:spcPts val="0"/>
              </a:spcAft>
              <a:buClrTx/>
              <a:buSzTx/>
              <a:buFontTx/>
              <a:buNone/>
              <a:tabLst/>
              <a:defRPr kumimoji="0" lang="en-US" sz="2500" b="0" i="0" u="none" strike="noStrike" kern="1200" cap="none" spc="-75" normalizeH="0" baseline="0" noProof="0" dirty="0" smtClean="0">
                <a:ln>
                  <a:noFill/>
                </a:ln>
                <a:solidFill>
                  <a:srgbClr val="676767"/>
                </a:solidFill>
                <a:effectLst/>
                <a:uLnTx/>
                <a:uFillTx/>
                <a:latin typeface="+mj-lt"/>
                <a:ea typeface="+mj-ea"/>
                <a:cs typeface="CiscoSans Thin"/>
              </a:defRPr>
            </a:lvl1pPr>
          </a:lstStyle>
          <a:p>
            <a:pPr lvl="0"/>
            <a:r>
              <a:rPr lang="en-GB" dirty="0" smtClean="0"/>
              <a:t>Title Goes Here</a:t>
            </a:r>
          </a:p>
        </p:txBody>
      </p:sp>
      <p:sp>
        <p:nvSpPr>
          <p:cNvPr id="13" name="Text Placeholder 3"/>
          <p:cNvSpPr>
            <a:spLocks noGrp="1"/>
          </p:cNvSpPr>
          <p:nvPr>
            <p:ph type="body" sz="quarter" idx="11" hasCustomPrompt="1"/>
          </p:nvPr>
        </p:nvSpPr>
        <p:spPr>
          <a:xfrm>
            <a:off x="461963" y="1201094"/>
            <a:ext cx="2337110" cy="3314904"/>
          </a:xfrm>
          <a:prstGeom prst="rect">
            <a:avLst/>
          </a:prstGeom>
        </p:spPr>
        <p:txBody>
          <a:bodyPr lIns="91420" tIns="45710" rIns="91420" bIns="45710">
            <a:noAutofit/>
          </a:bodyPr>
          <a:lstStyle>
            <a:lvl1pPr marL="233316" indent="-171415">
              <a:lnSpc>
                <a:spcPct val="95000"/>
              </a:lnSpc>
              <a:spcBef>
                <a:spcPts val="1110"/>
              </a:spcBef>
              <a:buClr>
                <a:schemeClr val="tx1"/>
              </a:buClr>
              <a:buSzPct val="80000"/>
              <a:buFont typeface="Arial"/>
              <a:buChar char="•"/>
              <a:defRPr sz="1600" b="0" i="0" baseline="0">
                <a:solidFill>
                  <a:srgbClr val="676767"/>
                </a:solidFill>
                <a:latin typeface="+mn-lt"/>
                <a:cs typeface="CiscoSans ExtraLight"/>
              </a:defRPr>
            </a:lvl1pPr>
            <a:lvl2pPr>
              <a:lnSpc>
                <a:spcPct val="95000"/>
              </a:lnSpc>
              <a:spcBef>
                <a:spcPts val="450"/>
              </a:spcBef>
              <a:buClr>
                <a:schemeClr val="tx1"/>
              </a:buClr>
              <a:buSzPct val="80000"/>
              <a:defRPr b="0" i="0">
                <a:solidFill>
                  <a:schemeClr val="tx1"/>
                </a:solidFill>
                <a:latin typeface="+mn-lt"/>
                <a:cs typeface="CiscoSans ExtraLight"/>
              </a:defRPr>
            </a:lvl2pPr>
            <a:lvl3pPr marL="431910" indent="-171415">
              <a:buClr>
                <a:schemeClr val="tx1"/>
              </a:buClr>
              <a:buSzPct val="80000"/>
              <a:buFont typeface="Arial"/>
              <a:buChar char="•"/>
              <a:defRPr sz="1200" b="0" i="0">
                <a:solidFill>
                  <a:srgbClr val="676767"/>
                </a:solidFill>
                <a:latin typeface="+mn-lt"/>
                <a:cs typeface="CiscoSans ExtraLight"/>
              </a:defRPr>
            </a:lvl3pPr>
            <a:lvl4pPr>
              <a:buClr>
                <a:schemeClr val="tx1"/>
              </a:buClr>
              <a:buSzPct val="80000"/>
              <a:defRPr b="0" i="0">
                <a:solidFill>
                  <a:schemeClr val="tx1"/>
                </a:solidFill>
                <a:latin typeface="+mn-lt"/>
                <a:cs typeface="CiscoSans ExtraLight"/>
              </a:defRPr>
            </a:lvl4pPr>
            <a:lvl5pPr>
              <a:buClr>
                <a:schemeClr val="tx1"/>
              </a:buClr>
              <a:buSzPct val="80000"/>
              <a:defRPr b="0" i="0">
                <a:solidFill>
                  <a:schemeClr val="tx1"/>
                </a:solidFill>
                <a:latin typeface="+mn-lt"/>
                <a:cs typeface="CiscoSans ExtraLight"/>
              </a:defRPr>
            </a:lvl5pPr>
          </a:lstStyle>
          <a:p>
            <a:pPr lvl="0"/>
            <a:r>
              <a:rPr lang="en-GB" dirty="0" smtClean="0"/>
              <a:t>First level</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smtClean="0"/>
          </a:p>
        </p:txBody>
      </p:sp>
      <p:sp>
        <p:nvSpPr>
          <p:cNvPr id="16" name="Text Placeholder 3"/>
          <p:cNvSpPr>
            <a:spLocks noGrp="1"/>
          </p:cNvSpPr>
          <p:nvPr>
            <p:ph type="body" sz="quarter" idx="26" hasCustomPrompt="1"/>
          </p:nvPr>
        </p:nvSpPr>
        <p:spPr>
          <a:xfrm>
            <a:off x="3377728" y="1200321"/>
            <a:ext cx="2337110" cy="3314904"/>
          </a:xfrm>
          <a:prstGeom prst="rect">
            <a:avLst/>
          </a:prstGeom>
        </p:spPr>
        <p:txBody>
          <a:bodyPr lIns="91420" tIns="45710" rIns="91420" bIns="45710">
            <a:noAutofit/>
          </a:bodyPr>
          <a:lstStyle>
            <a:lvl1pPr marL="233316" indent="-171415">
              <a:lnSpc>
                <a:spcPct val="95000"/>
              </a:lnSpc>
              <a:spcBef>
                <a:spcPts val="1110"/>
              </a:spcBef>
              <a:buClr>
                <a:schemeClr val="tx1"/>
              </a:buClr>
              <a:buSzPct val="80000"/>
              <a:buFont typeface="Arial"/>
              <a:buChar char="•"/>
              <a:defRPr sz="1600" b="0" i="0" baseline="0">
                <a:solidFill>
                  <a:srgbClr val="676767"/>
                </a:solidFill>
                <a:latin typeface="+mn-lt"/>
                <a:cs typeface="CiscoSans ExtraLight"/>
              </a:defRPr>
            </a:lvl1pPr>
            <a:lvl2pPr>
              <a:lnSpc>
                <a:spcPct val="95000"/>
              </a:lnSpc>
              <a:spcBef>
                <a:spcPts val="450"/>
              </a:spcBef>
              <a:buClr>
                <a:schemeClr val="tx1"/>
              </a:buClr>
              <a:buSzPct val="80000"/>
              <a:defRPr b="0" i="0">
                <a:solidFill>
                  <a:schemeClr val="tx1"/>
                </a:solidFill>
                <a:latin typeface="+mn-lt"/>
                <a:cs typeface="CiscoSans ExtraLight"/>
              </a:defRPr>
            </a:lvl2pPr>
            <a:lvl3pPr marL="431910" indent="-171415">
              <a:buClr>
                <a:schemeClr val="tx1"/>
              </a:buClr>
              <a:buSzPct val="80000"/>
              <a:buFont typeface="Arial"/>
              <a:buChar char="•"/>
              <a:defRPr sz="1200" b="0" i="0">
                <a:solidFill>
                  <a:srgbClr val="676767"/>
                </a:solidFill>
                <a:latin typeface="+mn-lt"/>
                <a:cs typeface="CiscoSans ExtraLight"/>
              </a:defRPr>
            </a:lvl3pPr>
            <a:lvl4pPr>
              <a:buClr>
                <a:schemeClr val="tx1"/>
              </a:buClr>
              <a:buSzPct val="80000"/>
              <a:defRPr b="0" i="0">
                <a:solidFill>
                  <a:schemeClr val="tx1"/>
                </a:solidFill>
                <a:latin typeface="+mn-lt"/>
                <a:cs typeface="CiscoSans ExtraLight"/>
              </a:defRPr>
            </a:lvl4pPr>
            <a:lvl5pPr>
              <a:buClr>
                <a:schemeClr val="tx1"/>
              </a:buClr>
              <a:buSzPct val="80000"/>
              <a:defRPr b="0" i="0">
                <a:solidFill>
                  <a:schemeClr val="tx1"/>
                </a:solidFill>
                <a:latin typeface="+mn-lt"/>
                <a:cs typeface="CiscoSans ExtraLight"/>
              </a:defRPr>
            </a:lvl5pPr>
          </a:lstStyle>
          <a:p>
            <a:pPr lvl="0"/>
            <a:r>
              <a:rPr lang="en-GB" dirty="0" smtClean="0"/>
              <a:t>First level</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smtClean="0"/>
          </a:p>
        </p:txBody>
      </p:sp>
      <p:sp>
        <p:nvSpPr>
          <p:cNvPr id="17" name="Text Placeholder 3"/>
          <p:cNvSpPr>
            <a:spLocks noGrp="1"/>
          </p:cNvSpPr>
          <p:nvPr>
            <p:ph type="body" sz="quarter" idx="27" hasCustomPrompt="1"/>
          </p:nvPr>
        </p:nvSpPr>
        <p:spPr>
          <a:xfrm>
            <a:off x="6354812" y="1200321"/>
            <a:ext cx="2337110" cy="3314904"/>
          </a:xfrm>
          <a:prstGeom prst="rect">
            <a:avLst/>
          </a:prstGeom>
        </p:spPr>
        <p:txBody>
          <a:bodyPr lIns="91420" tIns="45710" rIns="91420" bIns="45710">
            <a:noAutofit/>
          </a:bodyPr>
          <a:lstStyle>
            <a:lvl1pPr marL="233316" indent="-171415">
              <a:lnSpc>
                <a:spcPct val="95000"/>
              </a:lnSpc>
              <a:spcBef>
                <a:spcPts val="1110"/>
              </a:spcBef>
              <a:buClr>
                <a:schemeClr val="tx1"/>
              </a:buClr>
              <a:buSzPct val="80000"/>
              <a:buFont typeface="Arial"/>
              <a:buChar char="•"/>
              <a:defRPr sz="1600" b="0" i="0" baseline="0">
                <a:solidFill>
                  <a:srgbClr val="676767"/>
                </a:solidFill>
                <a:latin typeface="+mn-lt"/>
                <a:cs typeface="CiscoSans ExtraLight"/>
              </a:defRPr>
            </a:lvl1pPr>
            <a:lvl2pPr>
              <a:lnSpc>
                <a:spcPct val="95000"/>
              </a:lnSpc>
              <a:spcBef>
                <a:spcPts val="450"/>
              </a:spcBef>
              <a:buClr>
                <a:schemeClr val="tx1"/>
              </a:buClr>
              <a:buSzPct val="80000"/>
              <a:defRPr b="0" i="0">
                <a:solidFill>
                  <a:schemeClr val="tx1"/>
                </a:solidFill>
                <a:latin typeface="+mn-lt"/>
                <a:cs typeface="CiscoSans ExtraLight"/>
              </a:defRPr>
            </a:lvl2pPr>
            <a:lvl3pPr marL="431910" indent="-171415">
              <a:buClr>
                <a:schemeClr val="tx1"/>
              </a:buClr>
              <a:buSzPct val="80000"/>
              <a:buFont typeface="Arial"/>
              <a:buChar char="•"/>
              <a:defRPr sz="1200" b="0" i="0">
                <a:solidFill>
                  <a:srgbClr val="676767"/>
                </a:solidFill>
                <a:latin typeface="+mn-lt"/>
                <a:cs typeface="CiscoSans ExtraLight"/>
              </a:defRPr>
            </a:lvl3pPr>
            <a:lvl4pPr>
              <a:buClr>
                <a:schemeClr val="tx1"/>
              </a:buClr>
              <a:buSzPct val="80000"/>
              <a:defRPr b="0" i="0">
                <a:solidFill>
                  <a:schemeClr val="tx1"/>
                </a:solidFill>
                <a:latin typeface="+mn-lt"/>
                <a:cs typeface="CiscoSans ExtraLight"/>
              </a:defRPr>
            </a:lvl4pPr>
            <a:lvl5pPr>
              <a:buClr>
                <a:schemeClr val="tx1"/>
              </a:buClr>
              <a:buSzPct val="80000"/>
              <a:defRPr b="0" i="0">
                <a:solidFill>
                  <a:schemeClr val="tx1"/>
                </a:solidFill>
                <a:latin typeface="+mn-lt"/>
                <a:cs typeface="CiscoSans ExtraLight"/>
              </a:defRPr>
            </a:lvl5pPr>
          </a:lstStyle>
          <a:p>
            <a:pPr lvl="0"/>
            <a:r>
              <a:rPr lang="en-GB" dirty="0" smtClean="0"/>
              <a:t>First level</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smtClean="0"/>
          </a:p>
        </p:txBody>
      </p:sp>
    </p:spTree>
    <p:extLst>
      <p:ext uri="{BB962C8B-B14F-4D97-AF65-F5344CB8AC3E}">
        <p14:creationId xmlns:p14="http://schemas.microsoft.com/office/powerpoint/2010/main" val="4147258287"/>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with pull quote">
    <p:spTree>
      <p:nvGrpSpPr>
        <p:cNvPr id="1" name=""/>
        <p:cNvGrpSpPr/>
        <p:nvPr/>
      </p:nvGrpSpPr>
      <p:grpSpPr>
        <a:xfrm>
          <a:off x="0" y="0"/>
          <a:ext cx="0" cy="0"/>
          <a:chOff x="0" y="0"/>
          <a:chExt cx="0" cy="0"/>
        </a:xfrm>
      </p:grpSpPr>
      <p:sp>
        <p:nvSpPr>
          <p:cNvPr id="6" name="Rounded Rectangle 5"/>
          <p:cNvSpPr/>
          <p:nvPr/>
        </p:nvSpPr>
        <p:spPr>
          <a:xfrm>
            <a:off x="5070475" y="1330326"/>
            <a:ext cx="3712779" cy="3101974"/>
          </a:xfrm>
          <a:prstGeom prst="roundRect">
            <a:avLst>
              <a:gd name="adj" fmla="val 0"/>
            </a:avLst>
          </a:prstGeom>
          <a:gradFill flip="none" rotWithShape="1">
            <a:gsLst>
              <a:gs pos="0">
                <a:schemeClr val="bg2">
                  <a:lumMod val="92000"/>
                </a:schemeClr>
              </a:gs>
              <a:gs pos="47000">
                <a:schemeClr val="bg1"/>
              </a:gs>
              <a:gs pos="100000">
                <a:schemeClr val="bg2">
                  <a:lumMod val="9200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0" tIns="45710" rIns="91420" bIns="45710" anchor="ctr"/>
          <a:lstStyle/>
          <a:p>
            <a:pPr algn="ctr" fontAlgn="auto">
              <a:spcBef>
                <a:spcPts val="0"/>
              </a:spcBef>
              <a:spcAft>
                <a:spcPts val="0"/>
              </a:spcAft>
              <a:defRPr/>
            </a:pPr>
            <a:endParaRPr lang="en-US">
              <a:latin typeface="+mj-lt"/>
            </a:endParaRPr>
          </a:p>
        </p:txBody>
      </p:sp>
      <p:sp>
        <p:nvSpPr>
          <p:cNvPr id="12" name="Text Placeholder 11"/>
          <p:cNvSpPr>
            <a:spLocks noGrp="1"/>
          </p:cNvSpPr>
          <p:nvPr>
            <p:ph type="body" sz="quarter" idx="11" hasCustomPrompt="1"/>
          </p:nvPr>
        </p:nvSpPr>
        <p:spPr>
          <a:xfrm>
            <a:off x="5148706" y="1481751"/>
            <a:ext cx="3375912" cy="1659018"/>
          </a:xfrm>
          <a:prstGeom prst="rect">
            <a:avLst/>
          </a:prstGeom>
        </p:spPr>
        <p:txBody>
          <a:bodyPr lIns="91420" tIns="45710" rIns="91420" bIns="45710">
            <a:noAutofit/>
          </a:bodyPr>
          <a:lstStyle>
            <a:lvl1pPr marL="85718" indent="-85718" algn="l" defTabSz="685720" rtl="0" eaLnBrk="1" latinLnBrk="0" hangingPunct="1">
              <a:lnSpc>
                <a:spcPct val="90000"/>
              </a:lnSpc>
              <a:spcBef>
                <a:spcPts val="0"/>
              </a:spcBef>
              <a:buNone/>
              <a:defRPr lang="en-US" sz="1500" kern="1200" baseline="0" dirty="0" smtClean="0">
                <a:solidFill>
                  <a:schemeClr val="tx2"/>
                </a:solidFill>
                <a:latin typeface="+mn-lt"/>
                <a:ea typeface="+mn-ea"/>
                <a:cs typeface="CiscoSans ExtraLight"/>
              </a:defRPr>
            </a:lvl1pPr>
            <a:lvl2pPr marL="85718" indent="-85718" algn="l" defTabSz="685720" rtl="0" eaLnBrk="1" latinLnBrk="0" hangingPunct="1">
              <a:defRPr lang="en-US" sz="1500" kern="1200" dirty="0" smtClean="0">
                <a:solidFill>
                  <a:schemeClr val="accent2"/>
                </a:solidFill>
                <a:latin typeface="Ciscolight" pitchFamily="2" charset="0"/>
                <a:ea typeface="+mn-ea"/>
                <a:cs typeface="+mn-cs"/>
              </a:defRPr>
            </a:lvl2pPr>
            <a:lvl3pPr marL="85718" indent="-85718" algn="l" defTabSz="685720" rtl="0" eaLnBrk="1" latinLnBrk="0" hangingPunct="1">
              <a:defRPr lang="en-US" sz="1500" kern="1200" dirty="0" smtClean="0">
                <a:solidFill>
                  <a:schemeClr val="accent2"/>
                </a:solidFill>
                <a:latin typeface="Ciscolight" pitchFamily="2" charset="0"/>
                <a:ea typeface="+mn-ea"/>
                <a:cs typeface="+mn-cs"/>
              </a:defRPr>
            </a:lvl3pPr>
            <a:lvl4pPr marL="85718" indent="-85718" algn="l" defTabSz="685720" rtl="0" eaLnBrk="1" latinLnBrk="0" hangingPunct="1">
              <a:defRPr lang="en-US" sz="1500" kern="1200" dirty="0" smtClean="0">
                <a:solidFill>
                  <a:schemeClr val="accent2"/>
                </a:solidFill>
                <a:latin typeface="Ciscolight" pitchFamily="2" charset="0"/>
                <a:ea typeface="+mn-ea"/>
                <a:cs typeface="+mn-cs"/>
              </a:defRPr>
            </a:lvl4pPr>
            <a:lvl5pPr marL="85718" indent="-85718" algn="l" defTabSz="685720" rtl="0" eaLnBrk="1" latinLnBrk="0" hangingPunct="1">
              <a:defRPr lang="en-US" sz="1500" kern="1200" dirty="0" smtClean="0">
                <a:solidFill>
                  <a:schemeClr val="accent2"/>
                </a:solidFill>
                <a:latin typeface="Ciscolight" pitchFamily="2" charset="0"/>
                <a:ea typeface="+mn-ea"/>
                <a:cs typeface="+mn-cs"/>
              </a:defRPr>
            </a:lvl5pPr>
          </a:lstStyle>
          <a:p>
            <a:pPr lvl="0"/>
            <a:r>
              <a:rPr lang="en-GB" dirty="0" smtClean="0"/>
              <a:t>Click to edit text</a:t>
            </a:r>
          </a:p>
        </p:txBody>
      </p:sp>
      <p:sp>
        <p:nvSpPr>
          <p:cNvPr id="19" name="Text Placeholder 18"/>
          <p:cNvSpPr>
            <a:spLocks noGrp="1"/>
          </p:cNvSpPr>
          <p:nvPr>
            <p:ph type="body" sz="quarter" idx="14" hasCustomPrompt="1"/>
          </p:nvPr>
        </p:nvSpPr>
        <p:spPr>
          <a:xfrm>
            <a:off x="5148706" y="3552444"/>
            <a:ext cx="3506245" cy="253746"/>
          </a:xfrm>
          <a:prstGeom prst="rect">
            <a:avLst/>
          </a:prstGeom>
        </p:spPr>
        <p:txBody>
          <a:bodyPr lIns="91420" tIns="45710" rIns="91420" bIns="45710">
            <a:noAutofit/>
          </a:bodyPr>
          <a:lstStyle>
            <a:lvl1pPr marL="0" indent="0">
              <a:buClr>
                <a:schemeClr val="tx2"/>
              </a:buClr>
              <a:buFontTx/>
              <a:buNone/>
              <a:defRPr sz="1200">
                <a:solidFill>
                  <a:schemeClr val="tx2"/>
                </a:solidFill>
                <a:latin typeface="+mn-lt"/>
                <a:cs typeface="CiscoSans ExtraLight"/>
              </a:defRPr>
            </a:lvl1pPr>
          </a:lstStyle>
          <a:p>
            <a:pPr lvl="0"/>
            <a:r>
              <a:rPr lang="en-GB" dirty="0" smtClean="0"/>
              <a:t>Click to edit text </a:t>
            </a:r>
          </a:p>
        </p:txBody>
      </p:sp>
      <p:sp>
        <p:nvSpPr>
          <p:cNvPr id="9" name="Text Placeholder 3"/>
          <p:cNvSpPr>
            <a:spLocks noGrp="1"/>
          </p:cNvSpPr>
          <p:nvPr>
            <p:ph type="body" sz="quarter" idx="10" hasCustomPrompt="1"/>
          </p:nvPr>
        </p:nvSpPr>
        <p:spPr>
          <a:xfrm>
            <a:off x="437766" y="1347788"/>
            <a:ext cx="3901123" cy="3083094"/>
          </a:xfrm>
          <a:prstGeom prst="rect">
            <a:avLst/>
          </a:prstGeom>
        </p:spPr>
        <p:txBody>
          <a:bodyPr lIns="91420" tIns="45710" rIns="91420" bIns="45710">
            <a:noAutofit/>
          </a:bodyPr>
          <a:lstStyle>
            <a:lvl1pPr marL="228555" indent="-171415">
              <a:lnSpc>
                <a:spcPct val="95000"/>
              </a:lnSpc>
              <a:spcBef>
                <a:spcPts val="1110"/>
              </a:spcBef>
              <a:buClr>
                <a:schemeClr val="tx1"/>
              </a:buClr>
              <a:buSzPct val="80000"/>
              <a:buFont typeface="Arial"/>
              <a:buChar char="•"/>
              <a:defRPr sz="2000" b="0" i="0">
                <a:solidFill>
                  <a:schemeClr val="tx1"/>
                </a:solidFill>
                <a:latin typeface="+mn-lt"/>
                <a:cs typeface="CiscoSans ExtraLight"/>
              </a:defRPr>
            </a:lvl1pPr>
            <a:lvl2pPr marL="457105" indent="-215855">
              <a:lnSpc>
                <a:spcPct val="95000"/>
              </a:lnSpc>
              <a:spcBef>
                <a:spcPts val="450"/>
              </a:spcBef>
              <a:buClr>
                <a:schemeClr val="tx1"/>
              </a:buClr>
              <a:buSzPct val="80000"/>
              <a:buFont typeface="Arial"/>
              <a:buChar char="•"/>
              <a:defRPr sz="1800" b="0" i="0">
                <a:solidFill>
                  <a:schemeClr val="tx1"/>
                </a:solidFill>
                <a:latin typeface="+mn-lt"/>
                <a:cs typeface="CiscoSans ExtraLight"/>
              </a:defRPr>
            </a:lvl2pPr>
            <a:lvl3pPr marL="628520" indent="-171415">
              <a:buClr>
                <a:schemeClr val="tx1"/>
              </a:buClr>
              <a:buSzPct val="80000"/>
              <a:buFont typeface="Arial"/>
              <a:buChar char="•"/>
              <a:defRPr sz="1600" b="0" i="0">
                <a:solidFill>
                  <a:schemeClr val="tx1"/>
                </a:solidFill>
                <a:latin typeface="+mn-lt"/>
                <a:cs typeface="CiscoSans ExtraLight"/>
              </a:defRPr>
            </a:lvl3pPr>
            <a:lvl4pPr marL="799934" indent="-171415">
              <a:buClr>
                <a:schemeClr val="tx1"/>
              </a:buClr>
              <a:buSzPct val="80000"/>
              <a:buFont typeface="Arial"/>
              <a:buChar char="•"/>
              <a:defRPr sz="1400" b="0" i="0">
                <a:solidFill>
                  <a:schemeClr val="tx1"/>
                </a:solidFill>
                <a:latin typeface="+mn-lt"/>
                <a:cs typeface="CiscoSans ExtraLight"/>
              </a:defRPr>
            </a:lvl4pPr>
            <a:lvl5pPr marL="971347" indent="-171415">
              <a:buClr>
                <a:schemeClr val="tx1"/>
              </a:buClr>
              <a:buSzPct val="80000"/>
              <a:buFont typeface="Arial"/>
              <a:buChar char="•"/>
              <a:defRPr sz="1200" b="0" i="0">
                <a:solidFill>
                  <a:schemeClr val="tx1"/>
                </a:solidFill>
                <a:latin typeface="+mn-lt"/>
                <a:cs typeface="CiscoSans ExtraLight"/>
              </a:defRPr>
            </a:lvl5pPr>
          </a:lstStyle>
          <a:p>
            <a:pPr lvl="0"/>
            <a:r>
              <a:rPr lang="en-GB" dirty="0" smtClean="0"/>
              <a:t>First level</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8"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p>
            <a:pPr lvl="0"/>
            <a:r>
              <a:rPr lang="en-US" dirty="0" smtClean="0"/>
              <a:t>Click to edit Master title style</a:t>
            </a:r>
            <a:endParaRPr lang="en-GB" dirty="0"/>
          </a:p>
        </p:txBody>
      </p:sp>
    </p:spTree>
    <p:extLst>
      <p:ext uri="{BB962C8B-B14F-4D97-AF65-F5344CB8AC3E}">
        <p14:creationId xmlns:p14="http://schemas.microsoft.com/office/powerpoint/2010/main" val="4081477610"/>
      </p:ext>
    </p:extLst>
  </p:cSld>
  <p:clrMapOvr>
    <a:masterClrMapping/>
  </p:clrMapOvr>
  <p:transition spd="med">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p>
            <a:pPr lvl="0"/>
            <a:r>
              <a:rPr lang="en-US" smtClean="0"/>
              <a:t>Click to edit Master title style</a:t>
            </a:r>
            <a:endParaRPr lang="en-GB" dirty="0"/>
          </a:p>
        </p:txBody>
      </p:sp>
    </p:spTree>
    <p:extLst>
      <p:ext uri="{BB962C8B-B14F-4D97-AF65-F5344CB8AC3E}">
        <p14:creationId xmlns:p14="http://schemas.microsoft.com/office/powerpoint/2010/main" val="1896724465"/>
      </p:ext>
    </p:extLst>
  </p:cSld>
  <p:clrMapOvr>
    <a:masterClrMapping/>
  </p:clrMapOvr>
  <p:transition spd="med">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p>
            <a:pPr lvl="0"/>
            <a:r>
              <a:rPr lang="en-US" smtClean="0"/>
              <a:t>Click to edit Master title style</a:t>
            </a:r>
            <a:endParaRPr lang="en-GB" dirty="0"/>
          </a:p>
        </p:txBody>
      </p:sp>
      <p:sp>
        <p:nvSpPr>
          <p:cNvPr id="4" name="TextBox 3"/>
          <p:cNvSpPr txBox="1"/>
          <p:nvPr userDrawn="1"/>
        </p:nvSpPr>
        <p:spPr>
          <a:xfrm>
            <a:off x="437766" y="8557"/>
            <a:ext cx="1537600" cy="276999"/>
          </a:xfrm>
          <a:prstGeom prst="rect">
            <a:avLst/>
          </a:prstGeom>
          <a:noFill/>
        </p:spPr>
        <p:txBody>
          <a:bodyPr wrap="none" rtlCol="0">
            <a:spAutoFit/>
          </a:bodyPr>
          <a:lstStyle/>
          <a:p>
            <a:r>
              <a:rPr lang="en-US" sz="1200" b="1" dirty="0" smtClean="0">
                <a:solidFill>
                  <a:srgbClr val="C00000"/>
                </a:solidFill>
              </a:rPr>
              <a:t>Cisco Confidential</a:t>
            </a:r>
            <a:endParaRPr lang="en-US" sz="1200" b="1" dirty="0">
              <a:solidFill>
                <a:srgbClr val="C00000"/>
              </a:solidFill>
            </a:endParaRPr>
          </a:p>
        </p:txBody>
      </p:sp>
    </p:spTree>
    <p:extLst>
      <p:ext uri="{BB962C8B-B14F-4D97-AF65-F5344CB8AC3E}">
        <p14:creationId xmlns:p14="http://schemas.microsoft.com/office/powerpoint/2010/main" val="1405526528"/>
      </p:ext>
    </p:extLst>
  </p:cSld>
  <p:clrMapOvr>
    <a:masterClrMapping/>
  </p:clrMapOvr>
  <p:transition spd="med">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3" name="Text Placeholder 9"/>
          <p:cNvSpPr>
            <a:spLocks noGrp="1"/>
          </p:cNvSpPr>
          <p:nvPr>
            <p:ph type="body" sz="quarter" idx="11" hasCustomPrompt="1"/>
          </p:nvPr>
        </p:nvSpPr>
        <p:spPr>
          <a:xfrm>
            <a:off x="468313" y="3916058"/>
            <a:ext cx="7791858" cy="349356"/>
          </a:xfrm>
          <a:prstGeom prst="rect">
            <a:avLst/>
          </a:prstGeom>
        </p:spPr>
        <p:txBody>
          <a:bodyPr wrap="square" lIns="91420" tIns="45710" rIns="91420" bIns="45710" anchor="b" anchorCtr="0">
            <a:noAutofit/>
          </a:bodyPr>
          <a:lstStyle>
            <a:lvl1pPr marL="0" indent="0" algn="l" defTabSz="603575">
              <a:lnSpc>
                <a:spcPct val="100000"/>
              </a:lnSpc>
              <a:spcBef>
                <a:spcPct val="50000"/>
              </a:spcBef>
              <a:buNone/>
              <a:defRPr sz="2200" b="0" i="0">
                <a:solidFill>
                  <a:srgbClr val="676767"/>
                </a:solidFill>
                <a:latin typeface="+mj-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GB" dirty="0" smtClean="0"/>
              <a:t>Click to edit text </a:t>
            </a:r>
          </a:p>
        </p:txBody>
      </p:sp>
      <p:sp>
        <p:nvSpPr>
          <p:cNvPr id="4" name="Title 1"/>
          <p:cNvSpPr>
            <a:spLocks noGrp="1"/>
          </p:cNvSpPr>
          <p:nvPr>
            <p:ph type="ctrTitle" hasCustomPrompt="1"/>
          </p:nvPr>
        </p:nvSpPr>
        <p:spPr>
          <a:xfrm>
            <a:off x="287923" y="1540551"/>
            <a:ext cx="7972248" cy="2278837"/>
          </a:xfrm>
          <a:prstGeom prst="rect">
            <a:avLst/>
          </a:prstGeom>
        </p:spPr>
        <p:txBody>
          <a:bodyPr anchor="ctr">
            <a:noAutofit/>
          </a:bodyPr>
          <a:lstStyle>
            <a:lvl1pPr marL="183600" indent="-399968" algn="l">
              <a:lnSpc>
                <a:spcPct val="90000"/>
              </a:lnSpc>
              <a:defRPr sz="4600" b="0" i="1" spc="0" baseline="0">
                <a:solidFill>
                  <a:srgbClr val="3E6BB4"/>
                </a:solidFill>
                <a:latin typeface="+mj-lt"/>
                <a:cs typeface="CiscoSans Thin"/>
              </a:defRPr>
            </a:lvl1pPr>
          </a:lstStyle>
          <a:p>
            <a:r>
              <a:rPr lang="en-GB" dirty="0" smtClean="0"/>
              <a:t>“Quote Goes Here”</a:t>
            </a:r>
            <a:endParaRPr lang="en-US" dirty="0"/>
          </a:p>
        </p:txBody>
      </p:sp>
    </p:spTree>
    <p:extLst>
      <p:ext uri="{BB962C8B-B14F-4D97-AF65-F5344CB8AC3E}">
        <p14:creationId xmlns:p14="http://schemas.microsoft.com/office/powerpoint/2010/main" val="212914017"/>
      </p:ext>
    </p:extLst>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_Photo">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094480" y="0"/>
            <a:ext cx="5049520" cy="5140915"/>
          </a:xfrm>
          <a:prstGeom prst="rect">
            <a:avLst/>
          </a:prstGeom>
        </p:spPr>
      </p:pic>
      <p:sp>
        <p:nvSpPr>
          <p:cNvPr id="2" name="Rectangle 1"/>
          <p:cNvSpPr/>
          <p:nvPr userDrawn="1"/>
        </p:nvSpPr>
        <p:spPr>
          <a:xfrm>
            <a:off x="4033519" y="0"/>
            <a:ext cx="3594195" cy="5143500"/>
          </a:xfrm>
          <a:prstGeom prst="rect">
            <a:avLst/>
          </a:prstGeom>
          <a:gradFill flip="none" rotWithShape="1">
            <a:gsLst>
              <a:gs pos="58000">
                <a:srgbClr val="FFFFFF">
                  <a:alpha val="88000"/>
                </a:srgbClr>
              </a:gs>
              <a:gs pos="0">
                <a:schemeClr val="bg1"/>
              </a:gs>
              <a:gs pos="100000">
                <a:schemeClr val="bg1">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pic>
        <p:nvPicPr>
          <p:cNvPr id="15"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426047" y="357465"/>
            <a:ext cx="948131" cy="512208"/>
          </a:xfrm>
          <a:prstGeom prst="rect">
            <a:avLst/>
          </a:prstGeom>
          <a:noFill/>
          <a:ln>
            <a:noFill/>
          </a:ln>
          <a:extLst>
            <a:ext uri="{909E8E84-426E-40DD-AFC4-6F175D3DCCD1}">
              <a14:hiddenFill xmlns:a14="http://schemas.microsoft.com/office/drawing/2010/main">
                <a:solidFill>
                  <a:srgbClr val="FFFFFF">
                    <a:alpha val="81960"/>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Subtitle 2"/>
          <p:cNvSpPr>
            <a:spLocks noGrp="1"/>
          </p:cNvSpPr>
          <p:nvPr>
            <p:ph type="subTitle" idx="1" hasCustomPrompt="1"/>
          </p:nvPr>
        </p:nvSpPr>
        <p:spPr>
          <a:xfrm>
            <a:off x="469496" y="3793198"/>
            <a:ext cx="8296421" cy="288131"/>
          </a:xfrm>
          <a:prstGeom prst="rect">
            <a:avLst/>
          </a:prstGeom>
        </p:spPr>
        <p:txBody>
          <a:bodyPr lIns="91420" tIns="45710" rIns="91420" bIns="45710" anchor="b" anchorCtr="0">
            <a:noAutofit/>
          </a:bodyPr>
          <a:lstStyle>
            <a:lvl1pPr marL="0" indent="0" algn="l">
              <a:buNone/>
              <a:defRPr sz="1400" b="0" i="0">
                <a:solidFill>
                  <a:srgbClr val="4D4D4D"/>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GB" dirty="0" smtClean="0"/>
              <a:t>Speaker Name</a:t>
            </a:r>
            <a:endParaRPr lang="en-US" dirty="0"/>
          </a:p>
        </p:txBody>
      </p:sp>
      <p:sp>
        <p:nvSpPr>
          <p:cNvPr id="12" name="Text Placeholder 38"/>
          <p:cNvSpPr>
            <a:spLocks noGrp="1"/>
          </p:cNvSpPr>
          <p:nvPr>
            <p:ph type="body" sz="quarter" idx="11" hasCustomPrompt="1"/>
          </p:nvPr>
        </p:nvSpPr>
        <p:spPr>
          <a:xfrm>
            <a:off x="469496" y="4078551"/>
            <a:ext cx="8296421" cy="288131"/>
          </a:xfrm>
          <a:prstGeom prst="rect">
            <a:avLst/>
          </a:prstGeom>
        </p:spPr>
        <p:txBody>
          <a:bodyPr lIns="91420" tIns="45710" rIns="91420" bIns="45710"/>
          <a:lstStyle>
            <a:lvl1pPr marL="0" indent="0" algn="l">
              <a:buFontTx/>
              <a:buNone/>
              <a:defRPr lang="en-US" sz="1400" b="0" i="0" kern="1200" dirty="0" smtClean="0">
                <a:solidFill>
                  <a:srgbClr val="4D4D4D"/>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smtClean="0"/>
              <a:t>Speaker Title</a:t>
            </a:r>
          </a:p>
        </p:txBody>
      </p:sp>
      <p:sp>
        <p:nvSpPr>
          <p:cNvPr id="13" name="Text Placeholder 40"/>
          <p:cNvSpPr>
            <a:spLocks noGrp="1"/>
          </p:cNvSpPr>
          <p:nvPr>
            <p:ph type="body" sz="quarter" idx="12" hasCustomPrompt="1"/>
          </p:nvPr>
        </p:nvSpPr>
        <p:spPr>
          <a:xfrm>
            <a:off x="469496" y="4363904"/>
            <a:ext cx="8296421" cy="288131"/>
          </a:xfrm>
          <a:prstGeom prst="rect">
            <a:avLst/>
          </a:prstGeom>
        </p:spPr>
        <p:txBody>
          <a:bodyPr lIns="91420" tIns="45710" rIns="91420" bIns="45710"/>
          <a:lstStyle>
            <a:lvl1pPr marL="0" indent="0" algn="l">
              <a:buFontTx/>
              <a:buNone/>
              <a:defRPr lang="en-US" sz="1400" b="0" i="0" kern="1200" dirty="0" smtClean="0">
                <a:solidFill>
                  <a:srgbClr val="4D4D4D"/>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smtClean="0"/>
              <a:t>Date</a:t>
            </a:r>
          </a:p>
        </p:txBody>
      </p:sp>
      <p:sp>
        <p:nvSpPr>
          <p:cNvPr id="14" name="Text Placeholder 2"/>
          <p:cNvSpPr>
            <a:spLocks noGrp="1"/>
          </p:cNvSpPr>
          <p:nvPr>
            <p:ph type="body" sz="quarter" idx="13" hasCustomPrompt="1"/>
          </p:nvPr>
        </p:nvSpPr>
        <p:spPr>
          <a:xfrm>
            <a:off x="463292" y="3211463"/>
            <a:ext cx="8302625" cy="299001"/>
          </a:xfrm>
          <a:prstGeom prst="rect">
            <a:avLst/>
          </a:prstGeom>
        </p:spPr>
        <p:txBody>
          <a:bodyPr lIns="91420" tIns="45710" rIns="91420" bIns="45710"/>
          <a:lstStyle>
            <a:lvl1pPr marL="0" indent="0">
              <a:buFont typeface="Arial" panose="020B0604020202020204" pitchFamily="34" charset="0"/>
              <a:buNone/>
              <a:defRPr sz="2200" baseline="0">
                <a:solidFill>
                  <a:srgbClr val="4D4D4D"/>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GB" dirty="0" smtClean="0"/>
              <a:t>Subtitle Goes Here</a:t>
            </a:r>
          </a:p>
        </p:txBody>
      </p:sp>
      <p:sp>
        <p:nvSpPr>
          <p:cNvPr id="10" name="Title 1"/>
          <p:cNvSpPr>
            <a:spLocks noGrp="1"/>
          </p:cNvSpPr>
          <p:nvPr>
            <p:ph type="ctrTitle" hasCustomPrompt="1"/>
          </p:nvPr>
        </p:nvSpPr>
        <p:spPr>
          <a:xfrm>
            <a:off x="425765" y="2639977"/>
            <a:ext cx="8340152" cy="644730"/>
          </a:xfrm>
          <a:prstGeom prst="rect">
            <a:avLst/>
          </a:prstGeom>
        </p:spPr>
        <p:txBody>
          <a:bodyPr anchor="b"/>
          <a:lstStyle>
            <a:lvl1pPr marL="0" indent="0" algn="l">
              <a:lnSpc>
                <a:spcPct val="90000"/>
              </a:lnSpc>
              <a:buFont typeface="Arial" panose="020B0604020202020204" pitchFamily="34" charset="0"/>
              <a:buNone/>
              <a:defRPr sz="5200" b="0" i="0" spc="0" baseline="0">
                <a:solidFill>
                  <a:srgbClr val="4D4D4D"/>
                </a:solidFill>
                <a:latin typeface="+mj-lt"/>
                <a:cs typeface="CiscoSans Thin"/>
              </a:defRPr>
            </a:lvl1pPr>
          </a:lstStyle>
          <a:p>
            <a:r>
              <a:rPr lang="en-GB" dirty="0" smtClean="0"/>
              <a:t>Presentation Title Goes Here</a:t>
            </a:r>
            <a:endParaRPr lang="en-US" dirty="0"/>
          </a:p>
        </p:txBody>
      </p:sp>
    </p:spTree>
    <p:extLst>
      <p:ext uri="{BB962C8B-B14F-4D97-AF65-F5344CB8AC3E}">
        <p14:creationId xmlns:p14="http://schemas.microsoft.com/office/powerpoint/2010/main" val="167229002"/>
      </p:ext>
    </p:extLst>
  </p:cSld>
  <p:clrMapOvr>
    <a:masterClrMapping/>
  </p:clrMapOvr>
  <p:transition spd="slow">
    <p:wip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torytelling">
    <p:spTree>
      <p:nvGrpSpPr>
        <p:cNvPr id="1" name=""/>
        <p:cNvGrpSpPr/>
        <p:nvPr/>
      </p:nvGrpSpPr>
      <p:grpSpPr>
        <a:xfrm>
          <a:off x="0" y="0"/>
          <a:ext cx="0" cy="0"/>
          <a:chOff x="0" y="0"/>
          <a:chExt cx="0" cy="0"/>
        </a:xfrm>
      </p:grpSpPr>
      <p:cxnSp>
        <p:nvCxnSpPr>
          <p:cNvPr id="5" name="Straight Connector 4"/>
          <p:cNvCxnSpPr/>
          <p:nvPr/>
        </p:nvCxnSpPr>
        <p:spPr>
          <a:xfrm>
            <a:off x="4610196" y="609600"/>
            <a:ext cx="0" cy="3984625"/>
          </a:xfrm>
          <a:prstGeom prst="line">
            <a:avLst/>
          </a:prstGeom>
          <a:ln w="38100" cap="flat" cmpd="sng">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itle 1"/>
          <p:cNvSpPr>
            <a:spLocks noGrp="1"/>
          </p:cNvSpPr>
          <p:nvPr>
            <p:ph type="title" hasCustomPrompt="1"/>
          </p:nvPr>
        </p:nvSpPr>
        <p:spPr>
          <a:xfrm>
            <a:off x="463763" y="1439060"/>
            <a:ext cx="3820348" cy="2265389"/>
          </a:xfrm>
        </p:spPr>
        <p:txBody>
          <a:bodyPr lIns="61715" tIns="34288" rIns="61715" bIns="34288" rtlCol="0" anchor="ctr">
            <a:noAutofit/>
          </a:bodyPr>
          <a:lstStyle>
            <a:lvl1pPr marL="0" indent="0" algn="l" defTabSz="685748" rtl="0" eaLnBrk="1" latinLnBrk="0" hangingPunct="1">
              <a:lnSpc>
                <a:spcPct val="80000"/>
              </a:lnSpc>
              <a:spcBef>
                <a:spcPct val="0"/>
              </a:spcBef>
              <a:buClr>
                <a:schemeClr val="tx1"/>
              </a:buClr>
              <a:buFont typeface="Ciscolight" pitchFamily="2" charset="0"/>
              <a:buNone/>
              <a:defRPr lang="en-US" sz="4500" b="0" kern="1200" spc="0" baseline="0" dirty="0">
                <a:solidFill>
                  <a:srgbClr val="2968AF"/>
                </a:solidFill>
                <a:latin typeface="+mj-lt"/>
                <a:ea typeface="+mj-ea"/>
                <a:cs typeface="+mj-cs"/>
              </a:defRPr>
            </a:lvl1pPr>
          </a:lstStyle>
          <a:p>
            <a:r>
              <a:rPr lang="en-GB" dirty="0" smtClean="0"/>
              <a:t>Title Goes Here</a:t>
            </a:r>
            <a:endParaRPr lang="en-US" dirty="0"/>
          </a:p>
        </p:txBody>
      </p:sp>
      <p:sp>
        <p:nvSpPr>
          <p:cNvPr id="9" name="Text Placeholder 3"/>
          <p:cNvSpPr>
            <a:spLocks noGrp="1"/>
          </p:cNvSpPr>
          <p:nvPr>
            <p:ph type="body" sz="quarter" idx="11" hasCustomPrompt="1"/>
          </p:nvPr>
        </p:nvSpPr>
        <p:spPr>
          <a:xfrm>
            <a:off x="4922520" y="654518"/>
            <a:ext cx="3865880" cy="3840480"/>
          </a:xfrm>
          <a:prstGeom prst="rect">
            <a:avLst/>
          </a:prstGeom>
        </p:spPr>
        <p:txBody>
          <a:bodyPr lIns="91420" tIns="45710" rIns="91420" bIns="45710" anchor="ctr" anchorCtr="0">
            <a:noAutofit/>
          </a:bodyPr>
          <a:lstStyle>
            <a:lvl1pPr marL="0" indent="0">
              <a:buFontTx/>
              <a:buNone/>
              <a:defRPr sz="1600" baseline="0">
                <a:solidFill>
                  <a:schemeClr val="tx1"/>
                </a:solidFill>
                <a:latin typeface="+mn-lt"/>
              </a:defRPr>
            </a:lvl1pPr>
            <a:lvl2pPr>
              <a:defRPr sz="1500"/>
            </a:lvl2pPr>
            <a:lvl3pPr>
              <a:defRPr sz="1500"/>
            </a:lvl3pPr>
            <a:lvl4pPr>
              <a:defRPr sz="1500"/>
            </a:lvl4pPr>
            <a:lvl5pPr>
              <a:defRPr sz="1500"/>
            </a:lvl5pPr>
          </a:lstStyle>
          <a:p>
            <a:pPr lvl="0"/>
            <a:r>
              <a:rPr lang="en-GB" dirty="0" smtClean="0"/>
              <a:t>Click to edit text</a:t>
            </a:r>
          </a:p>
        </p:txBody>
      </p:sp>
    </p:spTree>
    <p:extLst>
      <p:ext uri="{BB962C8B-B14F-4D97-AF65-F5344CB8AC3E}">
        <p14:creationId xmlns:p14="http://schemas.microsoft.com/office/powerpoint/2010/main" val="2961399751"/>
      </p:ext>
    </p:extLst>
  </p:cSld>
  <p:clrMapOvr>
    <a:masterClrMapping/>
  </p:clrMapOvr>
  <p:transition spd="slow">
    <p:wip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and Table">
    <p:spTree>
      <p:nvGrpSpPr>
        <p:cNvPr id="1" name=""/>
        <p:cNvGrpSpPr/>
        <p:nvPr/>
      </p:nvGrpSpPr>
      <p:grpSpPr>
        <a:xfrm>
          <a:off x="0" y="0"/>
          <a:ext cx="0" cy="0"/>
          <a:chOff x="0" y="0"/>
          <a:chExt cx="0" cy="0"/>
        </a:xfrm>
      </p:grpSpPr>
      <p:sp>
        <p:nvSpPr>
          <p:cNvPr id="12" name="Table Placeholder 11"/>
          <p:cNvSpPr>
            <a:spLocks noGrp="1"/>
          </p:cNvSpPr>
          <p:nvPr>
            <p:ph type="tbl" sz="quarter" idx="12"/>
          </p:nvPr>
        </p:nvSpPr>
        <p:spPr>
          <a:xfrm>
            <a:off x="437766" y="1347788"/>
            <a:ext cx="8345488" cy="2658728"/>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smtClean="0"/>
              <a:t>Click icon to add table</a:t>
            </a:r>
            <a:endParaRPr lang="en-GB" noProof="0" dirty="0"/>
          </a:p>
        </p:txBody>
      </p:sp>
      <p:sp>
        <p:nvSpPr>
          <p:cNvPr id="6" name="Text Placeholder 9"/>
          <p:cNvSpPr>
            <a:spLocks noGrp="1"/>
          </p:cNvSpPr>
          <p:nvPr>
            <p:ph type="body" sz="quarter" idx="11" hasCustomPrompt="1"/>
          </p:nvPr>
        </p:nvSpPr>
        <p:spPr>
          <a:xfrm>
            <a:off x="437767" y="4148220"/>
            <a:ext cx="7180312" cy="326233"/>
          </a:xfrm>
          <a:prstGeom prst="rect">
            <a:avLst/>
          </a:prstGeom>
        </p:spPr>
        <p:txBody>
          <a:bodyPr wrap="square" lIns="91420" tIns="45710" rIns="91420" bIns="45710" anchor="b" anchorCtr="0">
            <a:noAutofit/>
          </a:bodyPr>
          <a:lstStyle>
            <a:lvl1pPr algn="l" defTabSz="603575">
              <a:lnSpc>
                <a:spcPct val="100000"/>
              </a:lnSpc>
              <a:spcBef>
                <a:spcPct val="50000"/>
              </a:spcBef>
              <a:buNone/>
              <a:defRPr sz="1600" b="0" i="0">
                <a:solidFill>
                  <a:srgbClr val="676767"/>
                </a:solidFill>
                <a:latin typeface="+mj-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GB" dirty="0" smtClean="0"/>
              <a:t>Source</a:t>
            </a:r>
          </a:p>
        </p:txBody>
      </p:sp>
      <p:sp>
        <p:nvSpPr>
          <p:cNvPr id="5" name="Title Placeholder 5"/>
          <p:cNvSpPr>
            <a:spLocks noGrp="1"/>
          </p:cNvSpPr>
          <p:nvPr>
            <p:ph type="title" hasCustomPrompt="1"/>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p>
            <a:pPr lvl="0"/>
            <a:r>
              <a:rPr lang="en-GB" dirty="0" smtClean="0"/>
              <a:t>Title Goes Here</a:t>
            </a:r>
            <a:endParaRPr lang="en-GB" dirty="0"/>
          </a:p>
        </p:txBody>
      </p:sp>
    </p:spTree>
    <p:extLst>
      <p:ext uri="{BB962C8B-B14F-4D97-AF65-F5344CB8AC3E}">
        <p14:creationId xmlns:p14="http://schemas.microsoft.com/office/powerpoint/2010/main" val="939503203"/>
      </p:ext>
    </p:extLst>
  </p:cSld>
  <p:clrMapOvr>
    <a:masterClrMapping/>
  </p:clrMapOvr>
  <p:transition spd="med">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6" name="Chart Placeholder 2"/>
          <p:cNvSpPr>
            <a:spLocks noGrp="1"/>
          </p:cNvSpPr>
          <p:nvPr>
            <p:ph type="chart" sz="quarter" idx="10"/>
          </p:nvPr>
        </p:nvSpPr>
        <p:spPr>
          <a:xfrm>
            <a:off x="437766" y="1349375"/>
            <a:ext cx="8345488" cy="2660650"/>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smtClean="0"/>
              <a:t>Click icon to add chart</a:t>
            </a:r>
            <a:endParaRPr lang="en-US" noProof="0" dirty="0"/>
          </a:p>
        </p:txBody>
      </p:sp>
      <p:sp>
        <p:nvSpPr>
          <p:cNvPr id="7" name="Text Placeholder 9"/>
          <p:cNvSpPr>
            <a:spLocks noGrp="1"/>
          </p:cNvSpPr>
          <p:nvPr>
            <p:ph type="body" sz="quarter" idx="11" hasCustomPrompt="1"/>
          </p:nvPr>
        </p:nvSpPr>
        <p:spPr>
          <a:xfrm>
            <a:off x="437767" y="4148220"/>
            <a:ext cx="7180312" cy="326233"/>
          </a:xfrm>
          <a:prstGeom prst="rect">
            <a:avLst/>
          </a:prstGeom>
        </p:spPr>
        <p:txBody>
          <a:bodyPr wrap="square" lIns="91420" tIns="45710" rIns="91420" bIns="45710" anchor="b" anchorCtr="0">
            <a:noAutofit/>
          </a:bodyPr>
          <a:lstStyle>
            <a:lvl1pPr algn="l" defTabSz="603575">
              <a:lnSpc>
                <a:spcPct val="100000"/>
              </a:lnSpc>
              <a:spcBef>
                <a:spcPct val="50000"/>
              </a:spcBef>
              <a:buNone/>
              <a:defRPr sz="1600" b="0" i="0">
                <a:solidFill>
                  <a:srgbClr val="676767"/>
                </a:solidFill>
                <a:latin typeface="+mj-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GB" dirty="0" smtClean="0"/>
              <a:t>Source</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p>
            <a:pPr lvl="0"/>
            <a:r>
              <a:rPr lang="en-US" dirty="0" smtClean="0"/>
              <a:t>Click to edit Master title style</a:t>
            </a:r>
            <a:endParaRPr lang="en-GB" dirty="0"/>
          </a:p>
        </p:txBody>
      </p:sp>
    </p:spTree>
    <p:extLst>
      <p:ext uri="{BB962C8B-B14F-4D97-AF65-F5344CB8AC3E}">
        <p14:creationId xmlns:p14="http://schemas.microsoft.com/office/powerpoint/2010/main" val="3702563678"/>
      </p:ext>
    </p:extLst>
  </p:cSld>
  <p:clrMapOvr>
    <a:masterClrMapping/>
  </p:clrMapOvr>
  <p:transition spd="med">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_Chart_and_Text">
    <p:spTree>
      <p:nvGrpSpPr>
        <p:cNvPr id="1" name=""/>
        <p:cNvGrpSpPr/>
        <p:nvPr/>
      </p:nvGrpSpPr>
      <p:grpSpPr>
        <a:xfrm>
          <a:off x="0" y="0"/>
          <a:ext cx="0" cy="0"/>
          <a:chOff x="0" y="0"/>
          <a:chExt cx="0" cy="0"/>
        </a:xfrm>
      </p:grpSpPr>
      <p:sp>
        <p:nvSpPr>
          <p:cNvPr id="10" name="Text Placeholder 17"/>
          <p:cNvSpPr>
            <a:spLocks noGrp="1"/>
          </p:cNvSpPr>
          <p:nvPr>
            <p:ph type="body" sz="quarter" idx="11" hasCustomPrompt="1"/>
          </p:nvPr>
        </p:nvSpPr>
        <p:spPr>
          <a:xfrm>
            <a:off x="437766" y="1349456"/>
            <a:ext cx="4007001" cy="3040773"/>
          </a:xfrm>
          <a:prstGeom prst="rect">
            <a:avLst/>
          </a:prstGeom>
        </p:spPr>
        <p:txBody>
          <a:bodyPr lIns="91420" tIns="45710" rIns="91420" bIns="45710" anchor="ctr" anchorCtr="0">
            <a:noAutofit/>
          </a:bodyPr>
          <a:lstStyle>
            <a:lvl1pPr marL="0" indent="0">
              <a:buNone/>
              <a:defRPr sz="2400" b="0" i="0" baseline="0">
                <a:solidFill>
                  <a:schemeClr val="tx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GB" dirty="0" smtClean="0"/>
              <a:t>Text Goes Here</a:t>
            </a:r>
          </a:p>
        </p:txBody>
      </p:sp>
      <p:sp>
        <p:nvSpPr>
          <p:cNvPr id="3" name="Chart Placeholder 2"/>
          <p:cNvSpPr>
            <a:spLocks noGrp="1"/>
          </p:cNvSpPr>
          <p:nvPr>
            <p:ph type="chart" sz="quarter" idx="12"/>
          </p:nvPr>
        </p:nvSpPr>
        <p:spPr>
          <a:xfrm>
            <a:off x="4709908" y="1349374"/>
            <a:ext cx="4073346" cy="3039397"/>
          </a:xfrm>
          <a:prstGeom prst="rect">
            <a:avLst/>
          </a:prstGeom>
        </p:spPr>
        <p:txBody>
          <a:bodyPr vert="horz" lIns="91420" tIns="45710" rIns="91420" bIns="45710">
            <a:noAutofit/>
          </a:bodyPr>
          <a:lstStyle>
            <a:lvl1pPr marL="0" indent="0" algn="ctr">
              <a:buNone/>
              <a:defRPr sz="2000">
                <a:solidFill>
                  <a:schemeClr val="tx1"/>
                </a:solidFill>
                <a:latin typeface="+mn-lt"/>
                <a:cs typeface="CiscoSans ExtraLight"/>
              </a:defRPr>
            </a:lvl1pPr>
          </a:lstStyle>
          <a:p>
            <a:pPr lvl="0"/>
            <a:r>
              <a:rPr lang="en-US" noProof="0" smtClean="0"/>
              <a:t>Click icon to add chart</a:t>
            </a:r>
            <a:endParaRPr lang="en-US" noProof="0" dirty="0"/>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p>
            <a:pPr lvl="0"/>
            <a:r>
              <a:rPr lang="en-US" dirty="0" smtClean="0"/>
              <a:t>Click to edit Master title style</a:t>
            </a:r>
            <a:endParaRPr lang="en-GB" dirty="0"/>
          </a:p>
        </p:txBody>
      </p:sp>
    </p:spTree>
    <p:extLst>
      <p:ext uri="{BB962C8B-B14F-4D97-AF65-F5344CB8AC3E}">
        <p14:creationId xmlns:p14="http://schemas.microsoft.com/office/powerpoint/2010/main" val="2681295434"/>
      </p:ext>
    </p:extLst>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ottom title_photo and text">
    <p:spTree>
      <p:nvGrpSpPr>
        <p:cNvPr id="1" name=""/>
        <p:cNvGrpSpPr/>
        <p:nvPr/>
      </p:nvGrpSpPr>
      <p:grpSpPr>
        <a:xfrm>
          <a:off x="0" y="0"/>
          <a:ext cx="0" cy="0"/>
          <a:chOff x="0" y="0"/>
          <a:chExt cx="0" cy="0"/>
        </a:xfrm>
      </p:grpSpPr>
      <p:sp>
        <p:nvSpPr>
          <p:cNvPr id="10" name="Text Placeholder 17"/>
          <p:cNvSpPr>
            <a:spLocks noGrp="1"/>
          </p:cNvSpPr>
          <p:nvPr>
            <p:ph type="body" sz="quarter" idx="11" hasCustomPrompt="1"/>
          </p:nvPr>
        </p:nvSpPr>
        <p:spPr>
          <a:xfrm>
            <a:off x="437766" y="1349354"/>
            <a:ext cx="4003995" cy="3040875"/>
          </a:xfrm>
          <a:prstGeom prst="rect">
            <a:avLst/>
          </a:prstGeom>
        </p:spPr>
        <p:txBody>
          <a:bodyPr lIns="91420" tIns="45710" rIns="91420" bIns="45710" anchor="ctr" anchorCtr="0">
            <a:noAutofit/>
          </a:bodyPr>
          <a:lstStyle>
            <a:lvl1pPr marL="0" indent="0">
              <a:buNone/>
              <a:defRPr sz="2400" b="0" i="0" baseline="0">
                <a:solidFill>
                  <a:schemeClr val="tx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GB" dirty="0" smtClean="0"/>
              <a:t>Text Goes Here</a:t>
            </a:r>
          </a:p>
        </p:txBody>
      </p:sp>
      <p:sp>
        <p:nvSpPr>
          <p:cNvPr id="11" name="Picture Placeholder 2"/>
          <p:cNvSpPr>
            <a:spLocks noGrp="1"/>
          </p:cNvSpPr>
          <p:nvPr>
            <p:ph type="pic" sz="quarter" idx="10"/>
          </p:nvPr>
        </p:nvSpPr>
        <p:spPr>
          <a:xfrm>
            <a:off x="4708110" y="1349375"/>
            <a:ext cx="4075144" cy="3041208"/>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smtClean="0"/>
              <a:t>Click icon to add picture</a:t>
            </a:r>
            <a:endParaRPr lang="en-US" noProof="0" dirty="0"/>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p>
            <a:pPr lvl="0"/>
            <a:r>
              <a:rPr lang="en-US" smtClean="0"/>
              <a:t>Click to edit Master title style</a:t>
            </a:r>
            <a:endParaRPr lang="en-GB" dirty="0"/>
          </a:p>
        </p:txBody>
      </p:sp>
    </p:spTree>
    <p:extLst>
      <p:ext uri="{BB962C8B-B14F-4D97-AF65-F5344CB8AC3E}">
        <p14:creationId xmlns:p14="http://schemas.microsoft.com/office/powerpoint/2010/main" val="1569835746"/>
      </p:ext>
    </p:extLst>
  </p:cSld>
  <p:clrMapOvr>
    <a:masterClrMapping/>
  </p:clrMapOvr>
  <p:transition spd="med">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Oval 2"/>
          <p:cNvSpPr/>
          <p:nvPr userDrawn="1"/>
        </p:nvSpPr>
        <p:spPr>
          <a:xfrm>
            <a:off x="6085116" y="1622395"/>
            <a:ext cx="2318564" cy="2318564"/>
          </a:xfrm>
          <a:prstGeom prst="ellipse">
            <a:avLst/>
          </a:prstGeom>
          <a:solidFill>
            <a:srgbClr val="32B2D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Arial"/>
              <a:cs typeface="Arial"/>
            </a:endParaRPr>
          </a:p>
        </p:txBody>
      </p:sp>
      <p:sp>
        <p:nvSpPr>
          <p:cNvPr id="4" name="Oval 3"/>
          <p:cNvSpPr/>
          <p:nvPr userDrawn="1"/>
        </p:nvSpPr>
        <p:spPr>
          <a:xfrm>
            <a:off x="3423230" y="1622395"/>
            <a:ext cx="2318564" cy="2318564"/>
          </a:xfrm>
          <a:prstGeom prst="ellipse">
            <a:avLst/>
          </a:prstGeom>
          <a:solidFill>
            <a:srgbClr val="21479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Arial"/>
              <a:cs typeface="Arial"/>
            </a:endParaRPr>
          </a:p>
        </p:txBody>
      </p:sp>
      <p:sp>
        <p:nvSpPr>
          <p:cNvPr id="7" name="Oval 6"/>
          <p:cNvSpPr/>
          <p:nvPr userDrawn="1"/>
        </p:nvSpPr>
        <p:spPr>
          <a:xfrm>
            <a:off x="764271" y="1622395"/>
            <a:ext cx="2318564" cy="2318564"/>
          </a:xfrm>
          <a:prstGeom prst="ellipse">
            <a:avLst/>
          </a:prstGeom>
          <a:solidFill>
            <a:srgbClr val="57B74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Arial"/>
              <a:cs typeface="Arial"/>
            </a:endParaRPr>
          </a:p>
        </p:txBody>
      </p:sp>
      <p:sp>
        <p:nvSpPr>
          <p:cNvPr id="17" name="Text Placeholder 17"/>
          <p:cNvSpPr>
            <a:spLocks noGrp="1"/>
          </p:cNvSpPr>
          <p:nvPr>
            <p:ph type="body" sz="quarter" idx="11" hasCustomPrompt="1"/>
          </p:nvPr>
        </p:nvSpPr>
        <p:spPr>
          <a:xfrm>
            <a:off x="777485" y="2800142"/>
            <a:ext cx="2292136" cy="603661"/>
          </a:xfrm>
          <a:prstGeom prst="rect">
            <a:avLst/>
          </a:prstGeom>
        </p:spPr>
        <p:txBody>
          <a:bodyPr lIns="91420" tIns="45710" rIns="91420" bIns="45710" anchor="ctr" anchorCtr="0">
            <a:noAutofit/>
          </a:bodyPr>
          <a:lstStyle>
            <a:lvl1pPr marL="0" indent="0" algn="ctr">
              <a:buNone/>
              <a:defRPr sz="2000" b="0" i="0" baseline="0">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GB" dirty="0" smtClean="0"/>
              <a:t>Text Goes Here</a:t>
            </a:r>
          </a:p>
        </p:txBody>
      </p:sp>
      <p:sp>
        <p:nvSpPr>
          <p:cNvPr id="18" name="Text Placeholder 17"/>
          <p:cNvSpPr>
            <a:spLocks noGrp="1"/>
          </p:cNvSpPr>
          <p:nvPr>
            <p:ph type="body" sz="quarter" idx="12" hasCustomPrompt="1"/>
          </p:nvPr>
        </p:nvSpPr>
        <p:spPr>
          <a:xfrm>
            <a:off x="3436444" y="2798195"/>
            <a:ext cx="2292136" cy="603661"/>
          </a:xfrm>
          <a:prstGeom prst="rect">
            <a:avLst/>
          </a:prstGeom>
        </p:spPr>
        <p:txBody>
          <a:bodyPr lIns="91420" tIns="45710" rIns="91420" bIns="45710" anchor="ctr" anchorCtr="0">
            <a:noAutofit/>
          </a:bodyPr>
          <a:lstStyle>
            <a:lvl1pPr marL="0" indent="0" algn="ctr">
              <a:buNone/>
              <a:defRPr sz="2000" b="0" i="0" baseline="0">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GB" dirty="0" smtClean="0"/>
              <a:t>Text Goes Here</a:t>
            </a:r>
          </a:p>
        </p:txBody>
      </p:sp>
      <p:sp>
        <p:nvSpPr>
          <p:cNvPr id="19" name="Text Placeholder 17"/>
          <p:cNvSpPr>
            <a:spLocks noGrp="1"/>
          </p:cNvSpPr>
          <p:nvPr>
            <p:ph type="body" sz="quarter" idx="13" hasCustomPrompt="1"/>
          </p:nvPr>
        </p:nvSpPr>
        <p:spPr>
          <a:xfrm>
            <a:off x="6098330" y="2798195"/>
            <a:ext cx="2292136" cy="603661"/>
          </a:xfrm>
          <a:prstGeom prst="rect">
            <a:avLst/>
          </a:prstGeom>
        </p:spPr>
        <p:txBody>
          <a:bodyPr lIns="91420" tIns="45710" rIns="91420" bIns="45710" anchor="ctr" anchorCtr="0">
            <a:noAutofit/>
          </a:bodyPr>
          <a:lstStyle>
            <a:lvl1pPr marL="0" indent="0" algn="ctr">
              <a:buNone/>
              <a:defRPr sz="2000" b="0" i="0" baseline="0">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GB" dirty="0" smtClean="0"/>
              <a:t>Text Goes Here</a:t>
            </a:r>
          </a:p>
        </p:txBody>
      </p:sp>
      <p:sp>
        <p:nvSpPr>
          <p:cNvPr id="14" name="Picture Placeholder 5"/>
          <p:cNvSpPr>
            <a:spLocks noGrp="1"/>
          </p:cNvSpPr>
          <p:nvPr>
            <p:ph type="pic" sz="quarter" idx="14" hasCustomPrompt="1"/>
          </p:nvPr>
        </p:nvSpPr>
        <p:spPr>
          <a:xfrm>
            <a:off x="1520825" y="2143029"/>
            <a:ext cx="788988" cy="788988"/>
          </a:xfrm>
          <a:prstGeom prst="rect">
            <a:avLst/>
          </a:prstGeom>
        </p:spPr>
        <p:txBody>
          <a:bodyPr vert="horz"/>
          <a:lstStyle>
            <a:lvl1pPr marL="0" indent="0" algn="ctr">
              <a:buNone/>
              <a:defRPr sz="1200">
                <a:solidFill>
                  <a:schemeClr val="bg1"/>
                </a:solidFill>
              </a:defRPr>
            </a:lvl1pPr>
          </a:lstStyle>
          <a:p>
            <a:r>
              <a:rPr lang="en-US" dirty="0" smtClean="0"/>
              <a:t>Icon</a:t>
            </a:r>
            <a:endParaRPr lang="en-US" dirty="0"/>
          </a:p>
        </p:txBody>
      </p:sp>
      <p:sp>
        <p:nvSpPr>
          <p:cNvPr id="16" name="Picture Placeholder 5"/>
          <p:cNvSpPr>
            <a:spLocks noGrp="1"/>
          </p:cNvSpPr>
          <p:nvPr>
            <p:ph type="pic" sz="quarter" idx="15" hasCustomPrompt="1"/>
          </p:nvPr>
        </p:nvSpPr>
        <p:spPr>
          <a:xfrm>
            <a:off x="4202870" y="2152809"/>
            <a:ext cx="788988" cy="788988"/>
          </a:xfrm>
          <a:prstGeom prst="rect">
            <a:avLst/>
          </a:prstGeom>
        </p:spPr>
        <p:txBody>
          <a:bodyPr vert="horz"/>
          <a:lstStyle>
            <a:lvl1pPr marL="0" indent="0" algn="ctr">
              <a:buNone/>
              <a:defRPr sz="1200">
                <a:solidFill>
                  <a:schemeClr val="bg1"/>
                </a:solidFill>
              </a:defRPr>
            </a:lvl1pPr>
          </a:lstStyle>
          <a:p>
            <a:r>
              <a:rPr lang="en-US" dirty="0" smtClean="0"/>
              <a:t>Icon</a:t>
            </a:r>
            <a:endParaRPr lang="en-US" dirty="0"/>
          </a:p>
        </p:txBody>
      </p:sp>
      <p:sp>
        <p:nvSpPr>
          <p:cNvPr id="21" name="Picture Placeholder 5"/>
          <p:cNvSpPr>
            <a:spLocks noGrp="1"/>
          </p:cNvSpPr>
          <p:nvPr>
            <p:ph type="pic" sz="quarter" idx="16" hasCustomPrompt="1"/>
          </p:nvPr>
        </p:nvSpPr>
        <p:spPr>
          <a:xfrm>
            <a:off x="6841860" y="2143029"/>
            <a:ext cx="788988" cy="788988"/>
          </a:xfrm>
          <a:prstGeom prst="rect">
            <a:avLst/>
          </a:prstGeom>
        </p:spPr>
        <p:txBody>
          <a:bodyPr vert="horz"/>
          <a:lstStyle>
            <a:lvl1pPr marL="0" indent="0" algn="ctr">
              <a:buNone/>
              <a:defRPr sz="1200">
                <a:solidFill>
                  <a:schemeClr val="bg1"/>
                </a:solidFill>
              </a:defRPr>
            </a:lvl1pPr>
          </a:lstStyle>
          <a:p>
            <a:r>
              <a:rPr lang="en-US" dirty="0" smtClean="0"/>
              <a:t>Icon</a:t>
            </a:r>
            <a:endParaRPr lang="en-US" dirty="0"/>
          </a:p>
        </p:txBody>
      </p:sp>
    </p:spTree>
    <p:extLst>
      <p:ext uri="{BB962C8B-B14F-4D97-AF65-F5344CB8AC3E}">
        <p14:creationId xmlns:p14="http://schemas.microsoft.com/office/powerpoint/2010/main" val="1378820260"/>
      </p:ext>
    </p:extLst>
  </p:cSld>
  <p:clrMapOvr>
    <a:masterClrMapping/>
  </p:clrMapOvr>
  <p:transition spd="slow">
    <p:wip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3" name="Oval 42"/>
          <p:cNvSpPr/>
          <p:nvPr userDrawn="1"/>
        </p:nvSpPr>
        <p:spPr>
          <a:xfrm>
            <a:off x="774821" y="1622395"/>
            <a:ext cx="2306251" cy="2305968"/>
          </a:xfrm>
          <a:prstGeom prst="ellipse">
            <a:avLst/>
          </a:prstGeom>
          <a:solidFill>
            <a:sysClr val="windowText" lastClr="000000">
              <a:alpha val="30000"/>
            </a:sysClr>
          </a:solidFill>
          <a:ln w="25400" cap="flat" cmpd="sng" algn="ctr">
            <a:noFill/>
            <a:prstDash val="solid"/>
          </a:ln>
          <a:effectLst/>
        </p:spPr>
        <p:txBody>
          <a:bodyPr lIns="68577" tIns="34289" rIns="68577" bIns="34289"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44" name="Oval 43"/>
          <p:cNvSpPr/>
          <p:nvPr userDrawn="1"/>
        </p:nvSpPr>
        <p:spPr>
          <a:xfrm>
            <a:off x="3422842" y="1622395"/>
            <a:ext cx="2306251" cy="2305968"/>
          </a:xfrm>
          <a:prstGeom prst="ellipse">
            <a:avLst/>
          </a:prstGeom>
          <a:solidFill>
            <a:sysClr val="windowText" lastClr="000000">
              <a:alpha val="30000"/>
            </a:sysClr>
          </a:solidFill>
          <a:ln w="25400" cap="flat" cmpd="sng" algn="ctr">
            <a:noFill/>
            <a:prstDash val="solid"/>
          </a:ln>
          <a:effectLst/>
        </p:spPr>
        <p:txBody>
          <a:bodyPr lIns="68577" tIns="34289" rIns="68577" bIns="34289"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45" name="Oval 44"/>
          <p:cNvSpPr/>
          <p:nvPr userDrawn="1"/>
        </p:nvSpPr>
        <p:spPr>
          <a:xfrm>
            <a:off x="6087359" y="1622395"/>
            <a:ext cx="2306251" cy="2305968"/>
          </a:xfrm>
          <a:prstGeom prst="ellipse">
            <a:avLst/>
          </a:prstGeom>
          <a:solidFill>
            <a:sysClr val="windowText" lastClr="000000">
              <a:alpha val="30000"/>
            </a:sysClr>
          </a:solidFill>
          <a:ln w="25400" cap="flat" cmpd="sng" algn="ctr">
            <a:noFill/>
            <a:prstDash val="solid"/>
          </a:ln>
          <a:effectLst/>
        </p:spPr>
        <p:txBody>
          <a:bodyPr lIns="68577" tIns="34289" rIns="68577" bIns="34289"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3"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p>
            <a:pPr lvl="0"/>
            <a:r>
              <a:rPr lang="en-US" dirty="0" smtClean="0"/>
              <a:t>Click to edit Master title style</a:t>
            </a:r>
            <a:endParaRPr lang="en-GB" dirty="0"/>
          </a:p>
        </p:txBody>
      </p:sp>
      <p:sp>
        <p:nvSpPr>
          <p:cNvPr id="35" name="Picture Placeholder 25"/>
          <p:cNvSpPr>
            <a:spLocks noGrp="1"/>
          </p:cNvSpPr>
          <p:nvPr>
            <p:ph type="pic" sz="quarter" idx="10" hasCustomPrompt="1"/>
          </p:nvPr>
        </p:nvSpPr>
        <p:spPr>
          <a:xfrm>
            <a:off x="774965" y="1622395"/>
            <a:ext cx="2305968" cy="2305968"/>
          </a:xfrm>
          <a:prstGeom prst="ellipse">
            <a:avLst/>
          </a:prstGeom>
          <a:solidFill>
            <a:schemeClr val="bg1">
              <a:alpha val="30000"/>
            </a:schemeClr>
          </a:solidFill>
          <a:ln>
            <a:noFill/>
          </a:ln>
          <a:effectLst/>
        </p:spPr>
        <p:txBody>
          <a:bodyPr lIns="91424" tIns="45712" rIns="91424" bIns="45712" anchor="ctr" anchorCtr="0"/>
          <a:lstStyle>
            <a:lvl1pPr algn="l">
              <a:buFontTx/>
              <a:buNone/>
              <a:defRPr sz="1300" baseline="0">
                <a:solidFill>
                  <a:schemeClr val="tx1"/>
                </a:solidFill>
                <a:latin typeface="+mj-lt"/>
              </a:defRPr>
            </a:lvl1pPr>
          </a:lstStyle>
          <a:p>
            <a:pPr lvl="0"/>
            <a:r>
              <a:rPr lang="en-US" noProof="0" dirty="0" smtClean="0"/>
              <a:t>	</a:t>
            </a:r>
          </a:p>
          <a:p>
            <a:pPr lvl="0"/>
            <a:endParaRPr lang="en-US" noProof="0" dirty="0" smtClean="0"/>
          </a:p>
          <a:p>
            <a:pPr lvl="0"/>
            <a:endParaRPr lang="en-US" noProof="0" dirty="0" smtClean="0"/>
          </a:p>
          <a:p>
            <a:pPr lvl="0"/>
            <a:r>
              <a:rPr lang="en-US" noProof="0" dirty="0" smtClean="0"/>
              <a:t>	</a:t>
            </a:r>
          </a:p>
          <a:p>
            <a:pPr lvl="0"/>
            <a:r>
              <a:rPr lang="en-US" noProof="0" dirty="0" smtClean="0"/>
              <a:t>	Drag picture to placeholder or click icon to add</a:t>
            </a:r>
            <a:endParaRPr lang="en-US" noProof="0" dirty="0"/>
          </a:p>
        </p:txBody>
      </p:sp>
      <p:sp>
        <p:nvSpPr>
          <p:cNvPr id="37" name="Picture Placeholder 25"/>
          <p:cNvSpPr>
            <a:spLocks noGrp="1"/>
          </p:cNvSpPr>
          <p:nvPr>
            <p:ph type="pic" sz="quarter" idx="11" hasCustomPrompt="1"/>
          </p:nvPr>
        </p:nvSpPr>
        <p:spPr>
          <a:xfrm>
            <a:off x="3422986" y="1622395"/>
            <a:ext cx="2305968" cy="2305968"/>
          </a:xfrm>
          <a:prstGeom prst="ellipse">
            <a:avLst/>
          </a:prstGeom>
          <a:solidFill>
            <a:schemeClr val="bg1">
              <a:alpha val="30000"/>
            </a:schemeClr>
          </a:solidFill>
          <a:ln>
            <a:noFill/>
          </a:ln>
          <a:effectLst/>
        </p:spPr>
        <p:txBody>
          <a:bodyPr lIns="91424" tIns="45712" rIns="91424" bIns="45712" anchor="ctr" anchorCtr="0"/>
          <a:lstStyle>
            <a:lvl1pPr algn="l">
              <a:buFontTx/>
              <a:buNone/>
              <a:defRPr sz="1300">
                <a:solidFill>
                  <a:schemeClr val="tx1"/>
                </a:solidFill>
                <a:latin typeface="+mj-lt"/>
              </a:defRPr>
            </a:lvl1pPr>
          </a:lstStyle>
          <a:p>
            <a:pPr lvl="0"/>
            <a:r>
              <a:rPr lang="en-US" noProof="0" dirty="0" smtClean="0"/>
              <a:t>	</a:t>
            </a:r>
          </a:p>
          <a:p>
            <a:pPr lvl="0"/>
            <a:endParaRPr lang="en-US" noProof="0" dirty="0" smtClean="0"/>
          </a:p>
          <a:p>
            <a:pPr lvl="0"/>
            <a:endParaRPr lang="en-US" noProof="0" dirty="0" smtClean="0"/>
          </a:p>
          <a:p>
            <a:pPr lvl="0"/>
            <a:endParaRPr lang="en-US" noProof="0" dirty="0" smtClean="0"/>
          </a:p>
          <a:p>
            <a:pPr lvl="0"/>
            <a:r>
              <a:rPr lang="en-US" noProof="0" dirty="0" smtClean="0"/>
              <a:t>	Drag picture to placeholder or click icon to add</a:t>
            </a:r>
            <a:endParaRPr lang="en-US" noProof="0" dirty="0"/>
          </a:p>
        </p:txBody>
      </p:sp>
      <p:sp>
        <p:nvSpPr>
          <p:cNvPr id="39" name="Picture Placeholder 25"/>
          <p:cNvSpPr>
            <a:spLocks noGrp="1"/>
          </p:cNvSpPr>
          <p:nvPr>
            <p:ph type="pic" sz="quarter" idx="12" hasCustomPrompt="1"/>
          </p:nvPr>
        </p:nvSpPr>
        <p:spPr>
          <a:xfrm>
            <a:off x="6087503" y="1622395"/>
            <a:ext cx="2305968" cy="2305968"/>
          </a:xfrm>
          <a:prstGeom prst="ellipse">
            <a:avLst/>
          </a:prstGeom>
          <a:solidFill>
            <a:schemeClr val="bg1">
              <a:alpha val="30000"/>
            </a:schemeClr>
          </a:solidFill>
          <a:ln>
            <a:noFill/>
          </a:ln>
          <a:effectLst/>
        </p:spPr>
        <p:txBody>
          <a:bodyPr lIns="91424" tIns="45712" rIns="91424" bIns="45712" anchor="ctr" anchorCtr="0"/>
          <a:lstStyle>
            <a:lvl1pPr algn="l">
              <a:buFontTx/>
              <a:buNone/>
              <a:defRPr sz="1300">
                <a:solidFill>
                  <a:schemeClr val="tx1"/>
                </a:solidFill>
                <a:latin typeface="+mj-lt"/>
              </a:defRPr>
            </a:lvl1pPr>
          </a:lstStyle>
          <a:p>
            <a:pPr lvl="0"/>
            <a:r>
              <a:rPr lang="en-US" noProof="0" dirty="0" smtClean="0"/>
              <a:t>	</a:t>
            </a:r>
          </a:p>
          <a:p>
            <a:pPr lvl="0"/>
            <a:endParaRPr lang="en-US" noProof="0" dirty="0" smtClean="0"/>
          </a:p>
          <a:p>
            <a:pPr lvl="0"/>
            <a:endParaRPr lang="en-US" noProof="0" dirty="0" smtClean="0"/>
          </a:p>
          <a:p>
            <a:pPr lvl="0"/>
            <a:endParaRPr lang="en-US" noProof="0" dirty="0" smtClean="0"/>
          </a:p>
          <a:p>
            <a:pPr lvl="0"/>
            <a:r>
              <a:rPr lang="en-US" noProof="0" dirty="0" smtClean="0"/>
              <a:t>	Drag picture to placeholder or click icon to add</a:t>
            </a:r>
            <a:endParaRPr lang="en-US" noProof="0" dirty="0"/>
          </a:p>
        </p:txBody>
      </p:sp>
      <p:sp>
        <p:nvSpPr>
          <p:cNvPr id="9" name="Text Placeholder 17"/>
          <p:cNvSpPr>
            <a:spLocks noGrp="1"/>
          </p:cNvSpPr>
          <p:nvPr>
            <p:ph type="body" sz="quarter" idx="13" hasCustomPrompt="1"/>
          </p:nvPr>
        </p:nvSpPr>
        <p:spPr>
          <a:xfrm>
            <a:off x="788797" y="3873138"/>
            <a:ext cx="2292136" cy="603661"/>
          </a:xfrm>
          <a:prstGeom prst="rect">
            <a:avLst/>
          </a:prstGeom>
        </p:spPr>
        <p:txBody>
          <a:bodyPr lIns="91420" tIns="45710" rIns="91420" bIns="45710" anchor="ctr" anchorCtr="0">
            <a:noAutofit/>
          </a:bodyPr>
          <a:lstStyle>
            <a:lvl1pPr marL="0" indent="0" algn="ctr">
              <a:buNone/>
              <a:defRPr sz="2000" b="0" i="0" baseline="0">
                <a:solidFill>
                  <a:schemeClr val="tx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GB" dirty="0" smtClean="0"/>
              <a:t>Text Goes Here</a:t>
            </a:r>
          </a:p>
        </p:txBody>
      </p:sp>
      <p:sp>
        <p:nvSpPr>
          <p:cNvPr id="10" name="Text Placeholder 17"/>
          <p:cNvSpPr>
            <a:spLocks noGrp="1"/>
          </p:cNvSpPr>
          <p:nvPr>
            <p:ph type="body" sz="quarter" idx="14" hasCustomPrompt="1"/>
          </p:nvPr>
        </p:nvSpPr>
        <p:spPr>
          <a:xfrm>
            <a:off x="3436818" y="3871191"/>
            <a:ext cx="2292136" cy="603661"/>
          </a:xfrm>
          <a:prstGeom prst="rect">
            <a:avLst/>
          </a:prstGeom>
        </p:spPr>
        <p:txBody>
          <a:bodyPr lIns="91420" tIns="45710" rIns="91420" bIns="45710" anchor="ctr" anchorCtr="0">
            <a:noAutofit/>
          </a:bodyPr>
          <a:lstStyle>
            <a:lvl1pPr marL="0" indent="0" algn="ctr">
              <a:buNone/>
              <a:defRPr sz="2000" b="0" i="0" baseline="0">
                <a:solidFill>
                  <a:schemeClr val="tx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GB" dirty="0" smtClean="0"/>
              <a:t>Text Goes Here</a:t>
            </a:r>
          </a:p>
        </p:txBody>
      </p:sp>
      <p:sp>
        <p:nvSpPr>
          <p:cNvPr id="11" name="Text Placeholder 17"/>
          <p:cNvSpPr>
            <a:spLocks noGrp="1"/>
          </p:cNvSpPr>
          <p:nvPr>
            <p:ph type="body" sz="quarter" idx="15" hasCustomPrompt="1"/>
          </p:nvPr>
        </p:nvSpPr>
        <p:spPr>
          <a:xfrm>
            <a:off x="6101335" y="3871191"/>
            <a:ext cx="2292136" cy="603661"/>
          </a:xfrm>
          <a:prstGeom prst="rect">
            <a:avLst/>
          </a:prstGeom>
        </p:spPr>
        <p:txBody>
          <a:bodyPr lIns="91420" tIns="45710" rIns="91420" bIns="45710" anchor="ctr" anchorCtr="0">
            <a:noAutofit/>
          </a:bodyPr>
          <a:lstStyle>
            <a:lvl1pPr marL="0" indent="0" algn="ctr">
              <a:buNone/>
              <a:defRPr sz="2000" b="0" i="0" baseline="0">
                <a:solidFill>
                  <a:schemeClr val="tx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GB" dirty="0" smtClean="0"/>
              <a:t>Text Goes Here</a:t>
            </a:r>
          </a:p>
        </p:txBody>
      </p:sp>
    </p:spTree>
    <p:extLst>
      <p:ext uri="{BB962C8B-B14F-4D97-AF65-F5344CB8AC3E}">
        <p14:creationId xmlns:p14="http://schemas.microsoft.com/office/powerpoint/2010/main" val="2519629538"/>
      </p:ext>
    </p:extLst>
  </p:cSld>
  <p:clrMapOvr>
    <a:masterClrMapping/>
  </p:clrMapOvr>
  <p:transition spd="slow">
    <p:wip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Text">
    <p:spTree>
      <p:nvGrpSpPr>
        <p:cNvPr id="1" name=""/>
        <p:cNvGrpSpPr/>
        <p:nvPr/>
      </p:nvGrpSpPr>
      <p:grpSpPr>
        <a:xfrm>
          <a:off x="0" y="0"/>
          <a:ext cx="0" cy="0"/>
          <a:chOff x="0" y="0"/>
          <a:chExt cx="0" cy="0"/>
        </a:xfrm>
      </p:grpSpPr>
      <p:pic>
        <p:nvPicPr>
          <p:cNvPr id="4" name="Picture 5"/>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150813" y="4629150"/>
            <a:ext cx="7334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Picture Placeholder 2"/>
          <p:cNvSpPr>
            <a:spLocks noGrp="1"/>
          </p:cNvSpPr>
          <p:nvPr>
            <p:ph type="pic" sz="quarter" idx="10"/>
          </p:nvPr>
        </p:nvSpPr>
        <p:spPr>
          <a:xfrm>
            <a:off x="0" y="0"/>
            <a:ext cx="9144000" cy="5143500"/>
          </a:xfrm>
          <a:prstGeom prst="rect">
            <a:avLst/>
          </a:prstGeom>
        </p:spPr>
        <p:txBody>
          <a:bodyPr vert="horz" lIns="91420" tIns="45710" rIns="91420" bIns="45710"/>
          <a:lstStyle>
            <a:lvl1pPr marL="0" indent="0" algn="ctr">
              <a:buNone/>
              <a:defRPr sz="2200" baseline="0">
                <a:latin typeface="+mn-lt"/>
                <a:cs typeface="CiscoSans ExtraLight"/>
              </a:defRPr>
            </a:lvl1pPr>
          </a:lstStyle>
          <a:p>
            <a:pPr lvl="0"/>
            <a:r>
              <a:rPr lang="en-US" noProof="0" smtClean="0"/>
              <a:t>Click icon to add picture</a:t>
            </a:r>
            <a:endParaRPr lang="en-US" noProof="0" dirty="0"/>
          </a:p>
        </p:txBody>
      </p:sp>
      <p:sp>
        <p:nvSpPr>
          <p:cNvPr id="6" name="Text Placeholder 2"/>
          <p:cNvSpPr>
            <a:spLocks noGrp="1"/>
          </p:cNvSpPr>
          <p:nvPr>
            <p:ph type="body" sz="quarter" idx="11" hasCustomPrompt="1"/>
          </p:nvPr>
        </p:nvSpPr>
        <p:spPr bwMode="auto">
          <a:xfrm>
            <a:off x="500063" y="3486478"/>
            <a:ext cx="8139112" cy="500992"/>
          </a:xfrm>
          <a:prstGeom prst="rect">
            <a:avLst/>
          </a:prstGeom>
          <a:solidFill>
            <a:schemeClr val="bg1">
              <a:alpha val="70000"/>
            </a:schemeClr>
          </a:solidFill>
          <a:extLst/>
        </p:spPr>
        <p:txBody>
          <a:bodyPr wrap="square" lIns="108000" tIns="0" rIns="91440" bIns="45720" numCol="1" anchor="ctr" anchorCtr="0" compatLnSpc="1">
            <a:prstTxWarp prst="textNoShape">
              <a:avLst/>
            </a:prstTxWarp>
            <a:spAutoFit/>
          </a:bodyPr>
          <a:lstStyle>
            <a:lvl1pPr marL="172800" indent="0">
              <a:lnSpc>
                <a:spcPts val="3680"/>
              </a:lnSpc>
              <a:spcBef>
                <a:spcPts val="0"/>
              </a:spcBef>
              <a:buNone/>
              <a:defRPr sz="2400" i="1"/>
            </a:lvl1pPr>
          </a:lstStyle>
          <a:p>
            <a:pPr lvl="0"/>
            <a:r>
              <a:rPr lang="en-GB" dirty="0" smtClean="0"/>
              <a:t>Text Goes Here</a:t>
            </a:r>
          </a:p>
        </p:txBody>
      </p:sp>
    </p:spTree>
    <p:extLst>
      <p:ext uri="{BB962C8B-B14F-4D97-AF65-F5344CB8AC3E}">
        <p14:creationId xmlns:p14="http://schemas.microsoft.com/office/powerpoint/2010/main" val="1172492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alf Page Photo With Tex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308013" y="301037"/>
            <a:ext cx="8563172" cy="2542175"/>
          </a:xfrm>
          <a:prstGeom prst="rect">
            <a:avLst/>
          </a:prstGeom>
        </p:spPr>
        <p:txBody>
          <a:bodyPr vert="horz" lIns="91420" tIns="45710" rIns="91420" bIns="45710"/>
          <a:lstStyle>
            <a:lvl1pPr marL="0" indent="0" algn="ctr">
              <a:buNone/>
              <a:defRPr sz="2200" baseline="0">
                <a:solidFill>
                  <a:srgbClr val="676767"/>
                </a:solidFill>
                <a:latin typeface="+mn-lt"/>
                <a:cs typeface="CiscoSans ExtraLight"/>
              </a:defRPr>
            </a:lvl1pPr>
          </a:lstStyle>
          <a:p>
            <a:pPr lvl="0"/>
            <a:r>
              <a:rPr lang="en-US" noProof="0" smtClean="0"/>
              <a:t>Click icon to add picture</a:t>
            </a:r>
            <a:endParaRPr lang="en-US" noProof="0" dirty="0"/>
          </a:p>
        </p:txBody>
      </p:sp>
      <p:sp>
        <p:nvSpPr>
          <p:cNvPr id="4" name="Text Placeholder 3"/>
          <p:cNvSpPr>
            <a:spLocks noGrp="1"/>
          </p:cNvSpPr>
          <p:nvPr>
            <p:ph type="body" sz="quarter" idx="11" hasCustomPrompt="1"/>
          </p:nvPr>
        </p:nvSpPr>
        <p:spPr>
          <a:xfrm>
            <a:off x="448785" y="3054518"/>
            <a:ext cx="8364236" cy="564257"/>
          </a:xfrm>
          <a:prstGeom prst="rect">
            <a:avLst/>
          </a:prstGeom>
        </p:spPr>
        <p:txBody>
          <a:bodyPr vert="horz" wrap="square">
            <a:spAutoFit/>
          </a:bodyPr>
          <a:lstStyle>
            <a:lvl1pPr marL="0" indent="0">
              <a:buNone/>
              <a:defRPr sz="3200" baseline="0">
                <a:solidFill>
                  <a:srgbClr val="676767"/>
                </a:solidFill>
              </a:defRPr>
            </a:lvl1pPr>
          </a:lstStyle>
          <a:p>
            <a:pPr lvl="0"/>
            <a:r>
              <a:rPr lang="en-GB" dirty="0" smtClean="0"/>
              <a:t>Text Goes Here</a:t>
            </a:r>
          </a:p>
        </p:txBody>
      </p:sp>
    </p:spTree>
    <p:extLst>
      <p:ext uri="{BB962C8B-B14F-4D97-AF65-F5344CB8AC3E}">
        <p14:creationId xmlns:p14="http://schemas.microsoft.com/office/powerpoint/2010/main" val="3473071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Full bleed photo">
    <p:spTree>
      <p:nvGrpSpPr>
        <p:cNvPr id="1" name=""/>
        <p:cNvGrpSpPr/>
        <p:nvPr/>
      </p:nvGrpSpPr>
      <p:grpSpPr>
        <a:xfrm>
          <a:off x="0" y="0"/>
          <a:ext cx="0" cy="0"/>
          <a:chOff x="0" y="0"/>
          <a:chExt cx="0" cy="0"/>
        </a:xfrm>
      </p:grpSpPr>
      <p:pic>
        <p:nvPicPr>
          <p:cNvPr id="4" name="Picture 5"/>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150813" y="4629150"/>
            <a:ext cx="7334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Picture Placeholder 2"/>
          <p:cNvSpPr>
            <a:spLocks noGrp="1"/>
          </p:cNvSpPr>
          <p:nvPr>
            <p:ph type="pic" sz="quarter" idx="10"/>
          </p:nvPr>
        </p:nvSpPr>
        <p:spPr>
          <a:xfrm>
            <a:off x="0" y="0"/>
            <a:ext cx="9147348" cy="5143500"/>
          </a:xfrm>
          <a:prstGeom prst="rect">
            <a:avLst/>
          </a:prstGeom>
        </p:spPr>
        <p:txBody>
          <a:bodyPr vert="horz" lIns="91420" tIns="45710" rIns="91420" bIns="45710"/>
          <a:lstStyle>
            <a:lvl1pPr marL="0" indent="0" algn="ctr">
              <a:buNone/>
              <a:defRPr sz="2200" baseline="0">
                <a:latin typeface="+mn-lt"/>
                <a:cs typeface="CiscoSans ExtraLight"/>
              </a:defRPr>
            </a:lvl1pPr>
          </a:lstStyle>
          <a:p>
            <a:pPr lvl="0"/>
            <a:r>
              <a:rPr lang="en-US" noProof="0" smtClean="0"/>
              <a:t>Click icon to add picture</a:t>
            </a:r>
            <a:endParaRPr lang="en-US" noProof="0" dirty="0"/>
          </a:p>
        </p:txBody>
      </p:sp>
    </p:spTree>
    <p:extLst>
      <p:ext uri="{BB962C8B-B14F-4D97-AF65-F5344CB8AC3E}">
        <p14:creationId xmlns:p14="http://schemas.microsoft.com/office/powerpoint/2010/main" val="1712124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Title_Photo">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15"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426047" y="357465"/>
            <a:ext cx="948131" cy="512208"/>
          </a:xfrm>
          <a:prstGeom prst="rect">
            <a:avLst/>
          </a:prstGeom>
          <a:noFill/>
          <a:ln>
            <a:noFill/>
          </a:ln>
          <a:extLst>
            <a:ext uri="{909E8E84-426E-40DD-AFC4-6F175D3DCCD1}">
              <a14:hiddenFill xmlns:a14="http://schemas.microsoft.com/office/drawing/2010/main">
                <a:solidFill>
                  <a:srgbClr val="FFFFFF">
                    <a:alpha val="81960"/>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Subtitle 2"/>
          <p:cNvSpPr>
            <a:spLocks noGrp="1"/>
          </p:cNvSpPr>
          <p:nvPr>
            <p:ph type="subTitle" idx="1" hasCustomPrompt="1"/>
          </p:nvPr>
        </p:nvSpPr>
        <p:spPr>
          <a:xfrm>
            <a:off x="469496" y="3793198"/>
            <a:ext cx="8296421" cy="288131"/>
          </a:xfrm>
          <a:prstGeom prst="rect">
            <a:avLst/>
          </a:prstGeom>
        </p:spPr>
        <p:txBody>
          <a:bodyPr lIns="91420" tIns="45710" rIns="91420" bIns="45710" anchor="b" anchorCtr="0">
            <a:noAutofit/>
          </a:bodyPr>
          <a:lstStyle>
            <a:lvl1pPr marL="0" indent="0" algn="l">
              <a:buNone/>
              <a:defRPr sz="1400" b="0" i="0">
                <a:solidFill>
                  <a:srgbClr val="4D4D4D"/>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GB" dirty="0" smtClean="0"/>
              <a:t>Speaker Name</a:t>
            </a:r>
            <a:endParaRPr lang="en-US" dirty="0"/>
          </a:p>
        </p:txBody>
      </p:sp>
      <p:sp>
        <p:nvSpPr>
          <p:cNvPr id="12" name="Text Placeholder 38"/>
          <p:cNvSpPr>
            <a:spLocks noGrp="1"/>
          </p:cNvSpPr>
          <p:nvPr>
            <p:ph type="body" sz="quarter" idx="11" hasCustomPrompt="1"/>
          </p:nvPr>
        </p:nvSpPr>
        <p:spPr>
          <a:xfrm>
            <a:off x="469496" y="4078551"/>
            <a:ext cx="8296421" cy="288131"/>
          </a:xfrm>
          <a:prstGeom prst="rect">
            <a:avLst/>
          </a:prstGeom>
        </p:spPr>
        <p:txBody>
          <a:bodyPr lIns="91420" tIns="45710" rIns="91420" bIns="45710"/>
          <a:lstStyle>
            <a:lvl1pPr marL="0" indent="0" algn="l">
              <a:buFontTx/>
              <a:buNone/>
              <a:defRPr lang="en-US" sz="1400" b="0" i="0" kern="1200" dirty="0" smtClean="0">
                <a:solidFill>
                  <a:srgbClr val="4D4D4D"/>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smtClean="0"/>
              <a:t>Speaker Title</a:t>
            </a:r>
          </a:p>
        </p:txBody>
      </p:sp>
      <p:sp>
        <p:nvSpPr>
          <p:cNvPr id="13" name="Text Placeholder 40"/>
          <p:cNvSpPr>
            <a:spLocks noGrp="1"/>
          </p:cNvSpPr>
          <p:nvPr>
            <p:ph type="body" sz="quarter" idx="12" hasCustomPrompt="1"/>
          </p:nvPr>
        </p:nvSpPr>
        <p:spPr>
          <a:xfrm>
            <a:off x="469496" y="4363904"/>
            <a:ext cx="8296421" cy="288131"/>
          </a:xfrm>
          <a:prstGeom prst="rect">
            <a:avLst/>
          </a:prstGeom>
        </p:spPr>
        <p:txBody>
          <a:bodyPr lIns="91420" tIns="45710" rIns="91420" bIns="45710"/>
          <a:lstStyle>
            <a:lvl1pPr marL="0" indent="0" algn="l">
              <a:buFontTx/>
              <a:buNone/>
              <a:defRPr lang="en-US" sz="1400" b="0" i="0" kern="1200" dirty="0" smtClean="0">
                <a:solidFill>
                  <a:srgbClr val="4D4D4D"/>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smtClean="0"/>
              <a:t>Date</a:t>
            </a:r>
          </a:p>
        </p:txBody>
      </p:sp>
      <p:sp>
        <p:nvSpPr>
          <p:cNvPr id="14" name="Text Placeholder 2"/>
          <p:cNvSpPr>
            <a:spLocks noGrp="1"/>
          </p:cNvSpPr>
          <p:nvPr>
            <p:ph type="body" sz="quarter" idx="13" hasCustomPrompt="1"/>
          </p:nvPr>
        </p:nvSpPr>
        <p:spPr>
          <a:xfrm>
            <a:off x="463292" y="3211463"/>
            <a:ext cx="8302625" cy="299001"/>
          </a:xfrm>
          <a:prstGeom prst="rect">
            <a:avLst/>
          </a:prstGeom>
        </p:spPr>
        <p:txBody>
          <a:bodyPr lIns="91420" tIns="45710" rIns="91420" bIns="45710"/>
          <a:lstStyle>
            <a:lvl1pPr marL="0" indent="0">
              <a:buFont typeface="Arial" panose="020B0604020202020204" pitchFamily="34" charset="0"/>
              <a:buNone/>
              <a:defRPr sz="2200" baseline="0">
                <a:solidFill>
                  <a:srgbClr val="4D4D4D"/>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GB" dirty="0" smtClean="0"/>
              <a:t>Subtitle Goes Here</a:t>
            </a:r>
          </a:p>
        </p:txBody>
      </p:sp>
      <p:sp>
        <p:nvSpPr>
          <p:cNvPr id="10" name="Title 1"/>
          <p:cNvSpPr>
            <a:spLocks noGrp="1"/>
          </p:cNvSpPr>
          <p:nvPr>
            <p:ph type="ctrTitle" hasCustomPrompt="1"/>
          </p:nvPr>
        </p:nvSpPr>
        <p:spPr>
          <a:xfrm>
            <a:off x="425765" y="2639977"/>
            <a:ext cx="8340152" cy="644730"/>
          </a:xfrm>
          <a:prstGeom prst="rect">
            <a:avLst/>
          </a:prstGeom>
        </p:spPr>
        <p:txBody>
          <a:bodyPr anchor="b"/>
          <a:lstStyle>
            <a:lvl1pPr marL="0" indent="0" algn="l">
              <a:lnSpc>
                <a:spcPct val="90000"/>
              </a:lnSpc>
              <a:buFont typeface="Arial" panose="020B0604020202020204" pitchFamily="34" charset="0"/>
              <a:buNone/>
              <a:defRPr sz="5200" b="0" i="0" spc="0" baseline="0">
                <a:solidFill>
                  <a:srgbClr val="4D4D4D"/>
                </a:solidFill>
                <a:latin typeface="+mj-lt"/>
                <a:cs typeface="CiscoSans Thin"/>
              </a:defRPr>
            </a:lvl1pPr>
          </a:lstStyle>
          <a:p>
            <a:r>
              <a:rPr lang="en-GB" dirty="0" smtClean="0"/>
              <a:t>Presentation Title Goes Here</a:t>
            </a:r>
            <a:endParaRPr lang="en-US" dirty="0"/>
          </a:p>
        </p:txBody>
      </p:sp>
    </p:spTree>
    <p:extLst>
      <p:ext uri="{BB962C8B-B14F-4D97-AF65-F5344CB8AC3E}">
        <p14:creationId xmlns:p14="http://schemas.microsoft.com/office/powerpoint/2010/main" val="3824756650"/>
      </p:ext>
    </p:extLst>
  </p:cSld>
  <p:clrMapOvr>
    <a:masterClrMapping/>
  </p:clrMapOvr>
  <p:transition spd="slow">
    <p:wip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308012" y="240631"/>
            <a:ext cx="8480388" cy="4266646"/>
          </a:xfrm>
          <a:prstGeom prst="rect">
            <a:avLst/>
          </a:prstGeom>
        </p:spPr>
        <p:txBody>
          <a:bodyPr vert="horz" lIns="91424" tIns="45712" rIns="91424" bIns="45712"/>
          <a:lstStyle>
            <a:lvl1pPr marL="0" indent="0" algn="ctr">
              <a:buNone/>
              <a:defRPr sz="1500" baseline="0">
                <a:latin typeface="+mn-lt"/>
                <a:cs typeface="CiscoSans ExtraLight"/>
              </a:defRPr>
            </a:lvl1pPr>
          </a:lstStyle>
          <a:p>
            <a:pPr lvl="0"/>
            <a:r>
              <a:rPr lang="en-US" noProof="0" smtClean="0"/>
              <a:t>Click icon to add picture</a:t>
            </a:r>
            <a:endParaRPr lang="en-US" noProof="0" dirty="0"/>
          </a:p>
        </p:txBody>
      </p:sp>
    </p:spTree>
    <p:extLst>
      <p:ext uri="{BB962C8B-B14F-4D97-AF65-F5344CB8AC3E}">
        <p14:creationId xmlns:p14="http://schemas.microsoft.com/office/powerpoint/2010/main" val="4278971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ingle photo with caption">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1892300" y="596900"/>
            <a:ext cx="5348288" cy="300355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anchor="ctr"/>
          <a:lstStyle/>
          <a:p>
            <a:pPr algn="ctr" fontAlgn="auto">
              <a:spcBef>
                <a:spcPts val="0"/>
              </a:spcBef>
              <a:spcAft>
                <a:spcPts val="0"/>
              </a:spcAft>
              <a:defRPr/>
            </a:pPr>
            <a:endParaRPr lang="en-US">
              <a:latin typeface="+mj-lt"/>
            </a:endParaRPr>
          </a:p>
        </p:txBody>
      </p:sp>
      <p:sp>
        <p:nvSpPr>
          <p:cNvPr id="5" name="Rectangle 4"/>
          <p:cNvSpPr/>
          <p:nvPr/>
        </p:nvSpPr>
        <p:spPr>
          <a:xfrm>
            <a:off x="1892300" y="3595688"/>
            <a:ext cx="5346700" cy="747712"/>
          </a:xfrm>
          <a:prstGeom prst="rect">
            <a:avLst/>
          </a:prstGeom>
          <a:no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anchor="ctr"/>
          <a:lstStyle/>
          <a:p>
            <a:pPr algn="ctr" fontAlgn="auto">
              <a:spcBef>
                <a:spcPts val="0"/>
              </a:spcBef>
              <a:spcAft>
                <a:spcPts val="0"/>
              </a:spcAft>
              <a:defRPr/>
            </a:pPr>
            <a:endParaRPr lang="en-US">
              <a:latin typeface="+mj-lt"/>
            </a:endParaRPr>
          </a:p>
        </p:txBody>
      </p:sp>
      <p:sp>
        <p:nvSpPr>
          <p:cNvPr id="26" name="Picture Placeholder 25"/>
          <p:cNvSpPr>
            <a:spLocks noGrp="1"/>
          </p:cNvSpPr>
          <p:nvPr>
            <p:ph type="pic" sz="quarter" idx="10"/>
          </p:nvPr>
        </p:nvSpPr>
        <p:spPr>
          <a:xfrm>
            <a:off x="1900238" y="596646"/>
            <a:ext cx="5329238" cy="3003804"/>
          </a:xfrm>
          <a:prstGeom prst="rect">
            <a:avLst/>
          </a:prstGeom>
          <a:solidFill>
            <a:schemeClr val="bg1">
              <a:alpha val="30000"/>
            </a:schemeClr>
          </a:solidFill>
          <a:ln>
            <a:solidFill>
              <a:srgbClr val="676767"/>
            </a:solidFill>
          </a:ln>
          <a:effectLst/>
        </p:spPr>
        <p:txBody>
          <a:bodyPr lIns="91424" tIns="45712" rIns="91424" bIns="45712" anchor="ctr" anchorCtr="0"/>
          <a:lstStyle>
            <a:lvl1pPr algn="ctr">
              <a:buFontTx/>
              <a:buNone/>
              <a:defRPr>
                <a:solidFill>
                  <a:schemeClr val="tx1"/>
                </a:solidFill>
                <a:latin typeface="+mj-lt"/>
              </a:defRPr>
            </a:lvl1pPr>
          </a:lstStyle>
          <a:p>
            <a:pPr lvl="0"/>
            <a:r>
              <a:rPr lang="en-US" noProof="0" smtClean="0"/>
              <a:t>Click icon to add picture</a:t>
            </a:r>
            <a:endParaRPr lang="en-US" noProof="0" dirty="0"/>
          </a:p>
        </p:txBody>
      </p:sp>
      <p:sp>
        <p:nvSpPr>
          <p:cNvPr id="11" name="Title 10"/>
          <p:cNvSpPr>
            <a:spLocks noGrp="1"/>
          </p:cNvSpPr>
          <p:nvPr>
            <p:ph type="title" hasCustomPrompt="1"/>
          </p:nvPr>
        </p:nvSpPr>
        <p:spPr>
          <a:xfrm>
            <a:off x="2065871" y="3655079"/>
            <a:ext cx="5074070" cy="628650"/>
          </a:xfrm>
        </p:spPr>
        <p:txBody>
          <a:bodyPr anchor="ctr"/>
          <a:lstStyle>
            <a:lvl1pPr>
              <a:defRPr sz="2000">
                <a:solidFill>
                  <a:srgbClr val="676767"/>
                </a:solidFill>
                <a:latin typeface="+mj-lt"/>
              </a:defRPr>
            </a:lvl1pPr>
          </a:lstStyle>
          <a:p>
            <a:r>
              <a:rPr lang="en-GB" dirty="0" smtClean="0"/>
              <a:t>Click to edit title</a:t>
            </a:r>
            <a:endParaRPr lang="en-US" dirty="0"/>
          </a:p>
        </p:txBody>
      </p:sp>
    </p:spTree>
    <p:extLst>
      <p:ext uri="{BB962C8B-B14F-4D97-AF65-F5344CB8AC3E}">
        <p14:creationId xmlns:p14="http://schemas.microsoft.com/office/powerpoint/2010/main" val="42186267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Small photo_top left">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549800" y="233363"/>
            <a:ext cx="3273425" cy="184467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anchor="ctr"/>
          <a:lstStyle/>
          <a:p>
            <a:pPr algn="ctr" fontAlgn="auto">
              <a:spcBef>
                <a:spcPts val="0"/>
              </a:spcBef>
              <a:spcAft>
                <a:spcPts val="0"/>
              </a:spcAft>
              <a:defRPr/>
            </a:pPr>
            <a:endParaRPr lang="en-US">
              <a:latin typeface="+mj-lt"/>
            </a:endParaRPr>
          </a:p>
        </p:txBody>
      </p:sp>
      <p:sp>
        <p:nvSpPr>
          <p:cNvPr id="26" name="Picture Placeholder 25"/>
          <p:cNvSpPr>
            <a:spLocks noGrp="1"/>
          </p:cNvSpPr>
          <p:nvPr>
            <p:ph type="pic" sz="quarter" idx="10"/>
          </p:nvPr>
        </p:nvSpPr>
        <p:spPr>
          <a:xfrm>
            <a:off x="549991" y="233172"/>
            <a:ext cx="3273552" cy="1844802"/>
          </a:xfrm>
          <a:prstGeom prst="rect">
            <a:avLst/>
          </a:prstGeom>
          <a:solidFill>
            <a:schemeClr val="bg1">
              <a:alpha val="30000"/>
            </a:schemeClr>
          </a:solidFill>
          <a:ln>
            <a:solidFill>
              <a:srgbClr val="676767"/>
            </a:solidFill>
          </a:ln>
          <a:effectLst/>
        </p:spPr>
        <p:txBody>
          <a:bodyPr vert="horz" lIns="68577" tIns="34289" rIns="68577" bIns="34289" rtlCol="0" anchor="ctr" anchorCtr="0">
            <a:normAutofit/>
          </a:bodyPr>
          <a:lstStyle>
            <a:lvl1pPr marL="0" indent="0" algn="ctr" defTabSz="685777" rtl="0" eaLnBrk="1" latinLnBrk="0" hangingPunct="1">
              <a:lnSpc>
                <a:spcPct val="95000"/>
              </a:lnSpc>
              <a:spcBef>
                <a:spcPts val="1080"/>
              </a:spcBef>
              <a:buClr>
                <a:srgbClr val="92D050"/>
              </a:buClr>
              <a:buSzPct val="90000"/>
              <a:buFont typeface="Arial" pitchFamily="34" charset="0"/>
              <a:buNone/>
              <a:tabLst/>
              <a:defRPr lang="en-US" sz="1500" kern="1200" dirty="0">
                <a:solidFill>
                  <a:schemeClr val="tx1"/>
                </a:solidFill>
                <a:latin typeface="+mj-lt"/>
                <a:ea typeface="+mn-ea"/>
                <a:cs typeface="+mn-cs"/>
              </a:defRPr>
            </a:lvl1pPr>
          </a:lstStyle>
          <a:p>
            <a:pPr lvl="0"/>
            <a:r>
              <a:rPr lang="en-US" noProof="0" smtClean="0"/>
              <a:t>Click icon to add picture</a:t>
            </a:r>
            <a:endParaRPr lang="en-US" noProof="0" dirty="0"/>
          </a:p>
        </p:txBody>
      </p:sp>
      <p:sp>
        <p:nvSpPr>
          <p:cNvPr id="9" name="Title 8"/>
          <p:cNvSpPr>
            <a:spLocks noGrp="1"/>
          </p:cNvSpPr>
          <p:nvPr>
            <p:ph type="title" hasCustomPrompt="1"/>
          </p:nvPr>
        </p:nvSpPr>
        <p:spPr>
          <a:xfrm>
            <a:off x="430935" y="2480693"/>
            <a:ext cx="6729865" cy="1614419"/>
          </a:xfrm>
        </p:spPr>
        <p:txBody>
          <a:bodyPr>
            <a:noAutofit/>
          </a:bodyPr>
          <a:lstStyle>
            <a:lvl1pPr marL="0" marR="0" indent="0" algn="l" defTabSz="685777" rtl="0" eaLnBrk="1" fontAlgn="auto" latinLnBrk="0" hangingPunct="1">
              <a:lnSpc>
                <a:spcPct val="80000"/>
              </a:lnSpc>
              <a:spcBef>
                <a:spcPct val="0"/>
              </a:spcBef>
              <a:spcAft>
                <a:spcPts val="0"/>
              </a:spcAft>
              <a:buClrTx/>
              <a:buSzTx/>
              <a:buFontTx/>
              <a:buNone/>
              <a:tabLst/>
              <a:defRPr sz="4500">
                <a:solidFill>
                  <a:srgbClr val="676767"/>
                </a:solidFill>
                <a:latin typeface="+mj-lt"/>
              </a:defRPr>
            </a:lvl1pPr>
          </a:lstStyle>
          <a:p>
            <a:r>
              <a:rPr lang="en-GB" dirty="0" smtClean="0"/>
              <a:t>Click to edit title</a:t>
            </a:r>
            <a:endParaRPr lang="en-US" dirty="0" smtClean="0"/>
          </a:p>
        </p:txBody>
      </p:sp>
    </p:spTree>
    <p:extLst>
      <p:ext uri="{BB962C8B-B14F-4D97-AF65-F5344CB8AC3E}">
        <p14:creationId xmlns:p14="http://schemas.microsoft.com/office/powerpoint/2010/main" val="1525520392"/>
      </p:ext>
    </p:extLst>
  </p:cSld>
  <p:clrMapOvr>
    <a:overrideClrMapping bg1="dk1" tx1="lt1" bg2="dk2" tx2="lt2" accent1="accent1" accent2="accent2" accent3="accent3" accent4="accent4" accent5="accent5" accent6="accent6" hlink="hlink" folHlink="folHlink"/>
  </p:clrMapOvr>
  <p:transition spd="slow">
    <p:wip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Portrait photo_right side">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4992688" y="546607"/>
            <a:ext cx="3630612" cy="3869818"/>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anchor="ctr"/>
          <a:lstStyle/>
          <a:p>
            <a:pPr algn="ctr" fontAlgn="auto">
              <a:spcBef>
                <a:spcPts val="0"/>
              </a:spcBef>
              <a:spcAft>
                <a:spcPts val="0"/>
              </a:spcAft>
              <a:defRPr/>
            </a:pPr>
            <a:endParaRPr lang="en-US">
              <a:latin typeface="+mj-lt"/>
            </a:endParaRPr>
          </a:p>
        </p:txBody>
      </p:sp>
      <p:sp>
        <p:nvSpPr>
          <p:cNvPr id="26" name="Picture Placeholder 25"/>
          <p:cNvSpPr>
            <a:spLocks noGrp="1"/>
          </p:cNvSpPr>
          <p:nvPr>
            <p:ph type="pic" sz="quarter" idx="10"/>
          </p:nvPr>
        </p:nvSpPr>
        <p:spPr>
          <a:xfrm>
            <a:off x="4992624" y="546734"/>
            <a:ext cx="3630168" cy="3869818"/>
          </a:xfrm>
          <a:prstGeom prst="rect">
            <a:avLst/>
          </a:prstGeom>
          <a:solidFill>
            <a:schemeClr val="bg1">
              <a:alpha val="30000"/>
            </a:schemeClr>
          </a:solidFill>
          <a:ln>
            <a:solidFill>
              <a:srgbClr val="2968AF"/>
            </a:solidFill>
          </a:ln>
          <a:effectLst/>
        </p:spPr>
        <p:txBody>
          <a:bodyPr lIns="91424" tIns="45712" rIns="91424" bIns="45712" anchor="ctr" anchorCtr="0"/>
          <a:lstStyle>
            <a:lvl1pPr algn="ctr">
              <a:buFontTx/>
              <a:buNone/>
              <a:defRPr>
                <a:solidFill>
                  <a:schemeClr val="tx1"/>
                </a:solidFill>
                <a:latin typeface="+mj-lt"/>
              </a:defRPr>
            </a:lvl1pPr>
          </a:lstStyle>
          <a:p>
            <a:pPr lvl="0"/>
            <a:r>
              <a:rPr lang="en-US" noProof="0" smtClean="0"/>
              <a:t>Click icon to add picture</a:t>
            </a:r>
            <a:endParaRPr lang="en-US" noProof="0" dirty="0"/>
          </a:p>
        </p:txBody>
      </p:sp>
      <p:sp>
        <p:nvSpPr>
          <p:cNvPr id="9" name="Title 8"/>
          <p:cNvSpPr>
            <a:spLocks noGrp="1"/>
          </p:cNvSpPr>
          <p:nvPr>
            <p:ph type="title" hasCustomPrompt="1"/>
          </p:nvPr>
        </p:nvSpPr>
        <p:spPr>
          <a:xfrm>
            <a:off x="437669" y="546734"/>
            <a:ext cx="4349918" cy="813985"/>
          </a:xfrm>
        </p:spPr>
        <p:txBody>
          <a:bodyPr wrap="none" anchor="t" anchorCtr="0">
            <a:noAutofit/>
          </a:bodyPr>
          <a:lstStyle>
            <a:lvl1pPr>
              <a:lnSpc>
                <a:spcPct val="90000"/>
              </a:lnSpc>
              <a:defRPr sz="2500">
                <a:solidFill>
                  <a:schemeClr val="bg1"/>
                </a:solidFill>
                <a:latin typeface="+mj-lt"/>
              </a:defRPr>
            </a:lvl1pPr>
          </a:lstStyle>
          <a:p>
            <a:r>
              <a:rPr lang="en-GB" dirty="0" smtClean="0"/>
              <a:t>Click to edit title</a:t>
            </a:r>
            <a:endParaRPr lang="en-US" dirty="0"/>
          </a:p>
        </p:txBody>
      </p:sp>
    </p:spTree>
    <p:extLst>
      <p:ext uri="{BB962C8B-B14F-4D97-AF65-F5344CB8AC3E}">
        <p14:creationId xmlns:p14="http://schemas.microsoft.com/office/powerpoint/2010/main" val="35288870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Multiple photo">
    <p:bg>
      <p:bgPr>
        <a:solidFill>
          <a:schemeClr val="tx1"/>
        </a:solidFill>
        <a:effectLst/>
      </p:bgPr>
    </p:bg>
    <p:spTree>
      <p:nvGrpSpPr>
        <p:cNvPr id="1" name=""/>
        <p:cNvGrpSpPr/>
        <p:nvPr/>
      </p:nvGrpSpPr>
      <p:grpSpPr>
        <a:xfrm>
          <a:off x="0" y="0"/>
          <a:ext cx="0" cy="0"/>
          <a:chOff x="0" y="0"/>
          <a:chExt cx="0" cy="0"/>
        </a:xfrm>
      </p:grpSpPr>
      <p:sp>
        <p:nvSpPr>
          <p:cNvPr id="9" name="Rectangle 8"/>
          <p:cNvSpPr/>
          <p:nvPr/>
        </p:nvSpPr>
        <p:spPr>
          <a:xfrm>
            <a:off x="3668713" y="233363"/>
            <a:ext cx="3268662" cy="1995487"/>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anchor="ctr"/>
          <a:lstStyle/>
          <a:p>
            <a:pPr algn="ctr" fontAlgn="auto">
              <a:spcBef>
                <a:spcPts val="0"/>
              </a:spcBef>
              <a:spcAft>
                <a:spcPts val="0"/>
              </a:spcAft>
              <a:defRPr/>
            </a:pPr>
            <a:endParaRPr lang="en-US">
              <a:latin typeface="CiscoSans"/>
              <a:cs typeface="CiscoSans"/>
            </a:endParaRPr>
          </a:p>
        </p:txBody>
      </p:sp>
      <p:sp>
        <p:nvSpPr>
          <p:cNvPr id="10" name="Rectangle 9"/>
          <p:cNvSpPr/>
          <p:nvPr/>
        </p:nvSpPr>
        <p:spPr>
          <a:xfrm>
            <a:off x="334963" y="233363"/>
            <a:ext cx="3287712" cy="1995487"/>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anchor="ctr"/>
          <a:lstStyle/>
          <a:p>
            <a:pPr algn="ctr" fontAlgn="auto">
              <a:spcBef>
                <a:spcPts val="0"/>
              </a:spcBef>
              <a:spcAft>
                <a:spcPts val="0"/>
              </a:spcAft>
              <a:defRPr/>
            </a:pPr>
            <a:endParaRPr lang="en-US">
              <a:latin typeface="CiscoSans"/>
              <a:cs typeface="CiscoSans"/>
            </a:endParaRPr>
          </a:p>
        </p:txBody>
      </p:sp>
      <p:sp>
        <p:nvSpPr>
          <p:cNvPr id="11" name="Rectangle 10"/>
          <p:cNvSpPr/>
          <p:nvPr/>
        </p:nvSpPr>
        <p:spPr>
          <a:xfrm>
            <a:off x="6980238" y="233363"/>
            <a:ext cx="1838325" cy="98107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anchor="ctr"/>
          <a:lstStyle/>
          <a:p>
            <a:pPr algn="ctr" fontAlgn="auto">
              <a:spcBef>
                <a:spcPts val="0"/>
              </a:spcBef>
              <a:spcAft>
                <a:spcPts val="0"/>
              </a:spcAft>
              <a:defRPr/>
            </a:pPr>
            <a:endParaRPr lang="en-US">
              <a:latin typeface="CiscoSans"/>
              <a:cs typeface="CiscoSans"/>
            </a:endParaRPr>
          </a:p>
        </p:txBody>
      </p:sp>
      <p:sp>
        <p:nvSpPr>
          <p:cNvPr id="12" name="Rectangle 11"/>
          <p:cNvSpPr/>
          <p:nvPr/>
        </p:nvSpPr>
        <p:spPr>
          <a:xfrm>
            <a:off x="334963" y="2271713"/>
            <a:ext cx="2522537" cy="259397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anchor="ctr"/>
          <a:lstStyle/>
          <a:p>
            <a:pPr algn="ctr" fontAlgn="auto">
              <a:spcBef>
                <a:spcPts val="0"/>
              </a:spcBef>
              <a:spcAft>
                <a:spcPts val="0"/>
              </a:spcAft>
              <a:defRPr/>
            </a:pPr>
            <a:endParaRPr lang="en-US">
              <a:latin typeface="CiscoSans"/>
              <a:cs typeface="CiscoSans"/>
            </a:endParaRPr>
          </a:p>
        </p:txBody>
      </p:sp>
      <p:sp>
        <p:nvSpPr>
          <p:cNvPr id="13" name="Rectangle 12"/>
          <p:cNvSpPr/>
          <p:nvPr/>
        </p:nvSpPr>
        <p:spPr>
          <a:xfrm>
            <a:off x="2911475" y="2271713"/>
            <a:ext cx="4025900" cy="259397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anchor="ctr"/>
          <a:lstStyle/>
          <a:p>
            <a:pPr algn="ctr" fontAlgn="auto">
              <a:spcBef>
                <a:spcPts val="0"/>
              </a:spcBef>
              <a:spcAft>
                <a:spcPts val="0"/>
              </a:spcAft>
              <a:defRPr/>
            </a:pPr>
            <a:endParaRPr lang="en-US">
              <a:latin typeface="CiscoSans"/>
              <a:cs typeface="CiscoSans"/>
            </a:endParaRPr>
          </a:p>
        </p:txBody>
      </p:sp>
      <p:sp>
        <p:nvSpPr>
          <p:cNvPr id="14" name="Rectangle 13"/>
          <p:cNvSpPr/>
          <p:nvPr/>
        </p:nvSpPr>
        <p:spPr>
          <a:xfrm>
            <a:off x="6980238" y="1262063"/>
            <a:ext cx="1838325" cy="258286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anchor="ctr"/>
          <a:lstStyle/>
          <a:p>
            <a:pPr algn="ctr" fontAlgn="auto">
              <a:spcBef>
                <a:spcPts val="0"/>
              </a:spcBef>
              <a:spcAft>
                <a:spcPts val="0"/>
              </a:spcAft>
              <a:defRPr/>
            </a:pPr>
            <a:endParaRPr lang="en-US">
              <a:latin typeface="CiscoSans"/>
              <a:cs typeface="CiscoSans"/>
            </a:endParaRPr>
          </a:p>
        </p:txBody>
      </p:sp>
      <p:sp>
        <p:nvSpPr>
          <p:cNvPr id="15" name="Rectangle 14"/>
          <p:cNvSpPr/>
          <p:nvPr/>
        </p:nvSpPr>
        <p:spPr>
          <a:xfrm>
            <a:off x="6980238" y="3887788"/>
            <a:ext cx="1838325" cy="9779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anchor="ctr"/>
          <a:lstStyle/>
          <a:p>
            <a:pPr algn="ctr" fontAlgn="auto">
              <a:spcBef>
                <a:spcPts val="0"/>
              </a:spcBef>
              <a:spcAft>
                <a:spcPts val="0"/>
              </a:spcAft>
              <a:defRPr/>
            </a:pPr>
            <a:endParaRPr lang="en-US">
              <a:latin typeface="CiscoSans"/>
              <a:cs typeface="CiscoSans"/>
            </a:endParaRPr>
          </a:p>
        </p:txBody>
      </p:sp>
      <p:sp>
        <p:nvSpPr>
          <p:cNvPr id="49" name="Picture Placeholder 25"/>
          <p:cNvSpPr>
            <a:spLocks noGrp="1"/>
          </p:cNvSpPr>
          <p:nvPr>
            <p:ph type="pic" sz="quarter" idx="11"/>
          </p:nvPr>
        </p:nvSpPr>
        <p:spPr>
          <a:xfrm>
            <a:off x="3668995" y="233363"/>
            <a:ext cx="3267861" cy="1995489"/>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500" b="0" i="0" kern="1200" baseline="0" dirty="0">
                <a:solidFill>
                  <a:schemeClr val="tx2"/>
                </a:solidFill>
                <a:latin typeface="+mn-lt"/>
                <a:ea typeface="+mn-ea"/>
                <a:cs typeface="Broadway" panose="04040905080B02020502" pitchFamily="82" charset="0"/>
              </a:defRPr>
            </a:lvl1pPr>
          </a:lstStyle>
          <a:p>
            <a:pPr lvl="0"/>
            <a:r>
              <a:rPr lang="en-US" noProof="0" smtClean="0"/>
              <a:t>Click icon to add picture</a:t>
            </a:r>
            <a:endParaRPr lang="en-US" noProof="0" dirty="0"/>
          </a:p>
        </p:txBody>
      </p:sp>
      <p:sp>
        <p:nvSpPr>
          <p:cNvPr id="26" name="Picture Placeholder 25"/>
          <p:cNvSpPr>
            <a:spLocks noGrp="1"/>
          </p:cNvSpPr>
          <p:nvPr>
            <p:ph type="pic" sz="quarter" idx="10"/>
          </p:nvPr>
        </p:nvSpPr>
        <p:spPr>
          <a:xfrm>
            <a:off x="320828" y="233363"/>
            <a:ext cx="3302001" cy="1995489"/>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500" b="0" i="0" kern="1200" dirty="0">
                <a:solidFill>
                  <a:schemeClr val="tx2"/>
                </a:solidFill>
                <a:latin typeface="+mn-lt"/>
                <a:ea typeface="+mn-ea"/>
                <a:cs typeface="Broadway" panose="04040905080B02020502" pitchFamily="82" charset="0"/>
              </a:defRPr>
            </a:lvl1pPr>
          </a:lstStyle>
          <a:p>
            <a:pPr lvl="0"/>
            <a:r>
              <a:rPr lang="en-US" noProof="0" smtClean="0"/>
              <a:t>Click icon to add picture</a:t>
            </a:r>
            <a:endParaRPr lang="en-US" noProof="0" dirty="0"/>
          </a:p>
        </p:txBody>
      </p:sp>
      <p:sp>
        <p:nvSpPr>
          <p:cNvPr id="51" name="Picture Placeholder 25"/>
          <p:cNvSpPr>
            <a:spLocks noGrp="1"/>
          </p:cNvSpPr>
          <p:nvPr>
            <p:ph type="pic" sz="quarter" idx="12"/>
          </p:nvPr>
        </p:nvSpPr>
        <p:spPr>
          <a:xfrm>
            <a:off x="6979833" y="233363"/>
            <a:ext cx="1838730" cy="981076"/>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500" b="0" i="0" kern="1200" dirty="0">
                <a:solidFill>
                  <a:schemeClr val="tx2"/>
                </a:solidFill>
                <a:latin typeface="+mn-lt"/>
                <a:ea typeface="+mn-ea"/>
                <a:cs typeface="Broadway" panose="04040905080B02020502" pitchFamily="82" charset="0"/>
              </a:defRPr>
            </a:lvl1pPr>
          </a:lstStyle>
          <a:p>
            <a:pPr lvl="0"/>
            <a:r>
              <a:rPr lang="en-US" noProof="0" smtClean="0"/>
              <a:t>Click icon to add picture</a:t>
            </a:r>
            <a:endParaRPr lang="en-US" noProof="0" dirty="0"/>
          </a:p>
        </p:txBody>
      </p:sp>
      <p:sp>
        <p:nvSpPr>
          <p:cNvPr id="53" name="Picture Placeholder 25"/>
          <p:cNvSpPr>
            <a:spLocks noGrp="1"/>
          </p:cNvSpPr>
          <p:nvPr>
            <p:ph type="pic" sz="quarter" idx="13"/>
          </p:nvPr>
        </p:nvSpPr>
        <p:spPr>
          <a:xfrm>
            <a:off x="320824" y="2271718"/>
            <a:ext cx="2537420" cy="2594201"/>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500" b="0" i="0" kern="1200" dirty="0">
                <a:solidFill>
                  <a:schemeClr val="tx2"/>
                </a:solidFill>
                <a:latin typeface="+mn-lt"/>
                <a:ea typeface="+mn-ea"/>
                <a:cs typeface="Broadway" panose="04040905080B02020502" pitchFamily="82" charset="0"/>
              </a:defRPr>
            </a:lvl1pPr>
          </a:lstStyle>
          <a:p>
            <a:pPr lvl="0"/>
            <a:r>
              <a:rPr lang="en-US" noProof="0" smtClean="0"/>
              <a:t>Click icon to add picture</a:t>
            </a:r>
            <a:endParaRPr lang="en-US" noProof="0" dirty="0"/>
          </a:p>
        </p:txBody>
      </p:sp>
      <p:sp>
        <p:nvSpPr>
          <p:cNvPr id="55" name="Picture Placeholder 25"/>
          <p:cNvSpPr>
            <a:spLocks noGrp="1"/>
          </p:cNvSpPr>
          <p:nvPr>
            <p:ph type="pic" sz="quarter" idx="14"/>
          </p:nvPr>
        </p:nvSpPr>
        <p:spPr>
          <a:xfrm>
            <a:off x="2908334" y="2271718"/>
            <a:ext cx="4028516" cy="2594201"/>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500" b="0" i="0" kern="1200" dirty="0">
                <a:solidFill>
                  <a:schemeClr val="tx2"/>
                </a:solidFill>
                <a:latin typeface="+mn-lt"/>
                <a:ea typeface="+mn-ea"/>
                <a:cs typeface="Broadway" panose="04040905080B02020502" pitchFamily="82" charset="0"/>
              </a:defRPr>
            </a:lvl1pPr>
          </a:lstStyle>
          <a:p>
            <a:pPr lvl="0"/>
            <a:r>
              <a:rPr lang="en-US" noProof="0" smtClean="0"/>
              <a:t>Click icon to add picture</a:t>
            </a:r>
            <a:endParaRPr lang="en-US" noProof="0" dirty="0"/>
          </a:p>
        </p:txBody>
      </p:sp>
      <p:sp>
        <p:nvSpPr>
          <p:cNvPr id="57" name="Picture Placeholder 25"/>
          <p:cNvSpPr>
            <a:spLocks noGrp="1"/>
          </p:cNvSpPr>
          <p:nvPr>
            <p:ph type="pic" sz="quarter" idx="15"/>
          </p:nvPr>
        </p:nvSpPr>
        <p:spPr>
          <a:xfrm>
            <a:off x="6979833" y="1257301"/>
            <a:ext cx="1838730" cy="2587058"/>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500" b="0" i="0" kern="1200" dirty="0">
                <a:solidFill>
                  <a:schemeClr val="tx2"/>
                </a:solidFill>
                <a:latin typeface="+mn-lt"/>
                <a:ea typeface="+mn-ea"/>
                <a:cs typeface="Broadway" panose="04040905080B02020502" pitchFamily="82" charset="0"/>
              </a:defRPr>
            </a:lvl1pPr>
          </a:lstStyle>
          <a:p>
            <a:pPr lvl="0"/>
            <a:r>
              <a:rPr lang="en-US" noProof="0" smtClean="0"/>
              <a:t>Click icon to add picture</a:t>
            </a:r>
            <a:endParaRPr lang="en-US" noProof="0" dirty="0"/>
          </a:p>
        </p:txBody>
      </p:sp>
      <p:sp>
        <p:nvSpPr>
          <p:cNvPr id="59" name="Picture Placeholder 25"/>
          <p:cNvSpPr>
            <a:spLocks noGrp="1"/>
          </p:cNvSpPr>
          <p:nvPr>
            <p:ph type="pic" sz="quarter" idx="16"/>
          </p:nvPr>
        </p:nvSpPr>
        <p:spPr>
          <a:xfrm>
            <a:off x="6979833" y="3887223"/>
            <a:ext cx="1838730" cy="978694"/>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500" b="0" i="0" kern="1200" dirty="0">
                <a:solidFill>
                  <a:schemeClr val="tx2"/>
                </a:solidFill>
                <a:latin typeface="+mn-lt"/>
                <a:ea typeface="+mn-ea"/>
                <a:cs typeface="Broadway" panose="04040905080B02020502" pitchFamily="82" charset="0"/>
              </a:defRPr>
            </a:lvl1pPr>
          </a:lstStyle>
          <a:p>
            <a:pPr lvl="0"/>
            <a:r>
              <a:rPr lang="en-US" noProof="0" smtClean="0"/>
              <a:t>Click icon to add picture</a:t>
            </a:r>
            <a:endParaRPr lang="en-US" noProof="0" dirty="0"/>
          </a:p>
        </p:txBody>
      </p:sp>
    </p:spTree>
    <p:extLst>
      <p:ext uri="{BB962C8B-B14F-4D97-AF65-F5344CB8AC3E}">
        <p14:creationId xmlns:p14="http://schemas.microsoft.com/office/powerpoint/2010/main" val="1602761312"/>
      </p:ext>
    </p:extLst>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lank Slid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846861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ide screen video">
    <p:bg>
      <p:bgPr>
        <a:solidFill>
          <a:schemeClr val="tx1"/>
        </a:solidFill>
        <a:effectLst/>
      </p:bgPr>
    </p:bg>
    <p:spTree>
      <p:nvGrpSpPr>
        <p:cNvPr id="1" name=""/>
        <p:cNvGrpSpPr/>
        <p:nvPr/>
      </p:nvGrpSpPr>
      <p:grpSpPr>
        <a:xfrm>
          <a:off x="0" y="0"/>
          <a:ext cx="0" cy="0"/>
          <a:chOff x="0" y="0"/>
          <a:chExt cx="0" cy="0"/>
        </a:xfrm>
      </p:grpSpPr>
      <p:sp>
        <p:nvSpPr>
          <p:cNvPr id="40" name="Media Placeholder 39"/>
          <p:cNvSpPr>
            <a:spLocks noGrp="1"/>
          </p:cNvSpPr>
          <p:nvPr>
            <p:ph type="media" sz="quarter" idx="11"/>
          </p:nvPr>
        </p:nvSpPr>
        <p:spPr>
          <a:xfrm>
            <a:off x="528638" y="582930"/>
            <a:ext cx="8164931" cy="3319272"/>
          </a:xfrm>
          <a:prstGeom prst="rect">
            <a:avLst/>
          </a:prstGeom>
          <a:solidFill>
            <a:schemeClr val="tx1">
              <a:lumMod val="50000"/>
            </a:schemeClr>
          </a:solidFill>
          <a:ln>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68574" tIns="34288" rIns="68574" bIns="34288" rtlCol="0" anchor="ctr">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400" kern="1200" baseline="0" smtClean="0">
                <a:solidFill>
                  <a:schemeClr val="lt1"/>
                </a:solidFill>
                <a:latin typeface="+mn-lt"/>
                <a:ea typeface="+mn-ea"/>
                <a:cs typeface="CiscoSans"/>
              </a:defRPr>
            </a:lvl1pPr>
          </a:lstStyle>
          <a:p>
            <a:pPr lvl="0"/>
            <a:r>
              <a:rPr lang="en-US" noProof="0" smtClean="0"/>
              <a:t>Click icon to add media</a:t>
            </a:r>
            <a:endParaRPr lang="en-US" noProof="0" dirty="0"/>
          </a:p>
        </p:txBody>
      </p:sp>
    </p:spTree>
    <p:extLst>
      <p:ext uri="{BB962C8B-B14F-4D97-AF65-F5344CB8AC3E}">
        <p14:creationId xmlns:p14="http://schemas.microsoft.com/office/powerpoint/2010/main" val="1682704720"/>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tandard video">
    <p:bg>
      <p:bgPr>
        <a:solidFill>
          <a:schemeClr val="tx1"/>
        </a:solidFill>
        <a:effectLst/>
      </p:bgPr>
    </p:bg>
    <p:spTree>
      <p:nvGrpSpPr>
        <p:cNvPr id="1" name=""/>
        <p:cNvGrpSpPr/>
        <p:nvPr/>
      </p:nvGrpSpPr>
      <p:grpSpPr>
        <a:xfrm>
          <a:off x="0" y="0"/>
          <a:ext cx="0" cy="0"/>
          <a:chOff x="0" y="0"/>
          <a:chExt cx="0" cy="0"/>
        </a:xfrm>
      </p:grpSpPr>
      <p:sp>
        <p:nvSpPr>
          <p:cNvPr id="21" name="Media Placeholder 20"/>
          <p:cNvSpPr>
            <a:spLocks noGrp="1"/>
          </p:cNvSpPr>
          <p:nvPr>
            <p:ph type="media" sz="quarter" idx="10"/>
          </p:nvPr>
        </p:nvSpPr>
        <p:spPr>
          <a:xfrm>
            <a:off x="2179339" y="584002"/>
            <a:ext cx="4424562" cy="3319272"/>
          </a:xfrm>
          <a:prstGeom prst="rect">
            <a:avLst/>
          </a:prstGeom>
          <a:solidFill>
            <a:schemeClr val="tx1">
              <a:lumMod val="50000"/>
            </a:schemeClr>
          </a:solidFill>
          <a:ln>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68574" tIns="34288" rIns="68574" bIns="34288" rtlCol="0" anchor="ctr">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400" kern="1200">
                <a:solidFill>
                  <a:schemeClr val="lt1"/>
                </a:solidFill>
                <a:latin typeface="+mn-lt"/>
                <a:ea typeface="+mn-ea"/>
                <a:cs typeface="CiscoSans"/>
              </a:defRPr>
            </a:lvl1pPr>
          </a:lstStyle>
          <a:p>
            <a:pPr lvl="0"/>
            <a:r>
              <a:rPr lang="en-US" noProof="0" smtClean="0"/>
              <a:t>Click icon to add media</a:t>
            </a:r>
            <a:endParaRPr lang="en-US" noProof="0" dirty="0"/>
          </a:p>
        </p:txBody>
      </p:sp>
    </p:spTree>
    <p:extLst>
      <p:ext uri="{BB962C8B-B14F-4D97-AF65-F5344CB8AC3E}">
        <p14:creationId xmlns:p14="http://schemas.microsoft.com/office/powerpoint/2010/main" val="531989282"/>
      </p:ext>
    </p:extLst>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gradFill rotWithShape="1">
          <a:gsLst>
            <a:gs pos="0">
              <a:srgbClr val="35A2D6"/>
            </a:gs>
            <a:gs pos="999">
              <a:srgbClr val="35A2D6"/>
            </a:gs>
            <a:gs pos="100000">
              <a:srgbClr val="2968AF"/>
            </a:gs>
          </a:gsLst>
          <a:lin ang="5400000"/>
        </a:gradFill>
        <a:effectLst/>
      </p:bgPr>
    </p:bg>
    <p:spTree>
      <p:nvGrpSpPr>
        <p:cNvPr id="1" name=""/>
        <p:cNvGrpSpPr/>
        <p:nvPr/>
      </p:nvGrpSpPr>
      <p:grpSpPr>
        <a:xfrm>
          <a:off x="0" y="0"/>
          <a:ext cx="0" cy="0"/>
          <a:chOff x="0" y="0"/>
          <a:chExt cx="0" cy="0"/>
        </a:xfrm>
      </p:grpSpPr>
      <p:pic>
        <p:nvPicPr>
          <p:cNvPr id="3"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3704575" y="1801344"/>
            <a:ext cx="1734852" cy="1547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8759565"/>
      </p:ext>
    </p:extLst>
  </p:cSld>
  <p:clrMapOvr>
    <a:masterClrMapping/>
  </p:clrMapOvr>
  <p:transition spd="slow">
    <p:wip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2_Closing_Photo">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53995" y="2245753"/>
            <a:ext cx="1236008" cy="651994"/>
          </a:xfrm>
          <a:prstGeom prst="rect">
            <a:avLst/>
          </a:prstGeom>
        </p:spPr>
      </p:pic>
    </p:spTree>
    <p:extLst>
      <p:ext uri="{BB962C8B-B14F-4D97-AF65-F5344CB8AC3E}">
        <p14:creationId xmlns:p14="http://schemas.microsoft.com/office/powerpoint/2010/main" val="622079113"/>
      </p:ext>
    </p:extLst>
  </p:cSld>
  <p:clrMapOvr>
    <a:masterClrMapping/>
  </p:clrMapOvr>
  <p:transition spd="slow">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5" name="Rectangle 3"/>
          <p:cNvSpPr>
            <a:spLocks noChangeArrowheads="1"/>
          </p:cNvSpPr>
          <p:nvPr/>
        </p:nvSpPr>
        <p:spPr bwMode="white">
          <a:xfrm>
            <a:off x="0" y="0"/>
            <a:ext cx="9144000" cy="133350"/>
          </a:xfrm>
          <a:prstGeom prst="rect">
            <a:avLst/>
          </a:prstGeom>
          <a:solidFill>
            <a:schemeClr val="bg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68574" tIns="34288" rIns="68574" bIns="34288" anchor="ctr"/>
          <a:lstStyle/>
          <a:p>
            <a:endParaRPr lang="en-US"/>
          </a:p>
        </p:txBody>
      </p:sp>
      <p:sp>
        <p:nvSpPr>
          <p:cNvPr id="6" name="Rectangle 3"/>
          <p:cNvSpPr>
            <a:spLocks noChangeArrowheads="1"/>
          </p:cNvSpPr>
          <p:nvPr/>
        </p:nvSpPr>
        <p:spPr bwMode="hidden">
          <a:xfrm>
            <a:off x="0" y="0"/>
            <a:ext cx="9144000" cy="133350"/>
          </a:xfrm>
          <a:prstGeom prst="rect">
            <a:avLst/>
          </a:prstGeom>
          <a:solidFill>
            <a:schemeClr val="bg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68574" tIns="34288" rIns="68574" bIns="34288" anchor="ctr"/>
          <a:lstStyle/>
          <a:p>
            <a:endParaRPr lang="en-US"/>
          </a:p>
        </p:txBody>
      </p:sp>
      <p:sp>
        <p:nvSpPr>
          <p:cNvPr id="3" name="Subtitle 2"/>
          <p:cNvSpPr>
            <a:spLocks noGrp="1"/>
          </p:cNvSpPr>
          <p:nvPr>
            <p:ph type="subTitle" idx="1" hasCustomPrompt="1"/>
          </p:nvPr>
        </p:nvSpPr>
        <p:spPr>
          <a:xfrm>
            <a:off x="499915" y="3209550"/>
            <a:ext cx="4684867" cy="288131"/>
          </a:xfrm>
          <a:prstGeom prst="rect">
            <a:avLst/>
          </a:prstGeom>
        </p:spPr>
        <p:txBody>
          <a:bodyPr vert="horz" lIns="68574" tIns="34288" rIns="68574" bIns="34288" rtlCol="0">
            <a:noAutofit/>
          </a:bodyPr>
          <a:lstStyle>
            <a:lvl1pPr marL="0" indent="0" algn="l" defTabSz="685748" rtl="0" eaLnBrk="1" latinLnBrk="0" hangingPunct="1">
              <a:lnSpc>
                <a:spcPct val="95000"/>
              </a:lnSpc>
              <a:spcBef>
                <a:spcPts val="1080"/>
              </a:spcBef>
              <a:buClr>
                <a:srgbClr val="92D050"/>
              </a:buClr>
              <a:buSzPct val="90000"/>
              <a:buFont typeface="Arial" pitchFamily="34" charset="0"/>
              <a:buNone/>
              <a:tabLst/>
              <a:defRPr lang="en-US" sz="1800" kern="1200" baseline="0" dirty="0">
                <a:solidFill>
                  <a:schemeClr val="accent3"/>
                </a:solidFill>
                <a:latin typeface="+mj-lt"/>
                <a:ea typeface="+mn-ea"/>
                <a:cs typeface="+mn-cs"/>
              </a:defRPr>
            </a:lvl1pPr>
            <a:lvl2pPr marL="342871" indent="0" algn="ctr">
              <a:buNone/>
              <a:defRPr>
                <a:solidFill>
                  <a:schemeClr val="tx1">
                    <a:tint val="75000"/>
                  </a:schemeClr>
                </a:solidFill>
              </a:defRPr>
            </a:lvl2pPr>
            <a:lvl3pPr marL="685748" indent="0" algn="ctr">
              <a:buNone/>
              <a:defRPr>
                <a:solidFill>
                  <a:schemeClr val="tx1">
                    <a:tint val="75000"/>
                  </a:schemeClr>
                </a:solidFill>
              </a:defRPr>
            </a:lvl3pPr>
            <a:lvl4pPr marL="1028622" indent="0" algn="ctr">
              <a:buNone/>
              <a:defRPr>
                <a:solidFill>
                  <a:schemeClr val="tx1">
                    <a:tint val="75000"/>
                  </a:schemeClr>
                </a:solidFill>
              </a:defRPr>
            </a:lvl4pPr>
            <a:lvl5pPr marL="1371498" indent="0" algn="ctr">
              <a:buNone/>
              <a:defRPr>
                <a:solidFill>
                  <a:schemeClr val="tx1">
                    <a:tint val="75000"/>
                  </a:schemeClr>
                </a:solidFill>
              </a:defRPr>
            </a:lvl5pPr>
            <a:lvl6pPr marL="1714369" indent="0" algn="ctr">
              <a:buNone/>
              <a:defRPr>
                <a:solidFill>
                  <a:schemeClr val="tx1">
                    <a:tint val="75000"/>
                  </a:schemeClr>
                </a:solidFill>
              </a:defRPr>
            </a:lvl6pPr>
            <a:lvl7pPr marL="2057246" indent="0" algn="ctr">
              <a:buNone/>
              <a:defRPr>
                <a:solidFill>
                  <a:schemeClr val="tx1">
                    <a:tint val="75000"/>
                  </a:schemeClr>
                </a:solidFill>
              </a:defRPr>
            </a:lvl7pPr>
            <a:lvl8pPr marL="2400120" indent="0" algn="ctr">
              <a:buNone/>
              <a:defRPr>
                <a:solidFill>
                  <a:schemeClr val="tx1">
                    <a:tint val="75000"/>
                  </a:schemeClr>
                </a:solidFill>
              </a:defRPr>
            </a:lvl8pPr>
            <a:lvl9pPr marL="2742996" indent="0" algn="ctr">
              <a:buNone/>
              <a:defRPr>
                <a:solidFill>
                  <a:schemeClr val="tx1">
                    <a:tint val="75000"/>
                  </a:schemeClr>
                </a:solidFill>
              </a:defRPr>
            </a:lvl9pPr>
          </a:lstStyle>
          <a:p>
            <a:pPr lvl="0"/>
            <a:r>
              <a:rPr lang="en-GB" dirty="0" smtClean="0"/>
              <a:t>Presenter Name and Title Go Here</a:t>
            </a:r>
            <a:endParaRPr lang="en-US" dirty="0"/>
          </a:p>
        </p:txBody>
      </p:sp>
      <p:sp>
        <p:nvSpPr>
          <p:cNvPr id="2" name="Title 1"/>
          <p:cNvSpPr>
            <a:spLocks noGrp="1"/>
          </p:cNvSpPr>
          <p:nvPr>
            <p:ph type="ctrTitle" hasCustomPrompt="1"/>
          </p:nvPr>
        </p:nvSpPr>
        <p:spPr>
          <a:xfrm>
            <a:off x="459525" y="2462027"/>
            <a:ext cx="4712557" cy="766763"/>
          </a:xfrm>
        </p:spPr>
        <p:txBody>
          <a:bodyPr lIns="61715" tIns="34288" rIns="61715" bIns="34288" rtlCol="0" anchor="b">
            <a:noAutofit/>
          </a:bodyPr>
          <a:lstStyle>
            <a:lvl1pPr marL="0" indent="0" algn="l" defTabSz="685748" rtl="0" eaLnBrk="1" latinLnBrk="0" hangingPunct="1">
              <a:lnSpc>
                <a:spcPct val="80000"/>
              </a:lnSpc>
              <a:spcBef>
                <a:spcPct val="0"/>
              </a:spcBef>
              <a:buClr>
                <a:schemeClr val="tx1"/>
              </a:buClr>
              <a:buFont typeface="Ciscolight" pitchFamily="2" charset="0"/>
              <a:buNone/>
              <a:defRPr lang="en-US" sz="5200" b="0" kern="1200" spc="0" baseline="0" dirty="0">
                <a:solidFill>
                  <a:srgbClr val="3E6BB4"/>
                </a:solidFill>
                <a:latin typeface="+mj-lt"/>
                <a:ea typeface="+mj-ea"/>
                <a:cs typeface="+mj-cs"/>
              </a:defRPr>
            </a:lvl1pPr>
          </a:lstStyle>
          <a:p>
            <a:r>
              <a:rPr lang="en-GB" dirty="0" smtClean="0"/>
              <a:t>Demo Title</a:t>
            </a:r>
            <a:endParaRPr lang="en-US" dirty="0"/>
          </a:p>
        </p:txBody>
      </p:sp>
      <p:sp>
        <p:nvSpPr>
          <p:cNvPr id="31" name="Picture Placeholder 30"/>
          <p:cNvSpPr>
            <a:spLocks noGrp="1"/>
          </p:cNvSpPr>
          <p:nvPr>
            <p:ph type="pic" sz="quarter" idx="10"/>
          </p:nvPr>
        </p:nvSpPr>
        <p:spPr>
          <a:xfrm>
            <a:off x="5540381" y="1438276"/>
            <a:ext cx="2676525" cy="2166938"/>
          </a:xfrm>
          <a:prstGeom prst="rect">
            <a:avLst/>
          </a:prstGeom>
        </p:spPr>
        <p:txBody>
          <a:bodyPr lIns="91420" tIns="45710" rIns="91420" bIns="45710" anchor="ctr" anchorCtr="1"/>
          <a:lstStyle>
            <a:lvl1pPr marL="0" indent="0" algn="ctr">
              <a:buNone/>
              <a:defRPr>
                <a:solidFill>
                  <a:schemeClr val="accent3"/>
                </a:solidFill>
                <a:latin typeface="+mj-lt"/>
              </a:defRPr>
            </a:lvl1pPr>
          </a:lstStyle>
          <a:p>
            <a:pPr lvl="0"/>
            <a:r>
              <a:rPr lang="en-US" noProof="0" smtClean="0"/>
              <a:t>Click icon to add picture</a:t>
            </a:r>
            <a:endParaRPr lang="en-US" noProof="0" dirty="0"/>
          </a:p>
        </p:txBody>
      </p:sp>
    </p:spTree>
    <p:extLst>
      <p:ext uri="{BB962C8B-B14F-4D97-AF65-F5344CB8AC3E}">
        <p14:creationId xmlns:p14="http://schemas.microsoft.com/office/powerpoint/2010/main" val="885005480"/>
      </p:ext>
    </p:extLst>
  </p:cSld>
  <p:clrMapOvr>
    <a:masterClrMapping/>
  </p:clrMapOvr>
  <p:transition spd="slow">
    <p:wip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Segue">
    <p:bg>
      <p:bgPr>
        <a:gradFill rotWithShape="0">
          <a:gsLst>
            <a:gs pos="0">
              <a:srgbClr val="36A4D7"/>
            </a:gs>
            <a:gs pos="99001">
              <a:srgbClr val="2D5AA3"/>
            </a:gs>
            <a:gs pos="100000">
              <a:srgbClr val="2D5AA3"/>
            </a:gs>
          </a:gsLst>
          <a:lin ang="5400000"/>
        </a:grad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bg1"/>
                </a:solidFill>
                <a:latin typeface="+mj-lt"/>
                <a:cs typeface="CiscoSans Thin"/>
              </a:defRPr>
            </a:lvl1pPr>
          </a:lstStyle>
          <a:p>
            <a:r>
              <a:rPr lang="en-GB" dirty="0" smtClean="0"/>
              <a:t>Section Title Goes Here</a:t>
            </a:r>
            <a:endParaRPr lang="en-US" dirty="0"/>
          </a:p>
        </p:txBody>
      </p:sp>
      <p:sp>
        <p:nvSpPr>
          <p:cNvPr id="12" name="Rectangle 7"/>
          <p:cNvSpPr>
            <a:spLocks noChangeArrowheads="1"/>
          </p:cNvSpPr>
          <p:nvPr userDrawn="1"/>
        </p:nvSpPr>
        <p:spPr bwMode="ltGray">
          <a:xfrm>
            <a:off x="8515169" y="4908007"/>
            <a:ext cx="218952"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4ABDCABE-3F10-B64C-92F1-862014417034}" type="slidenum">
              <a:rPr lang="en-US" sz="600">
                <a:solidFill>
                  <a:schemeClr val="bg1">
                    <a:alpha val="60000"/>
                  </a:schemeClr>
                </a:solidFill>
                <a:latin typeface="+mn-lt"/>
                <a:ea typeface="+mn-ea"/>
                <a:cs typeface="CiscoSans Thin"/>
              </a:rPr>
              <a:pPr algn="r" defTabSz="610744" fontAlgn="auto">
                <a:spcBef>
                  <a:spcPts val="0"/>
                </a:spcBef>
                <a:spcAft>
                  <a:spcPts val="0"/>
                </a:spcAft>
                <a:defRPr/>
              </a:pPr>
              <a:t>‹#›</a:t>
            </a:fld>
            <a:endParaRPr lang="en-US" sz="600" dirty="0">
              <a:solidFill>
                <a:schemeClr val="bg1">
                  <a:alpha val="60000"/>
                </a:schemeClr>
              </a:solidFill>
              <a:latin typeface="+mn-lt"/>
              <a:ea typeface="+mn-ea"/>
              <a:cs typeface="CiscoSans Thin"/>
            </a:endParaRPr>
          </a:p>
        </p:txBody>
      </p:sp>
      <p:pic>
        <p:nvPicPr>
          <p:cNvPr id="13" name="Picture 2" descr="C:\Users\spius\Pictures\cisco logo blue gradient.png"/>
          <p:cNvPicPr>
            <a:picLocks noChangeAspect="1" noChangeArrowheads="1"/>
          </p:cNvPicPr>
          <p:nvPr userDrawn="1"/>
        </p:nvPicPr>
        <p:blipFill>
          <a:blip r:embed="rId2" cstate="print">
            <a:biLevel thresh="25000"/>
            <a:alphaModFix amt="60000"/>
            <a:extLst>
              <a:ext uri="{28A0092B-C50C-407E-A947-70E740481C1C}">
                <a14:useLocalDpi xmlns:a14="http://schemas.microsoft.com/office/drawing/2010/main"/>
              </a:ext>
            </a:extLst>
          </a:blip>
          <a:srcRect/>
          <a:stretch>
            <a:fillRect/>
          </a:stretch>
        </p:blipFill>
        <p:spPr bwMode="auto">
          <a:xfrm>
            <a:off x="474175" y="4790873"/>
            <a:ext cx="431312" cy="265176"/>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4"/>
          <p:cNvSpPr>
            <a:spLocks noChangeArrowheads="1"/>
          </p:cNvSpPr>
          <p:nvPr userDrawn="1"/>
        </p:nvSpPr>
        <p:spPr bwMode="ltGray">
          <a:xfrm>
            <a:off x="5254752" y="4906753"/>
            <a:ext cx="3270774"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dirty="0" smtClean="0">
                <a:solidFill>
                  <a:schemeClr val="bg1">
                    <a:alpha val="60000"/>
                  </a:schemeClr>
                </a:solidFill>
                <a:latin typeface="+mn-lt"/>
                <a:ea typeface="+mn-ea"/>
                <a:cs typeface="CiscoSans Thin"/>
              </a:rPr>
              <a:t>C97-735991-00 © 2015  Cisco and/or its affiliates. All rights reserved.   Cisco Confidential</a:t>
            </a:r>
            <a:endParaRPr lang="en-US" sz="600" kern="1200" dirty="0">
              <a:solidFill>
                <a:schemeClr val="bg1">
                  <a:alpha val="60000"/>
                </a:schemeClr>
              </a:solidFill>
              <a:latin typeface="+mn-lt"/>
              <a:ea typeface="+mn-ea"/>
              <a:cs typeface="CiscoSans Thin"/>
            </a:endParaRPr>
          </a:p>
        </p:txBody>
      </p:sp>
    </p:spTree>
    <p:extLst>
      <p:ext uri="{BB962C8B-B14F-4D97-AF65-F5344CB8AC3E}">
        <p14:creationId xmlns:p14="http://schemas.microsoft.com/office/powerpoint/2010/main" val="2431059221"/>
      </p:ext>
    </p:extLst>
  </p:cSld>
  <p:clrMapOvr>
    <a:masterClrMapping/>
  </p:clrMapOvr>
  <p:transition spd="slow">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3" name="Rectangle 3"/>
          <p:cNvSpPr>
            <a:spLocks noChangeArrowheads="1"/>
          </p:cNvSpPr>
          <p:nvPr/>
        </p:nvSpPr>
        <p:spPr bwMode="white">
          <a:xfrm>
            <a:off x="0" y="0"/>
            <a:ext cx="9144000" cy="133350"/>
          </a:xfrm>
          <a:prstGeom prst="rect">
            <a:avLst/>
          </a:prstGeom>
          <a:solidFill>
            <a:schemeClr val="bg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68571" tIns="34286" rIns="68571" bIns="34286" anchor="ctr"/>
          <a:lstStyle/>
          <a:p>
            <a:endParaRPr lang="en-US"/>
          </a:p>
        </p:txBody>
      </p:sp>
      <p:sp>
        <p:nvSpPr>
          <p:cNvPr id="4" name="Rectangle 6"/>
          <p:cNvSpPr>
            <a:spLocks noChangeArrowheads="1"/>
          </p:cNvSpPr>
          <p:nvPr/>
        </p:nvSpPr>
        <p:spPr bwMode="hidden">
          <a:xfrm>
            <a:off x="0" y="0"/>
            <a:ext cx="9144000" cy="133350"/>
          </a:xfrm>
          <a:prstGeom prst="rect">
            <a:avLst/>
          </a:prstGeom>
          <a:solidFill>
            <a:schemeClr val="bg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68571" tIns="34286" rIns="68571" bIns="34286" anchor="ctr"/>
          <a:lstStyle/>
          <a:p>
            <a:endParaRPr lang="en-US"/>
          </a:p>
        </p:txBody>
      </p:sp>
      <p:sp>
        <p:nvSpPr>
          <p:cNvPr id="7" name="Title 1"/>
          <p:cNvSpPr>
            <a:spLocks noGrp="1"/>
          </p:cNvSpPr>
          <p:nvPr>
            <p:ph type="ctrTitle" hasCustomPrompt="1"/>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rgbClr val="3E6BB4"/>
                </a:solidFill>
                <a:latin typeface="+mj-lt"/>
                <a:cs typeface="CiscoSans Thin"/>
              </a:defRPr>
            </a:lvl1pPr>
          </a:lstStyle>
          <a:p>
            <a:r>
              <a:rPr lang="en-GB" dirty="0" smtClean="0"/>
              <a:t>Section Title Goes Here</a:t>
            </a:r>
            <a:endParaRPr lang="en-US" dirty="0"/>
          </a:p>
        </p:txBody>
      </p:sp>
    </p:spTree>
    <p:extLst>
      <p:ext uri="{BB962C8B-B14F-4D97-AF65-F5344CB8AC3E}">
        <p14:creationId xmlns:p14="http://schemas.microsoft.com/office/powerpoint/2010/main" val="3712191514"/>
      </p:ext>
    </p:extLst>
  </p:cSld>
  <p:clrMapOvr>
    <a:masterClrMapping/>
  </p:clrMapOvr>
  <p:transition spd="slow">
    <p:wip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ulti_Slide">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tx1"/>
                </a:solidFill>
                <a:latin typeface="+mn-lt"/>
                <a:cs typeface="CiscoSans ExtraLight"/>
              </a:defRPr>
            </a:lvl1pPr>
          </a:lstStyle>
          <a:p>
            <a:pPr lvl="0"/>
            <a:r>
              <a:rPr lang="en-GB" dirty="0" smtClean="0"/>
              <a:t>Click to edit text</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p>
            <a:pPr lvl="0"/>
            <a:r>
              <a:rPr lang="en-US" dirty="0" smtClean="0"/>
              <a:t>Click to edit Master title style</a:t>
            </a:r>
            <a:endParaRPr lang="en-GB" dirty="0"/>
          </a:p>
        </p:txBody>
      </p:sp>
    </p:spTree>
    <p:extLst>
      <p:ext uri="{BB962C8B-B14F-4D97-AF65-F5344CB8AC3E}">
        <p14:creationId xmlns:p14="http://schemas.microsoft.com/office/powerpoint/2010/main" val="3749167052"/>
      </p:ext>
    </p:extLst>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 Slide With Titl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37766" y="1347788"/>
            <a:ext cx="8345488" cy="3168210"/>
          </a:xfrm>
          <a:prstGeom prst="rect">
            <a:avLst/>
          </a:prstGeom>
        </p:spPr>
        <p:txBody>
          <a:bodyPr lIns="91420" tIns="45710" rIns="91420" bIns="45710">
            <a:noAutofit/>
          </a:bodyPr>
          <a:lstStyle>
            <a:lvl1pPr marL="280928" indent="-223792">
              <a:lnSpc>
                <a:spcPct val="95000"/>
              </a:lnSpc>
              <a:spcBef>
                <a:spcPts val="1110"/>
              </a:spcBef>
              <a:buClr>
                <a:schemeClr val="tx1"/>
              </a:buClr>
              <a:buSzPct val="80000"/>
              <a:buFont typeface="Arial"/>
              <a:buChar char="•"/>
              <a:defRPr sz="3700" b="0" i="0">
                <a:solidFill>
                  <a:srgbClr val="676767"/>
                </a:solidFill>
                <a:latin typeface="+mn-lt"/>
                <a:cs typeface="CiscoSans ExtraLight"/>
              </a:defRPr>
            </a:lvl1pPr>
            <a:lvl2pPr marL="507895" indent="-215855">
              <a:lnSpc>
                <a:spcPct val="95000"/>
              </a:lnSpc>
              <a:spcBef>
                <a:spcPts val="450"/>
              </a:spcBef>
              <a:buClr>
                <a:schemeClr val="tx1"/>
              </a:buClr>
              <a:buSzPct val="80000"/>
              <a:buFont typeface="Arial"/>
              <a:buChar char="•"/>
              <a:defRPr sz="1800" b="0" i="0">
                <a:solidFill>
                  <a:srgbClr val="676767"/>
                </a:solidFill>
                <a:latin typeface="+mn-lt"/>
                <a:cs typeface="CiscoSans ExtraLight"/>
              </a:defRPr>
            </a:lvl2pPr>
            <a:lvl3pPr marL="747558" indent="-171415">
              <a:buClr>
                <a:schemeClr val="tx1"/>
              </a:buClr>
              <a:buSzPct val="80000"/>
              <a:buFont typeface="Arial"/>
              <a:buChar char="•"/>
              <a:defRPr sz="1600" b="0" i="0">
                <a:solidFill>
                  <a:srgbClr val="676767"/>
                </a:solidFill>
                <a:latin typeface="+mn-lt"/>
                <a:cs typeface="CiscoSans ExtraLight"/>
              </a:defRPr>
            </a:lvl3pPr>
            <a:lvl4pPr marL="911035" indent="-171415">
              <a:buClr>
                <a:schemeClr val="tx1"/>
              </a:buClr>
              <a:buSzPct val="80000"/>
              <a:buFont typeface="Arial"/>
              <a:buChar char="•"/>
              <a:defRPr sz="1400" b="0" i="0">
                <a:solidFill>
                  <a:srgbClr val="676767"/>
                </a:solidFill>
                <a:latin typeface="+mn-lt"/>
                <a:cs typeface="CiscoSans ExtraLight"/>
              </a:defRPr>
            </a:lvl4pPr>
            <a:lvl5pPr marL="1082450" indent="-168240">
              <a:buClr>
                <a:schemeClr val="tx1"/>
              </a:buClr>
              <a:buSzPct val="80000"/>
              <a:buFont typeface="Arial"/>
              <a:buChar char="•"/>
              <a:defRPr sz="1200" b="0" i="0">
                <a:solidFill>
                  <a:srgbClr val="676767"/>
                </a:solidFill>
                <a:latin typeface="+mn-lt"/>
                <a:cs typeface="CiscoSans ExtraLight"/>
              </a:defRPr>
            </a:lvl5pPr>
          </a:lstStyle>
          <a:p>
            <a:pPr lvl="0"/>
            <a:r>
              <a:rPr lang="en-GB" dirty="0" smtClean="0"/>
              <a:t>Click to edit text</a:t>
            </a:r>
          </a:p>
        </p:txBody>
      </p:sp>
      <p:sp>
        <p:nvSpPr>
          <p:cNvPr id="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p>
            <a:pPr lvl="0"/>
            <a:r>
              <a:rPr lang="en-US" dirty="0" smtClean="0"/>
              <a:t>Click to edit Master title style</a:t>
            </a:r>
            <a:endParaRPr lang="en-GB" dirty="0"/>
          </a:p>
        </p:txBody>
      </p:sp>
    </p:spTree>
    <p:extLst>
      <p:ext uri="{BB962C8B-B14F-4D97-AF65-F5344CB8AC3E}">
        <p14:creationId xmlns:p14="http://schemas.microsoft.com/office/powerpoint/2010/main" val="78301120"/>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Slide With Titl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37766" y="1347788"/>
            <a:ext cx="8345488" cy="3168210"/>
          </a:xfrm>
          <a:prstGeom prst="rect">
            <a:avLst/>
          </a:prstGeom>
        </p:spPr>
        <p:txBody>
          <a:bodyPr lIns="91420" tIns="45710" rIns="91420" bIns="45710">
            <a:noAutofit/>
          </a:bodyPr>
          <a:lstStyle>
            <a:lvl1pPr marL="57136" indent="0">
              <a:lnSpc>
                <a:spcPct val="95000"/>
              </a:lnSpc>
              <a:spcBef>
                <a:spcPts val="1110"/>
              </a:spcBef>
              <a:buClr>
                <a:schemeClr val="tx1"/>
              </a:buClr>
              <a:buSzPct val="80000"/>
              <a:buFont typeface="Arial"/>
              <a:buNone/>
              <a:defRPr sz="3700" b="0" i="0">
                <a:solidFill>
                  <a:srgbClr val="676767"/>
                </a:solidFill>
                <a:latin typeface="+mn-lt"/>
                <a:cs typeface="CiscoSans ExtraLight"/>
              </a:defRPr>
            </a:lvl1pPr>
            <a:lvl2pPr marL="292040" indent="0">
              <a:lnSpc>
                <a:spcPct val="95000"/>
              </a:lnSpc>
              <a:spcBef>
                <a:spcPts val="450"/>
              </a:spcBef>
              <a:buClr>
                <a:schemeClr val="tx1"/>
              </a:buClr>
              <a:buSzPct val="80000"/>
              <a:buFont typeface="Arial"/>
              <a:buNone/>
              <a:defRPr sz="1800" b="0" i="0">
                <a:solidFill>
                  <a:srgbClr val="676767"/>
                </a:solidFill>
                <a:latin typeface="+mn-lt"/>
                <a:cs typeface="CiscoSans ExtraLight"/>
              </a:defRPr>
            </a:lvl2pPr>
            <a:lvl3pPr marL="576143" indent="0">
              <a:buClr>
                <a:schemeClr val="tx1"/>
              </a:buClr>
              <a:buSzPct val="80000"/>
              <a:buFont typeface="Arial"/>
              <a:buNone/>
              <a:defRPr sz="1600" b="0" i="0">
                <a:solidFill>
                  <a:srgbClr val="676767"/>
                </a:solidFill>
                <a:latin typeface="+mn-lt"/>
                <a:cs typeface="CiscoSans ExtraLight"/>
              </a:defRPr>
            </a:lvl3pPr>
            <a:lvl4pPr marL="739620" indent="0">
              <a:buClr>
                <a:schemeClr val="tx1"/>
              </a:buClr>
              <a:buSzPct val="80000"/>
              <a:buFont typeface="Arial"/>
              <a:buNone/>
              <a:defRPr sz="1400" b="0" i="0">
                <a:solidFill>
                  <a:srgbClr val="676767"/>
                </a:solidFill>
                <a:latin typeface="+mn-lt"/>
                <a:cs typeface="CiscoSans ExtraLight"/>
              </a:defRPr>
            </a:lvl4pPr>
            <a:lvl5pPr marL="914210" indent="0">
              <a:buClr>
                <a:schemeClr val="tx1"/>
              </a:buClr>
              <a:buSzPct val="80000"/>
              <a:buFont typeface="Arial"/>
              <a:buNone/>
              <a:defRPr sz="1200" b="0" i="0">
                <a:solidFill>
                  <a:srgbClr val="676767"/>
                </a:solidFill>
                <a:latin typeface="+mn-lt"/>
                <a:cs typeface="CiscoSans ExtraLight"/>
              </a:defRPr>
            </a:lvl5pPr>
          </a:lstStyle>
          <a:p>
            <a:pPr lvl="0"/>
            <a:r>
              <a:rPr lang="en-GB" dirty="0" smtClean="0"/>
              <a:t>Click to edit Text</a:t>
            </a:r>
          </a:p>
        </p:txBody>
      </p:sp>
      <p:sp>
        <p:nvSpPr>
          <p:cNvPr id="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p>
            <a:pPr lvl="0"/>
            <a:r>
              <a:rPr lang="en-US" dirty="0" smtClean="0"/>
              <a:t>Click to edit Master title style</a:t>
            </a:r>
            <a:endParaRPr lang="en-GB" dirty="0"/>
          </a:p>
        </p:txBody>
      </p:sp>
    </p:spTree>
    <p:extLst>
      <p:ext uri="{BB962C8B-B14F-4D97-AF65-F5344CB8AC3E}">
        <p14:creationId xmlns:p14="http://schemas.microsoft.com/office/powerpoint/2010/main" val="3914425567"/>
      </p:ext>
    </p:extLst>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p>
            <a:pPr lvl="0"/>
            <a:r>
              <a:rPr lang="en-GB" dirty="0" smtClean="0"/>
              <a:t>Title Goes Here</a:t>
            </a:r>
            <a:endParaRPr lang="en-GB" dirty="0"/>
          </a:p>
        </p:txBody>
      </p:sp>
      <p:sp>
        <p:nvSpPr>
          <p:cNvPr id="11" name="Rectangle 7"/>
          <p:cNvSpPr>
            <a:spLocks noChangeArrowheads="1"/>
          </p:cNvSpPr>
          <p:nvPr userDrawn="1"/>
        </p:nvSpPr>
        <p:spPr bwMode="ltGray">
          <a:xfrm>
            <a:off x="8564302" y="4767444"/>
            <a:ext cx="218952"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4ABDCABE-3F10-B64C-92F1-862014417034}" type="slidenum">
              <a:rPr lang="en-US" sz="600">
                <a:solidFill>
                  <a:srgbClr val="000000">
                    <a:alpha val="25000"/>
                  </a:srgbClr>
                </a:solidFill>
                <a:latin typeface="+mn-lt"/>
                <a:ea typeface="+mn-ea"/>
                <a:cs typeface="CiscoSans Thin"/>
              </a:rPr>
              <a:pPr algn="r" defTabSz="610744" fontAlgn="auto">
                <a:spcBef>
                  <a:spcPts val="0"/>
                </a:spcBef>
                <a:spcAft>
                  <a:spcPts val="0"/>
                </a:spcAft>
                <a:defRPr/>
              </a:pPr>
              <a:t>‹#›</a:t>
            </a:fld>
            <a:endParaRPr lang="en-US" sz="600" dirty="0">
              <a:solidFill>
                <a:srgbClr val="000000">
                  <a:alpha val="25000"/>
                </a:srgbClr>
              </a:solidFill>
              <a:latin typeface="+mn-lt"/>
              <a:ea typeface="+mn-ea"/>
              <a:cs typeface="CiscoSans Thin"/>
            </a:endParaRPr>
          </a:p>
        </p:txBody>
      </p:sp>
      <p:sp>
        <p:nvSpPr>
          <p:cNvPr id="12" name="Rectangle 4"/>
          <p:cNvSpPr>
            <a:spLocks noChangeArrowheads="1"/>
          </p:cNvSpPr>
          <p:nvPr userDrawn="1"/>
        </p:nvSpPr>
        <p:spPr bwMode="ltGray">
          <a:xfrm>
            <a:off x="5303885" y="4766190"/>
            <a:ext cx="3270774" cy="154518"/>
          </a:xfrm>
          <a:prstGeom prst="rect">
            <a:avLst/>
          </a:prstGeom>
          <a:noFill/>
          <a:ln w="9525">
            <a:noFill/>
            <a:miter lim="800000"/>
            <a:headEnd/>
            <a:tailEnd/>
          </a:ln>
          <a:effectLst/>
        </p:spPr>
        <p:txBody>
          <a:bodyPr wrap="square" lIns="61586" tIns="30792" rIns="61586" bIns="30792" anchor="b">
            <a:spAutoFit/>
          </a:bodyPr>
          <a:lstStyle/>
          <a:p>
            <a:pPr defTabSz="610744" fontAlgn="auto">
              <a:spcBef>
                <a:spcPts val="0"/>
              </a:spcBef>
              <a:spcAft>
                <a:spcPts val="0"/>
              </a:spcAft>
              <a:defRPr/>
            </a:pPr>
            <a:r>
              <a:rPr lang="en-US" sz="600" dirty="0" smtClean="0">
                <a:solidFill>
                  <a:srgbClr val="000000">
                    <a:alpha val="25000"/>
                  </a:srgbClr>
                </a:solidFill>
                <a:latin typeface="+mn-lt"/>
                <a:ea typeface="+mn-ea"/>
                <a:cs typeface="CiscoSans Thin"/>
              </a:rPr>
              <a:t>C97-735991-00 © 2016  Cisco and/or its affiliates. All rights reserved.   Cisco Confidential</a:t>
            </a:r>
            <a:endParaRPr lang="en-US" sz="600" dirty="0">
              <a:solidFill>
                <a:srgbClr val="000000">
                  <a:alpha val="25000"/>
                </a:srgbClr>
              </a:solidFill>
              <a:latin typeface="+mn-lt"/>
              <a:ea typeface="+mn-ea"/>
              <a:cs typeface="CiscoSans Thin"/>
            </a:endParaRPr>
          </a:p>
        </p:txBody>
      </p:sp>
      <p:pic>
        <p:nvPicPr>
          <p:cNvPr id="13" name="Picture 2"/>
          <p:cNvPicPr>
            <a:picLocks noChangeAspect="1" noChangeArrowheads="1"/>
          </p:cNvPicPr>
          <p:nvPr userDrawn="1"/>
        </p:nvPicPr>
        <p:blipFill>
          <a:blip r:embed="rId41">
            <a:extLst>
              <a:ext uri="{28A0092B-C50C-407E-A947-70E740481C1C}">
                <a14:useLocalDpi xmlns:a14="http://schemas.microsoft.com/office/drawing/2010/main" val="0"/>
              </a:ext>
            </a:extLst>
          </a:blip>
          <a:stretch>
            <a:fillRect/>
          </a:stretch>
        </p:blipFill>
        <p:spPr bwMode="auto">
          <a:xfrm>
            <a:off x="474175" y="4684835"/>
            <a:ext cx="431312" cy="23587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874" r:id="rId1"/>
    <p:sldLayoutId id="2147483922" r:id="rId2"/>
    <p:sldLayoutId id="2147483924" r:id="rId3"/>
    <p:sldLayoutId id="2147483875" r:id="rId4"/>
    <p:sldLayoutId id="2147483877" r:id="rId5"/>
    <p:sldLayoutId id="2147483876" r:id="rId6"/>
    <p:sldLayoutId id="2147483878" r:id="rId7"/>
    <p:sldLayoutId id="2147483881" r:id="rId8"/>
    <p:sldLayoutId id="2147483880" r:id="rId9"/>
    <p:sldLayoutId id="2147483905" r:id="rId10"/>
    <p:sldLayoutId id="2147483906" r:id="rId11"/>
    <p:sldLayoutId id="2147483879" r:id="rId12"/>
    <p:sldLayoutId id="2147483883" r:id="rId13"/>
    <p:sldLayoutId id="2147483886" r:id="rId14"/>
    <p:sldLayoutId id="2147483887" r:id="rId15"/>
    <p:sldLayoutId id="2147483884" r:id="rId16"/>
    <p:sldLayoutId id="2147483885" r:id="rId17"/>
    <p:sldLayoutId id="2147483925" r:id="rId18"/>
    <p:sldLayoutId id="2147483907" r:id="rId19"/>
    <p:sldLayoutId id="2147483889" r:id="rId20"/>
    <p:sldLayoutId id="2147483890" r:id="rId21"/>
    <p:sldLayoutId id="2147483891" r:id="rId22"/>
    <p:sldLayoutId id="2147483892" r:id="rId23"/>
    <p:sldLayoutId id="2147483893" r:id="rId24"/>
    <p:sldLayoutId id="2147483917" r:id="rId25"/>
    <p:sldLayoutId id="2147483918" r:id="rId26"/>
    <p:sldLayoutId id="2147483895" r:id="rId27"/>
    <p:sldLayoutId id="2147483871" r:id="rId28"/>
    <p:sldLayoutId id="2147483898" r:id="rId29"/>
    <p:sldLayoutId id="2147483908" r:id="rId30"/>
    <p:sldLayoutId id="2147483909" r:id="rId31"/>
    <p:sldLayoutId id="2147483910" r:id="rId32"/>
    <p:sldLayoutId id="2147483911" r:id="rId33"/>
    <p:sldLayoutId id="2147483914" r:id="rId34"/>
    <p:sldLayoutId id="2147483896" r:id="rId35"/>
    <p:sldLayoutId id="2147483912" r:id="rId36"/>
    <p:sldLayoutId id="2147483913" r:id="rId37"/>
    <p:sldLayoutId id="2147483897" r:id="rId38"/>
    <p:sldLayoutId id="2147483923" r:id="rId39"/>
  </p:sldLayoutIdLst>
  <p:transition spd="slow">
    <p:wipe/>
  </p:transition>
  <p:timing>
    <p:tnLst>
      <p:par>
        <p:cTn id="1" dur="indefinite" restart="never" nodeType="tmRoot"/>
      </p:par>
    </p:tnLst>
  </p:timing>
  <p:txStyles>
    <p:titleStyle>
      <a:lvl1pPr algn="l" defTabSz="684213" rtl="0" eaLnBrk="1" fontAlgn="base" hangingPunct="1">
        <a:lnSpc>
          <a:spcPct val="80000"/>
        </a:lnSpc>
        <a:spcBef>
          <a:spcPct val="0"/>
        </a:spcBef>
        <a:spcAft>
          <a:spcPct val="0"/>
        </a:spcAft>
        <a:defRPr lang="en-US" sz="2800" kern="1200" dirty="0">
          <a:solidFill>
            <a:srgbClr val="676767"/>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Subtitle 10"/>
          <p:cNvSpPr>
            <a:spLocks noGrp="1"/>
          </p:cNvSpPr>
          <p:nvPr>
            <p:ph type="subTitle" idx="1"/>
          </p:nvPr>
        </p:nvSpPr>
        <p:spPr>
          <a:xfrm>
            <a:off x="469496" y="3884638"/>
            <a:ext cx="8296421" cy="288131"/>
          </a:xfrm>
        </p:spPr>
        <p:txBody>
          <a:bodyPr/>
          <a:lstStyle/>
          <a:p>
            <a:r>
              <a:rPr lang="en-US" sz="1200" dirty="0" smtClean="0">
                <a:latin typeface="+mj-lt"/>
              </a:rPr>
              <a:t>Neal Rosenberger,  Adrian </a:t>
            </a:r>
            <a:r>
              <a:rPr lang="en-US" sz="1200" dirty="0" smtClean="0">
                <a:latin typeface="+mj-lt"/>
              </a:rPr>
              <a:t>Schmiltz </a:t>
            </a:r>
            <a:r>
              <a:rPr lang="en-US" sz="1200" dirty="0" smtClean="0">
                <a:latin typeface="+mj-lt"/>
              </a:rPr>
              <a:t>, Tristan Ernhart, Derek Johnson</a:t>
            </a:r>
            <a:endParaRPr lang="en-US" sz="1200" dirty="0">
              <a:latin typeface="+mj-lt"/>
            </a:endParaRPr>
          </a:p>
        </p:txBody>
      </p:sp>
      <p:sp>
        <p:nvSpPr>
          <p:cNvPr id="12" name="Text Placeholder 11"/>
          <p:cNvSpPr>
            <a:spLocks noGrp="1"/>
          </p:cNvSpPr>
          <p:nvPr>
            <p:ph type="body" sz="quarter" idx="11"/>
          </p:nvPr>
        </p:nvSpPr>
        <p:spPr>
          <a:xfrm>
            <a:off x="469496" y="4169991"/>
            <a:ext cx="8296421" cy="288131"/>
          </a:xfrm>
        </p:spPr>
        <p:txBody>
          <a:bodyPr/>
          <a:lstStyle/>
          <a:p>
            <a:r>
              <a:rPr lang="en-US" sz="1200" dirty="0" smtClean="0">
                <a:latin typeface="+mj-lt"/>
              </a:rPr>
              <a:t>Developers</a:t>
            </a:r>
            <a:endParaRPr lang="en-US" sz="1200" dirty="0">
              <a:latin typeface="+mj-lt"/>
            </a:endParaRPr>
          </a:p>
        </p:txBody>
      </p:sp>
      <p:sp>
        <p:nvSpPr>
          <p:cNvPr id="6" name="Text Placeholder 5"/>
          <p:cNvSpPr>
            <a:spLocks noGrp="1"/>
          </p:cNvSpPr>
          <p:nvPr>
            <p:ph type="body" sz="quarter" idx="12"/>
          </p:nvPr>
        </p:nvSpPr>
        <p:spPr>
          <a:xfrm>
            <a:off x="469496" y="4455344"/>
            <a:ext cx="8296421" cy="288131"/>
          </a:xfrm>
        </p:spPr>
        <p:txBody>
          <a:bodyPr/>
          <a:lstStyle/>
          <a:p>
            <a:r>
              <a:rPr lang="en-US" sz="1200" dirty="0" smtClean="0">
                <a:latin typeface="+mj-lt"/>
              </a:rPr>
              <a:t>November 2017</a:t>
            </a:r>
            <a:endParaRPr lang="en-US" sz="1200" dirty="0">
              <a:latin typeface="+mj-lt"/>
            </a:endParaRPr>
          </a:p>
        </p:txBody>
      </p:sp>
      <p:sp>
        <p:nvSpPr>
          <p:cNvPr id="10" name="Title 1"/>
          <p:cNvSpPr>
            <a:spLocks noGrp="1"/>
          </p:cNvSpPr>
          <p:nvPr>
            <p:ph type="ctrTitle"/>
          </p:nvPr>
        </p:nvSpPr>
        <p:spPr>
          <a:xfrm>
            <a:off x="425765" y="1325880"/>
            <a:ext cx="8340152" cy="2920365"/>
          </a:xfrm>
        </p:spPr>
        <p:txBody>
          <a:bodyPr/>
          <a:lstStyle/>
          <a:p>
            <a:r>
              <a:rPr lang="en-US" sz="4000" b="1" dirty="0" smtClean="0"/>
              <a:t/>
            </a:r>
            <a:br>
              <a:rPr lang="en-US" sz="4000" b="1" dirty="0" smtClean="0"/>
            </a:br>
            <a:r>
              <a:rPr lang="en-US" sz="4000" b="1" dirty="0"/>
              <a:t/>
            </a:r>
            <a:br>
              <a:rPr lang="en-US" sz="4000" b="1" dirty="0"/>
            </a:br>
            <a:r>
              <a:rPr lang="en-US" sz="4000" b="1" dirty="0" smtClean="0"/>
              <a:t/>
            </a:r>
            <a:br>
              <a:rPr lang="en-US" sz="4000" b="1" dirty="0" smtClean="0"/>
            </a:br>
            <a:r>
              <a:rPr lang="en-US" sz="4000" b="1" dirty="0"/>
              <a:t/>
            </a:r>
            <a:br>
              <a:rPr lang="en-US" sz="4000" b="1" dirty="0"/>
            </a:br>
            <a:r>
              <a:rPr lang="en-US" sz="4000" b="1" dirty="0" smtClean="0"/>
              <a:t>Team </a:t>
            </a:r>
            <a:r>
              <a:rPr lang="en-US" sz="4000" b="1" dirty="0"/>
              <a:t>4 </a:t>
            </a:r>
            <a:r>
              <a:rPr lang="en-US" sz="4000" b="1" dirty="0" smtClean="0"/>
              <a:t> </a:t>
            </a:r>
            <a:br>
              <a:rPr lang="en-US" sz="4000" b="1" dirty="0" smtClean="0"/>
            </a:br>
            <a:r>
              <a:rPr lang="en-US" sz="4000" b="1" dirty="0" smtClean="0"/>
              <a:t>NFL </a:t>
            </a:r>
            <a:r>
              <a:rPr lang="en-US" sz="4000" b="1" dirty="0"/>
              <a:t>Stats Magic </a:t>
            </a:r>
            <a:r>
              <a:rPr lang="en-US" sz="4000" b="1" dirty="0" smtClean="0"/>
              <a:t> </a:t>
            </a:r>
            <a:br>
              <a:rPr lang="en-US" sz="4000" b="1" dirty="0" smtClean="0"/>
            </a:br>
            <a:r>
              <a:rPr lang="en-US" sz="4000" b="1" dirty="0" smtClean="0"/>
              <a:t>Project </a:t>
            </a:r>
            <a:r>
              <a:rPr lang="en-US" sz="4000" b="1" dirty="0"/>
              <a:t>Review</a:t>
            </a:r>
            <a:br>
              <a:rPr lang="en-US" sz="4000" b="1" dirty="0"/>
            </a:br>
            <a:r>
              <a:rPr lang="en-US" sz="4000" dirty="0" smtClean="0"/>
              <a:t/>
            </a:r>
            <a:br>
              <a:rPr lang="en-US" sz="4000" dirty="0" smtClean="0"/>
            </a:br>
            <a:endParaRPr lang="en-US" sz="4000" dirty="0"/>
          </a:p>
        </p:txBody>
      </p:sp>
      <p:pic>
        <p:nvPicPr>
          <p:cNvPr id="1026" name="Picture 2" descr="Image result for unc coding bootca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547" y="273267"/>
            <a:ext cx="10731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Image result for nfl sports inf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8272" y="189011"/>
            <a:ext cx="862013"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1653" y="450533"/>
            <a:ext cx="2695575" cy="3590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7782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ctrTitle"/>
          </p:nvPr>
        </p:nvSpPr>
        <p:spPr>
          <a:xfrm>
            <a:off x="383768" y="1719943"/>
            <a:ext cx="7598042" cy="1144926"/>
          </a:xfrm>
        </p:spPr>
        <p:txBody>
          <a:bodyPr/>
          <a:lstStyle/>
          <a:p>
            <a:r>
              <a:rPr lang="en-US" dirty="0" smtClean="0"/>
              <a:t>Thank you!</a:t>
            </a:r>
            <a:endParaRPr lang="en-US" dirty="0"/>
          </a:p>
        </p:txBody>
      </p:sp>
    </p:spTree>
    <p:extLst>
      <p:ext uri="{BB962C8B-B14F-4D97-AF65-F5344CB8AC3E}">
        <p14:creationId xmlns:p14="http://schemas.microsoft.com/office/powerpoint/2010/main" val="232029409"/>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8" name="Straight Connector 67"/>
          <p:cNvCxnSpPr/>
          <p:nvPr/>
        </p:nvCxnSpPr>
        <p:spPr>
          <a:xfrm>
            <a:off x="5238267" y="1323221"/>
            <a:ext cx="0" cy="936881"/>
          </a:xfrm>
          <a:prstGeom prst="line">
            <a:avLst/>
          </a:prstGeom>
          <a:ln w="25400">
            <a:solidFill>
              <a:schemeClr val="bg1">
                <a:lumMod val="85000"/>
              </a:schemeClr>
            </a:solidFill>
            <a:prstDash val="solid"/>
            <a:head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b="1" dirty="0"/>
              <a:t>Agenda</a:t>
            </a:r>
          </a:p>
        </p:txBody>
      </p:sp>
      <p:cxnSp>
        <p:nvCxnSpPr>
          <p:cNvPr id="3" name="Straight Connector 2"/>
          <p:cNvCxnSpPr/>
          <p:nvPr/>
        </p:nvCxnSpPr>
        <p:spPr>
          <a:xfrm>
            <a:off x="5241981" y="1953710"/>
            <a:ext cx="0" cy="936881"/>
          </a:xfrm>
          <a:prstGeom prst="line">
            <a:avLst/>
          </a:prstGeom>
          <a:ln w="25400">
            <a:solidFill>
              <a:schemeClr val="bg1">
                <a:lumMod val="85000"/>
              </a:schemeClr>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5241981" y="2899684"/>
            <a:ext cx="0" cy="936881"/>
          </a:xfrm>
          <a:prstGeom prst="line">
            <a:avLst/>
          </a:prstGeom>
          <a:ln w="25400">
            <a:solidFill>
              <a:schemeClr val="bg1">
                <a:lumMod val="85000"/>
              </a:schemeClr>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5241981" y="3237871"/>
            <a:ext cx="0" cy="936881"/>
          </a:xfrm>
          <a:prstGeom prst="line">
            <a:avLst/>
          </a:prstGeom>
          <a:ln w="25400">
            <a:solidFill>
              <a:schemeClr val="bg1">
                <a:lumMod val="85000"/>
              </a:schemeClr>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6" name="Straight Connector 5"/>
          <p:cNvCxnSpPr>
            <a:endCxn id="27" idx="3"/>
          </p:cNvCxnSpPr>
          <p:nvPr/>
        </p:nvCxnSpPr>
        <p:spPr>
          <a:xfrm>
            <a:off x="5241981" y="4281939"/>
            <a:ext cx="3314" cy="472235"/>
          </a:xfrm>
          <a:prstGeom prst="line">
            <a:avLst/>
          </a:prstGeom>
          <a:ln w="25400">
            <a:solidFill>
              <a:schemeClr val="bg1">
                <a:lumMod val="85000"/>
              </a:schemeClr>
            </a:solidFill>
            <a:prstDash val="solid"/>
            <a:headEnd type="non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842711" y="1127642"/>
            <a:ext cx="2385340" cy="276999"/>
          </a:xfrm>
          <a:prstGeom prst="rect">
            <a:avLst/>
          </a:prstGeom>
          <a:noFill/>
        </p:spPr>
        <p:txBody>
          <a:bodyPr wrap="square" rtlCol="0">
            <a:spAutoFit/>
          </a:bodyPr>
          <a:lstStyle>
            <a:defPPr>
              <a:defRPr lang="id-ID"/>
            </a:defPPr>
            <a:lvl1pPr algn="r">
              <a:defRPr sz="1200">
                <a:solidFill>
                  <a:srgbClr val="676767"/>
                </a:solidFill>
                <a:latin typeface="+mj-lt"/>
                <a:ea typeface="Roboto" panose="02000000000000000000" pitchFamily="2" charset="0"/>
              </a:defRPr>
            </a:lvl1pPr>
          </a:lstStyle>
          <a:p>
            <a:r>
              <a:rPr lang="en-US" b="1" dirty="0" smtClean="0"/>
              <a:t>Description and Motivations</a:t>
            </a:r>
            <a:endParaRPr lang="en-US" b="1" dirty="0"/>
          </a:p>
        </p:txBody>
      </p:sp>
      <p:sp>
        <p:nvSpPr>
          <p:cNvPr id="8" name="Oval 7"/>
          <p:cNvSpPr/>
          <p:nvPr/>
        </p:nvSpPr>
        <p:spPr>
          <a:xfrm>
            <a:off x="5199560" y="2021160"/>
            <a:ext cx="84842" cy="84842"/>
          </a:xfrm>
          <a:prstGeom prst="ellipse">
            <a:avLst/>
          </a:prstGeom>
          <a:solidFill>
            <a:schemeClr val="accent4"/>
          </a:solidFill>
          <a:ln w="508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mj-lt"/>
            </a:endParaRPr>
          </a:p>
        </p:txBody>
      </p:sp>
      <p:cxnSp>
        <p:nvCxnSpPr>
          <p:cNvPr id="9" name="Straight Connector 8"/>
          <p:cNvCxnSpPr/>
          <p:nvPr/>
        </p:nvCxnSpPr>
        <p:spPr>
          <a:xfrm>
            <a:off x="5291836" y="2081427"/>
            <a:ext cx="393569"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5199560" y="2718656"/>
            <a:ext cx="84842" cy="84842"/>
          </a:xfrm>
          <a:prstGeom prst="ellipse">
            <a:avLst/>
          </a:prstGeom>
          <a:solidFill>
            <a:schemeClr val="accent1"/>
          </a:solidFill>
          <a:ln w="508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mj-lt"/>
            </a:endParaRPr>
          </a:p>
        </p:txBody>
      </p:sp>
      <p:cxnSp>
        <p:nvCxnSpPr>
          <p:cNvPr id="12" name="Straight Connector 11"/>
          <p:cNvCxnSpPr/>
          <p:nvPr/>
        </p:nvCxnSpPr>
        <p:spPr>
          <a:xfrm>
            <a:off x="4794215" y="2744837"/>
            <a:ext cx="393569"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913292" y="2520766"/>
            <a:ext cx="2314759" cy="276999"/>
          </a:xfrm>
          <a:prstGeom prst="rect">
            <a:avLst/>
          </a:prstGeom>
          <a:noFill/>
        </p:spPr>
        <p:txBody>
          <a:bodyPr wrap="square" rtlCol="0">
            <a:spAutoFit/>
          </a:bodyPr>
          <a:lstStyle>
            <a:defPPr>
              <a:defRPr lang="id-ID"/>
            </a:defPPr>
            <a:lvl1pPr algn="r">
              <a:defRPr sz="1200">
                <a:solidFill>
                  <a:srgbClr val="676767"/>
                </a:solidFill>
                <a:latin typeface="+mj-lt"/>
                <a:ea typeface="Roboto" panose="02000000000000000000" pitchFamily="2" charset="0"/>
              </a:defRPr>
            </a:lvl1pPr>
          </a:lstStyle>
          <a:p>
            <a:r>
              <a:rPr lang="en-US" b="1" dirty="0" smtClean="0"/>
              <a:t>Team Effort</a:t>
            </a:r>
            <a:endParaRPr lang="en-US" b="1" dirty="0"/>
          </a:p>
        </p:txBody>
      </p:sp>
      <p:sp>
        <p:nvSpPr>
          <p:cNvPr id="15" name="TextBox 14"/>
          <p:cNvSpPr txBox="1"/>
          <p:nvPr/>
        </p:nvSpPr>
        <p:spPr>
          <a:xfrm>
            <a:off x="6252198" y="3301938"/>
            <a:ext cx="2268166" cy="276999"/>
          </a:xfrm>
          <a:prstGeom prst="rect">
            <a:avLst/>
          </a:prstGeom>
          <a:noFill/>
        </p:spPr>
        <p:txBody>
          <a:bodyPr wrap="square" rtlCol="0">
            <a:spAutoFit/>
          </a:bodyPr>
          <a:lstStyle>
            <a:defPPr>
              <a:defRPr lang="id-ID"/>
            </a:defPPr>
            <a:lvl1pPr algn="r">
              <a:defRPr sz="1200">
                <a:solidFill>
                  <a:srgbClr val="676767"/>
                </a:solidFill>
                <a:latin typeface="+mj-lt"/>
                <a:ea typeface="Roboto" panose="02000000000000000000" pitchFamily="2" charset="0"/>
              </a:defRPr>
            </a:lvl1pPr>
          </a:lstStyle>
          <a:p>
            <a:pPr algn="l"/>
            <a:r>
              <a:rPr lang="en-US" b="1" dirty="0" smtClean="0"/>
              <a:t>Challenges</a:t>
            </a:r>
            <a:endParaRPr lang="en-US" b="1" dirty="0"/>
          </a:p>
        </p:txBody>
      </p:sp>
      <p:sp>
        <p:nvSpPr>
          <p:cNvPr id="16" name="Oval 15"/>
          <p:cNvSpPr/>
          <p:nvPr/>
        </p:nvSpPr>
        <p:spPr>
          <a:xfrm>
            <a:off x="5199560" y="3480261"/>
            <a:ext cx="84842" cy="84842"/>
          </a:xfrm>
          <a:prstGeom prst="ellipse">
            <a:avLst/>
          </a:prstGeom>
          <a:solidFill>
            <a:schemeClr val="accent5"/>
          </a:solidFill>
          <a:ln w="508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mj-lt"/>
            </a:endParaRPr>
          </a:p>
        </p:txBody>
      </p:sp>
      <p:cxnSp>
        <p:nvCxnSpPr>
          <p:cNvPr id="17" name="Straight Connector 16"/>
          <p:cNvCxnSpPr/>
          <p:nvPr/>
        </p:nvCxnSpPr>
        <p:spPr>
          <a:xfrm>
            <a:off x="5291836" y="3523482"/>
            <a:ext cx="393569"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199560" y="4186437"/>
            <a:ext cx="84842" cy="84842"/>
          </a:xfrm>
          <a:prstGeom prst="ellipse">
            <a:avLst/>
          </a:prstGeom>
          <a:solidFill>
            <a:schemeClr val="tx1"/>
          </a:solidFill>
          <a:ln w="508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mj-lt"/>
            </a:endParaRPr>
          </a:p>
        </p:txBody>
      </p:sp>
      <p:cxnSp>
        <p:nvCxnSpPr>
          <p:cNvPr id="20" name="Straight Connector 19"/>
          <p:cNvCxnSpPr/>
          <p:nvPr/>
        </p:nvCxnSpPr>
        <p:spPr>
          <a:xfrm>
            <a:off x="4813425" y="4225259"/>
            <a:ext cx="393569"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842711" y="4054803"/>
            <a:ext cx="2385340" cy="276999"/>
          </a:xfrm>
          <a:prstGeom prst="rect">
            <a:avLst/>
          </a:prstGeom>
          <a:noFill/>
        </p:spPr>
        <p:txBody>
          <a:bodyPr wrap="square" rtlCol="0">
            <a:spAutoFit/>
          </a:bodyPr>
          <a:lstStyle>
            <a:defPPr>
              <a:defRPr lang="id-ID"/>
            </a:defPPr>
            <a:lvl1pPr algn="r">
              <a:defRPr sz="1200">
                <a:solidFill>
                  <a:srgbClr val="676767"/>
                </a:solidFill>
                <a:latin typeface="+mj-lt"/>
                <a:ea typeface="Roboto" panose="02000000000000000000" pitchFamily="2" charset="0"/>
              </a:defRPr>
            </a:lvl1pPr>
          </a:lstStyle>
          <a:p>
            <a:r>
              <a:rPr lang="en-US" b="1" dirty="0" smtClean="0"/>
              <a:t>Planned Improvements</a:t>
            </a:r>
            <a:endParaRPr lang="en-US" b="1" dirty="0"/>
          </a:p>
        </p:txBody>
      </p:sp>
      <p:sp>
        <p:nvSpPr>
          <p:cNvPr id="27" name="Isosceles Triangle 26"/>
          <p:cNvSpPr/>
          <p:nvPr/>
        </p:nvSpPr>
        <p:spPr>
          <a:xfrm rot="10800000" flipH="1" flipV="1">
            <a:off x="5146313" y="4637317"/>
            <a:ext cx="197963" cy="116857"/>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mj-lt"/>
            </a:endParaRPr>
          </a:p>
        </p:txBody>
      </p:sp>
      <p:sp>
        <p:nvSpPr>
          <p:cNvPr id="56" name="Oval 55"/>
          <p:cNvSpPr/>
          <p:nvPr/>
        </p:nvSpPr>
        <p:spPr>
          <a:xfrm>
            <a:off x="5206994" y="1285277"/>
            <a:ext cx="84842" cy="84842"/>
          </a:xfrm>
          <a:prstGeom prst="ellipse">
            <a:avLst/>
          </a:prstGeom>
          <a:solidFill>
            <a:schemeClr val="accent1"/>
          </a:solidFill>
          <a:ln w="508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mj-lt"/>
            </a:endParaRPr>
          </a:p>
        </p:txBody>
      </p:sp>
      <p:cxnSp>
        <p:nvCxnSpPr>
          <p:cNvPr id="57" name="Straight Connector 56"/>
          <p:cNvCxnSpPr/>
          <p:nvPr/>
        </p:nvCxnSpPr>
        <p:spPr>
          <a:xfrm>
            <a:off x="4794216" y="1338221"/>
            <a:ext cx="393569"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6252198" y="1926961"/>
            <a:ext cx="2314759" cy="276999"/>
          </a:xfrm>
          <a:prstGeom prst="rect">
            <a:avLst/>
          </a:prstGeom>
          <a:noFill/>
        </p:spPr>
        <p:txBody>
          <a:bodyPr wrap="square" rtlCol="0">
            <a:spAutoFit/>
          </a:bodyPr>
          <a:lstStyle>
            <a:defPPr>
              <a:defRPr lang="id-ID"/>
            </a:defPPr>
            <a:lvl1pPr algn="r">
              <a:defRPr sz="1200">
                <a:solidFill>
                  <a:srgbClr val="676767"/>
                </a:solidFill>
                <a:latin typeface="+mj-lt"/>
                <a:ea typeface="Roboto" panose="02000000000000000000" pitchFamily="2" charset="0"/>
              </a:defRPr>
            </a:lvl1pPr>
          </a:lstStyle>
          <a:p>
            <a:pPr algn="l"/>
            <a:r>
              <a:rPr lang="en-US" b="1" dirty="0" smtClean="0"/>
              <a:t>Results</a:t>
            </a:r>
            <a:endParaRPr lang="en-US" b="1" dirty="0"/>
          </a:p>
        </p:txBody>
      </p:sp>
      <p:sp>
        <p:nvSpPr>
          <p:cNvPr id="45" name="Rectangle 44"/>
          <p:cNvSpPr/>
          <p:nvPr/>
        </p:nvSpPr>
        <p:spPr>
          <a:xfrm>
            <a:off x="5464898" y="3145631"/>
            <a:ext cx="790773" cy="790773"/>
          </a:xfrm>
          <a:prstGeom prst="rect">
            <a:avLst/>
          </a:prstGeom>
          <a:solidFill>
            <a:srgbClr val="349A97"/>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mj-lt"/>
            </a:endParaRPr>
          </a:p>
        </p:txBody>
      </p:sp>
      <p:sp>
        <p:nvSpPr>
          <p:cNvPr id="46" name="Rectangle 45"/>
          <p:cNvSpPr/>
          <p:nvPr/>
        </p:nvSpPr>
        <p:spPr>
          <a:xfrm>
            <a:off x="4228051" y="3829872"/>
            <a:ext cx="790773" cy="790773"/>
          </a:xfrm>
          <a:prstGeom prst="rect">
            <a:avLst/>
          </a:prstGeom>
          <a:solidFill>
            <a:schemeClr val="tx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mj-lt"/>
            </a:endParaRPr>
          </a:p>
        </p:txBody>
      </p:sp>
      <p:sp>
        <p:nvSpPr>
          <p:cNvPr id="47" name="Rectangle 46"/>
          <p:cNvSpPr/>
          <p:nvPr/>
        </p:nvSpPr>
        <p:spPr>
          <a:xfrm>
            <a:off x="5463080" y="3871251"/>
            <a:ext cx="790773" cy="65153"/>
          </a:xfrm>
          <a:prstGeom prst="rect">
            <a:avLst/>
          </a:prstGeom>
          <a:solidFill>
            <a:srgbClr val="2161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mj-lt"/>
            </a:endParaRPr>
          </a:p>
        </p:txBody>
      </p:sp>
      <p:sp>
        <p:nvSpPr>
          <p:cNvPr id="48" name="Rectangle 47"/>
          <p:cNvSpPr/>
          <p:nvPr/>
        </p:nvSpPr>
        <p:spPr>
          <a:xfrm>
            <a:off x="4225278" y="4604740"/>
            <a:ext cx="790773" cy="65153"/>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mj-lt"/>
            </a:endParaRPr>
          </a:p>
        </p:txBody>
      </p:sp>
      <p:sp>
        <p:nvSpPr>
          <p:cNvPr id="71" name="Rectangle 70"/>
          <p:cNvSpPr/>
          <p:nvPr/>
        </p:nvSpPr>
        <p:spPr>
          <a:xfrm>
            <a:off x="5466728" y="1667516"/>
            <a:ext cx="790773" cy="790773"/>
          </a:xfrm>
          <a:prstGeom prst="rect">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mj-lt"/>
            </a:endParaRPr>
          </a:p>
        </p:txBody>
      </p:sp>
      <p:sp>
        <p:nvSpPr>
          <p:cNvPr id="72" name="Rectangle 71"/>
          <p:cNvSpPr/>
          <p:nvPr/>
        </p:nvSpPr>
        <p:spPr>
          <a:xfrm>
            <a:off x="5464910" y="2393136"/>
            <a:ext cx="790773" cy="6515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mj-lt"/>
            </a:endParaRPr>
          </a:p>
        </p:txBody>
      </p:sp>
      <p:sp>
        <p:nvSpPr>
          <p:cNvPr id="80" name="Rectangle 79"/>
          <p:cNvSpPr/>
          <p:nvPr/>
        </p:nvSpPr>
        <p:spPr>
          <a:xfrm>
            <a:off x="4219034" y="929669"/>
            <a:ext cx="790773" cy="790773"/>
          </a:xfrm>
          <a:prstGeom prst="rect">
            <a:avLst/>
          </a:prstGeom>
          <a:solidFill>
            <a:schemeClr val="accent4"/>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mj-lt"/>
            </a:endParaRPr>
          </a:p>
        </p:txBody>
      </p:sp>
      <p:sp>
        <p:nvSpPr>
          <p:cNvPr id="81" name="Rectangle 80"/>
          <p:cNvSpPr/>
          <p:nvPr/>
        </p:nvSpPr>
        <p:spPr>
          <a:xfrm>
            <a:off x="4217666" y="2323269"/>
            <a:ext cx="790773" cy="790773"/>
          </a:xfrm>
          <a:prstGeom prst="rect">
            <a:avLst/>
          </a:prstGeom>
          <a:solidFill>
            <a:schemeClr val="accent5"/>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mj-lt"/>
            </a:endParaRPr>
          </a:p>
        </p:txBody>
      </p:sp>
      <p:sp>
        <p:nvSpPr>
          <p:cNvPr id="82" name="Rectangle 81"/>
          <p:cNvSpPr/>
          <p:nvPr/>
        </p:nvSpPr>
        <p:spPr>
          <a:xfrm>
            <a:off x="4219034" y="1655289"/>
            <a:ext cx="790773" cy="6515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mj-lt"/>
            </a:endParaRPr>
          </a:p>
        </p:txBody>
      </p:sp>
      <p:sp>
        <p:nvSpPr>
          <p:cNvPr id="83" name="Rectangle 82"/>
          <p:cNvSpPr/>
          <p:nvPr/>
        </p:nvSpPr>
        <p:spPr>
          <a:xfrm>
            <a:off x="4217666" y="3048889"/>
            <a:ext cx="790773" cy="6515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mj-lt"/>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9584" y="3294882"/>
            <a:ext cx="457200" cy="457200"/>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9866" y="1804539"/>
            <a:ext cx="457200" cy="457200"/>
          </a:xfrm>
          <a:prstGeom prst="rect">
            <a:avLst/>
          </a:prstGeom>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70704" y="2532477"/>
            <a:ext cx="457200" cy="457200"/>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92064" y="1069773"/>
            <a:ext cx="457200" cy="457200"/>
          </a:xfrm>
          <a:prstGeom prst="rect">
            <a:avLst/>
          </a:prstGeom>
        </p:spPr>
      </p:pic>
      <p:pic>
        <p:nvPicPr>
          <p:cNvPr id="23" name="Picture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92064" y="3996659"/>
            <a:ext cx="457200" cy="457200"/>
          </a:xfrm>
          <a:prstGeom prst="rect">
            <a:avLst/>
          </a:prstGeom>
        </p:spPr>
      </p:pic>
    </p:spTree>
    <p:extLst>
      <p:ext uri="{BB962C8B-B14F-4D97-AF65-F5344CB8AC3E}">
        <p14:creationId xmlns:p14="http://schemas.microsoft.com/office/powerpoint/2010/main" val="81916672"/>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Why Build a new NFL Site?</a:t>
            </a:r>
            <a:endParaRPr lang="en-US" dirty="0"/>
          </a:p>
        </p:txBody>
      </p:sp>
    </p:spTree>
    <p:extLst>
      <p:ext uri="{BB962C8B-B14F-4D97-AF65-F5344CB8AC3E}">
        <p14:creationId xmlns:p14="http://schemas.microsoft.com/office/powerpoint/2010/main" val="1818766689"/>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2400" dirty="0"/>
              <a:t>Unlike sites with a clutter of advertising, related links, and too many stats, we have created a site with an NFL heat map, stats on demand for your team </a:t>
            </a:r>
            <a:br>
              <a:rPr lang="en-US" sz="2400" dirty="0"/>
            </a:br>
            <a:endParaRPr lang="en-US" sz="2400" dirty="0"/>
          </a:p>
        </p:txBody>
      </p:sp>
      <p:sp>
        <p:nvSpPr>
          <p:cNvPr id="8" name="Rectangle 7"/>
          <p:cNvSpPr/>
          <p:nvPr/>
        </p:nvSpPr>
        <p:spPr>
          <a:xfrm>
            <a:off x="67734" y="1790858"/>
            <a:ext cx="9144000" cy="3154362"/>
          </a:xfrm>
          <a:prstGeom prst="rect">
            <a:avLst/>
          </a:prstGeom>
          <a:gradFill flip="none" rotWithShape="1">
            <a:gsLst>
              <a:gs pos="92000">
                <a:schemeClr val="bg1"/>
              </a:gs>
              <a:gs pos="52000">
                <a:schemeClr val="accent6">
                  <a:lumMod val="20000"/>
                  <a:lumOff val="80000"/>
                </a:schemeClr>
              </a:gs>
              <a:gs pos="11000">
                <a:schemeClr val="bg1">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endParaRPr>
          </a:p>
        </p:txBody>
      </p:sp>
      <p:sp>
        <p:nvSpPr>
          <p:cNvPr id="10" name="Rectangle 9"/>
          <p:cNvSpPr/>
          <p:nvPr/>
        </p:nvSpPr>
        <p:spPr>
          <a:xfrm>
            <a:off x="1" y="2214543"/>
            <a:ext cx="1930400" cy="449302"/>
          </a:xfrm>
          <a:prstGeom prst="rect">
            <a:avLst/>
          </a:prstGeom>
          <a:gradFill flip="none" rotWithShape="1">
            <a:gsLst>
              <a:gs pos="0">
                <a:schemeClr val="tx2"/>
              </a:gs>
              <a:gs pos="47061">
                <a:schemeClr val="accent5"/>
              </a:gs>
              <a:gs pos="81000">
                <a:schemeClr val="tx2"/>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Arial"/>
            </a:endParaRPr>
          </a:p>
        </p:txBody>
      </p:sp>
      <p:sp>
        <p:nvSpPr>
          <p:cNvPr id="17" name="TextBox 16"/>
          <p:cNvSpPr txBox="1"/>
          <p:nvPr/>
        </p:nvSpPr>
        <p:spPr bwMode="auto">
          <a:xfrm>
            <a:off x="571440" y="3551924"/>
            <a:ext cx="2133660" cy="307777"/>
          </a:xfrm>
          <a:prstGeom prst="rect">
            <a:avLst/>
          </a:prstGeom>
          <a:ln>
            <a:noFill/>
          </a:ln>
        </p:spPr>
        <p:txBody>
          <a:bodyPr wrap="square" anchor="ctr">
            <a:spAutoFit/>
          </a:bodyPr>
          <a:lstStyle/>
          <a:p>
            <a:pPr algn="ctr" defTabSz="913830">
              <a:spcAft>
                <a:spcPts val="0"/>
              </a:spcAft>
              <a:defRPr/>
            </a:pPr>
            <a:r>
              <a:rPr lang="en-US" sz="1400" dirty="0" smtClean="0">
                <a:solidFill>
                  <a:schemeClr val="accent1"/>
                </a:solidFill>
                <a:latin typeface="Arial"/>
                <a:ea typeface="+mj-ea"/>
                <a:cs typeface="CiscoSans"/>
              </a:rPr>
              <a:t>Analyze</a:t>
            </a:r>
          </a:p>
        </p:txBody>
      </p:sp>
      <p:sp>
        <p:nvSpPr>
          <p:cNvPr id="26" name="TextBox 25"/>
          <p:cNvSpPr txBox="1"/>
          <p:nvPr/>
        </p:nvSpPr>
        <p:spPr bwMode="auto">
          <a:xfrm>
            <a:off x="67734" y="3802686"/>
            <a:ext cx="3169201" cy="461665"/>
          </a:xfrm>
          <a:prstGeom prst="rect">
            <a:avLst/>
          </a:prstGeom>
          <a:ln>
            <a:noFill/>
          </a:ln>
        </p:spPr>
        <p:txBody>
          <a:bodyPr wrap="square" anchor="ctr">
            <a:spAutoFit/>
          </a:bodyPr>
          <a:lstStyle/>
          <a:p>
            <a:r>
              <a:rPr lang="en-US" altLang="en-US" sz="1200" dirty="0">
                <a:solidFill>
                  <a:schemeClr val="bg1">
                    <a:lumMod val="50000"/>
                  </a:schemeClr>
                </a:solidFill>
                <a:latin typeface="Arial"/>
              </a:rPr>
              <a:t>A quick way to understand NFL Stats on a single page</a:t>
            </a:r>
          </a:p>
        </p:txBody>
      </p:sp>
      <p:sp>
        <p:nvSpPr>
          <p:cNvPr id="27" name="Rectangle 26"/>
          <p:cNvSpPr/>
          <p:nvPr/>
        </p:nvSpPr>
        <p:spPr>
          <a:xfrm>
            <a:off x="7213600" y="2214543"/>
            <a:ext cx="1930400" cy="449302"/>
          </a:xfrm>
          <a:prstGeom prst="rect">
            <a:avLst/>
          </a:prstGeom>
          <a:gradFill flip="none" rotWithShape="1">
            <a:gsLst>
              <a:gs pos="0">
                <a:schemeClr val="tx2"/>
              </a:gs>
              <a:gs pos="47061">
                <a:schemeClr val="accent5"/>
              </a:gs>
              <a:gs pos="81000">
                <a:schemeClr val="tx2"/>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Arial"/>
            </a:endParaRPr>
          </a:p>
        </p:txBody>
      </p:sp>
      <p:sp>
        <p:nvSpPr>
          <p:cNvPr id="28" name="Rectangle 27"/>
          <p:cNvSpPr/>
          <p:nvPr/>
        </p:nvSpPr>
        <p:spPr>
          <a:xfrm rot="20317843">
            <a:off x="4790079" y="2608866"/>
            <a:ext cx="2607668" cy="449302"/>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Arial"/>
            </a:endParaRPr>
          </a:p>
        </p:txBody>
      </p:sp>
      <p:sp>
        <p:nvSpPr>
          <p:cNvPr id="29" name="Rectangle 28"/>
          <p:cNvSpPr/>
          <p:nvPr/>
        </p:nvSpPr>
        <p:spPr>
          <a:xfrm rot="12058047">
            <a:off x="1581213" y="2601255"/>
            <a:ext cx="2607668" cy="449302"/>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Arial"/>
            </a:endParaRPr>
          </a:p>
        </p:txBody>
      </p:sp>
      <p:grpSp>
        <p:nvGrpSpPr>
          <p:cNvPr id="2" name="Group 29"/>
          <p:cNvGrpSpPr/>
          <p:nvPr/>
        </p:nvGrpSpPr>
        <p:grpSpPr>
          <a:xfrm>
            <a:off x="769590" y="1570514"/>
            <a:ext cx="1737360" cy="1737360"/>
            <a:chOff x="809625" y="1277938"/>
            <a:chExt cx="2085975" cy="2085975"/>
          </a:xfrm>
          <a:effectLst>
            <a:outerShdw blurRad="76200" dir="5400000" sx="98000" sy="98000" algn="t" rotWithShape="0">
              <a:schemeClr val="accent1">
                <a:alpha val="35000"/>
              </a:schemeClr>
            </a:outerShdw>
          </a:effectLst>
        </p:grpSpPr>
        <p:sp>
          <p:nvSpPr>
            <p:cNvPr id="31" name="Oval 30"/>
            <p:cNvSpPr/>
            <p:nvPr/>
          </p:nvSpPr>
          <p:spPr>
            <a:xfrm>
              <a:off x="809625" y="1277938"/>
              <a:ext cx="2085975" cy="2085975"/>
            </a:xfrm>
            <a:prstGeom prst="ellipse">
              <a:avLst/>
            </a:prstGeom>
            <a:gradFill>
              <a:gsLst>
                <a:gs pos="0">
                  <a:schemeClr val="accent1"/>
                </a:gs>
                <a:gs pos="100000">
                  <a:schemeClr val="accent6"/>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rtlCol="0" anchor="ctr"/>
            <a:lstStyle/>
            <a:p>
              <a:pPr algn="ctr"/>
              <a:endParaRPr lang="en-US" sz="1400" dirty="0">
                <a:latin typeface="Arial"/>
              </a:endParaRPr>
            </a:p>
          </p:txBody>
        </p:sp>
        <p:sp>
          <p:nvSpPr>
            <p:cNvPr id="32" name="Oval 31"/>
            <p:cNvSpPr/>
            <p:nvPr/>
          </p:nvSpPr>
          <p:spPr>
            <a:xfrm>
              <a:off x="1047749" y="1516063"/>
              <a:ext cx="1609726" cy="1609724"/>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Arial"/>
              </a:endParaRPr>
            </a:p>
          </p:txBody>
        </p:sp>
      </p:grpSp>
      <p:grpSp>
        <p:nvGrpSpPr>
          <p:cNvPr id="3" name="Group 32"/>
          <p:cNvGrpSpPr/>
          <p:nvPr/>
        </p:nvGrpSpPr>
        <p:grpSpPr>
          <a:xfrm>
            <a:off x="3604419" y="2499359"/>
            <a:ext cx="1737360" cy="1737360"/>
            <a:chOff x="3529012" y="1277938"/>
            <a:chExt cx="2085975" cy="2085975"/>
          </a:xfrm>
          <a:effectLst>
            <a:outerShdw blurRad="76200" dir="5400000" sx="98000" sy="98000" algn="t" rotWithShape="0">
              <a:schemeClr val="accent1">
                <a:alpha val="35000"/>
              </a:schemeClr>
            </a:outerShdw>
          </a:effectLst>
        </p:grpSpPr>
        <p:sp>
          <p:nvSpPr>
            <p:cNvPr id="34" name="Oval 33"/>
            <p:cNvSpPr/>
            <p:nvPr/>
          </p:nvSpPr>
          <p:spPr>
            <a:xfrm>
              <a:off x="3529012" y="1277938"/>
              <a:ext cx="2085975" cy="2085975"/>
            </a:xfrm>
            <a:prstGeom prst="ellipse">
              <a:avLst/>
            </a:prstGeom>
            <a:gradFill>
              <a:gsLst>
                <a:gs pos="0">
                  <a:schemeClr val="accent1"/>
                </a:gs>
                <a:gs pos="100000">
                  <a:schemeClr val="accent6"/>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rtlCol="0" anchor="ctr"/>
            <a:lstStyle/>
            <a:p>
              <a:pPr algn="ctr"/>
              <a:endParaRPr lang="en-US" sz="1400" dirty="0">
                <a:latin typeface="Arial"/>
              </a:endParaRPr>
            </a:p>
          </p:txBody>
        </p:sp>
        <p:sp>
          <p:nvSpPr>
            <p:cNvPr id="35" name="Oval 34"/>
            <p:cNvSpPr/>
            <p:nvPr/>
          </p:nvSpPr>
          <p:spPr>
            <a:xfrm>
              <a:off x="3767136" y="1516063"/>
              <a:ext cx="1609726" cy="1609724"/>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Arial"/>
              </a:endParaRPr>
            </a:p>
          </p:txBody>
        </p:sp>
      </p:grpSp>
      <p:grpSp>
        <p:nvGrpSpPr>
          <p:cNvPr id="5" name="Group 35"/>
          <p:cNvGrpSpPr/>
          <p:nvPr/>
        </p:nvGrpSpPr>
        <p:grpSpPr>
          <a:xfrm>
            <a:off x="6457950" y="1570514"/>
            <a:ext cx="1737360" cy="1737360"/>
            <a:chOff x="6524625" y="1277938"/>
            <a:chExt cx="2085975" cy="2085975"/>
          </a:xfrm>
          <a:effectLst>
            <a:outerShdw blurRad="76200" dir="5400000" sx="98000" sy="98000" algn="t" rotWithShape="0">
              <a:schemeClr val="accent1">
                <a:alpha val="35000"/>
              </a:schemeClr>
            </a:outerShdw>
          </a:effectLst>
        </p:grpSpPr>
        <p:sp>
          <p:nvSpPr>
            <p:cNvPr id="37" name="Oval 36"/>
            <p:cNvSpPr/>
            <p:nvPr/>
          </p:nvSpPr>
          <p:spPr>
            <a:xfrm>
              <a:off x="6524625" y="1277938"/>
              <a:ext cx="2085975" cy="2085975"/>
            </a:xfrm>
            <a:prstGeom prst="ellipse">
              <a:avLst/>
            </a:prstGeom>
            <a:gradFill>
              <a:gsLst>
                <a:gs pos="0">
                  <a:schemeClr val="accent1"/>
                </a:gs>
                <a:gs pos="100000">
                  <a:schemeClr val="accent6"/>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rtlCol="0" anchor="ctr"/>
            <a:lstStyle/>
            <a:p>
              <a:pPr algn="ctr"/>
              <a:endParaRPr lang="en-US" sz="1400" dirty="0">
                <a:latin typeface="Arial"/>
              </a:endParaRPr>
            </a:p>
          </p:txBody>
        </p:sp>
        <p:sp>
          <p:nvSpPr>
            <p:cNvPr id="38" name="Oval 37"/>
            <p:cNvSpPr/>
            <p:nvPr/>
          </p:nvSpPr>
          <p:spPr>
            <a:xfrm>
              <a:off x="6762749" y="1516063"/>
              <a:ext cx="1609726" cy="1609724"/>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Arial"/>
              </a:endParaRPr>
            </a:p>
          </p:txBody>
        </p:sp>
      </p:grpSp>
      <p:grpSp>
        <p:nvGrpSpPr>
          <p:cNvPr id="9" name="Group 38"/>
          <p:cNvGrpSpPr/>
          <p:nvPr/>
        </p:nvGrpSpPr>
        <p:grpSpPr>
          <a:xfrm rot="5400000">
            <a:off x="1462721" y="3347155"/>
            <a:ext cx="351099" cy="102745"/>
            <a:chOff x="4289449" y="3726053"/>
            <a:chExt cx="351099" cy="102745"/>
          </a:xfrm>
        </p:grpSpPr>
        <p:cxnSp>
          <p:nvCxnSpPr>
            <p:cNvPr id="40" name="Straight Connector 39"/>
            <p:cNvCxnSpPr/>
            <p:nvPr/>
          </p:nvCxnSpPr>
          <p:spPr>
            <a:xfrm rot="10800000" flipH="1">
              <a:off x="4366228" y="3777429"/>
              <a:ext cx="27432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4289449" y="3726053"/>
              <a:ext cx="103756" cy="102745"/>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20" tIns="45710" rIns="91420" bIns="45710"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lgn="ctr"/>
              <a:endParaRPr lang="en-US" sz="1400" dirty="0">
                <a:latin typeface="Arial"/>
              </a:endParaRPr>
            </a:p>
          </p:txBody>
        </p:sp>
      </p:grpSp>
      <p:grpSp>
        <p:nvGrpSpPr>
          <p:cNvPr id="11" name="Group 41"/>
          <p:cNvGrpSpPr/>
          <p:nvPr/>
        </p:nvGrpSpPr>
        <p:grpSpPr>
          <a:xfrm rot="16200000">
            <a:off x="4297550" y="2314223"/>
            <a:ext cx="351099" cy="102745"/>
            <a:chOff x="4289449" y="3726053"/>
            <a:chExt cx="351099" cy="102745"/>
          </a:xfrm>
        </p:grpSpPr>
        <p:cxnSp>
          <p:nvCxnSpPr>
            <p:cNvPr id="43" name="Straight Connector 42"/>
            <p:cNvCxnSpPr/>
            <p:nvPr/>
          </p:nvCxnSpPr>
          <p:spPr>
            <a:xfrm rot="10800000" flipH="1">
              <a:off x="4366228" y="3777429"/>
              <a:ext cx="27432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4289449" y="3726053"/>
              <a:ext cx="103756" cy="102745"/>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20" tIns="45710" rIns="91420" bIns="45710"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lgn="ctr"/>
              <a:endParaRPr lang="en-US" sz="1400" dirty="0">
                <a:latin typeface="Arial"/>
              </a:endParaRPr>
            </a:p>
          </p:txBody>
        </p:sp>
      </p:grpSp>
      <p:sp>
        <p:nvSpPr>
          <p:cNvPr id="45" name="TextBox 44"/>
          <p:cNvSpPr txBox="1"/>
          <p:nvPr/>
        </p:nvSpPr>
        <p:spPr bwMode="auto">
          <a:xfrm>
            <a:off x="6288453" y="3548741"/>
            <a:ext cx="2133660" cy="307777"/>
          </a:xfrm>
          <a:prstGeom prst="rect">
            <a:avLst/>
          </a:prstGeom>
          <a:ln>
            <a:noFill/>
          </a:ln>
        </p:spPr>
        <p:txBody>
          <a:bodyPr wrap="square" anchor="ctr">
            <a:spAutoFit/>
          </a:bodyPr>
          <a:lstStyle/>
          <a:p>
            <a:pPr algn="ctr" defTabSz="913830">
              <a:spcAft>
                <a:spcPts val="0"/>
              </a:spcAft>
              <a:defRPr/>
            </a:pPr>
            <a:r>
              <a:rPr lang="en-US" sz="1400" dirty="0" smtClean="0">
                <a:solidFill>
                  <a:schemeClr val="accent1"/>
                </a:solidFill>
                <a:latin typeface="Arial"/>
                <a:ea typeface="+mj-ea"/>
                <a:cs typeface="CiscoSans"/>
              </a:rPr>
              <a:t>Show Love</a:t>
            </a:r>
          </a:p>
        </p:txBody>
      </p:sp>
      <p:sp>
        <p:nvSpPr>
          <p:cNvPr id="46" name="TextBox 45"/>
          <p:cNvSpPr txBox="1"/>
          <p:nvPr/>
        </p:nvSpPr>
        <p:spPr bwMode="auto">
          <a:xfrm>
            <a:off x="5901272" y="3801657"/>
            <a:ext cx="2912713" cy="461665"/>
          </a:xfrm>
          <a:prstGeom prst="rect">
            <a:avLst/>
          </a:prstGeom>
          <a:ln>
            <a:noFill/>
          </a:ln>
        </p:spPr>
        <p:txBody>
          <a:bodyPr wrap="square" anchor="ctr">
            <a:spAutoFit/>
          </a:bodyPr>
          <a:lstStyle/>
          <a:p>
            <a:pPr algn="ctr" defTabSz="913830">
              <a:spcAft>
                <a:spcPts val="0"/>
              </a:spcAft>
              <a:defRPr/>
            </a:pPr>
            <a:r>
              <a:rPr lang="en-US" altLang="en-US" sz="1200" dirty="0" smtClean="0">
                <a:solidFill>
                  <a:srgbClr val="676767"/>
                </a:solidFill>
                <a:latin typeface="Arial"/>
              </a:rPr>
              <a:t>Show love for you team and see map of fellow fans</a:t>
            </a:r>
            <a:endParaRPr lang="en-US" altLang="en-US" sz="1200" dirty="0">
              <a:solidFill>
                <a:srgbClr val="676767"/>
              </a:solidFill>
              <a:latin typeface="Arial"/>
            </a:endParaRPr>
          </a:p>
        </p:txBody>
      </p:sp>
      <p:sp>
        <p:nvSpPr>
          <p:cNvPr id="47" name="TextBox 46"/>
          <p:cNvSpPr txBox="1"/>
          <p:nvPr/>
        </p:nvSpPr>
        <p:spPr bwMode="auto">
          <a:xfrm>
            <a:off x="3406268" y="1476456"/>
            <a:ext cx="2133660" cy="307777"/>
          </a:xfrm>
          <a:prstGeom prst="rect">
            <a:avLst/>
          </a:prstGeom>
          <a:ln>
            <a:noFill/>
          </a:ln>
        </p:spPr>
        <p:txBody>
          <a:bodyPr wrap="square" anchor="ctr">
            <a:spAutoFit/>
          </a:bodyPr>
          <a:lstStyle/>
          <a:p>
            <a:pPr algn="ctr" defTabSz="913830">
              <a:spcAft>
                <a:spcPts val="0"/>
              </a:spcAft>
              <a:defRPr/>
            </a:pPr>
            <a:r>
              <a:rPr lang="en-US" sz="1400" dirty="0" smtClean="0">
                <a:solidFill>
                  <a:schemeClr val="accent1"/>
                </a:solidFill>
                <a:latin typeface="Arial"/>
                <a:ea typeface="+mj-ea"/>
                <a:cs typeface="CiscoSans"/>
              </a:rPr>
              <a:t>Strategize</a:t>
            </a:r>
          </a:p>
        </p:txBody>
      </p:sp>
      <p:sp>
        <p:nvSpPr>
          <p:cNvPr id="48" name="TextBox 47"/>
          <p:cNvSpPr txBox="1"/>
          <p:nvPr/>
        </p:nvSpPr>
        <p:spPr bwMode="auto">
          <a:xfrm>
            <a:off x="3406268" y="1775193"/>
            <a:ext cx="2133660" cy="461665"/>
          </a:xfrm>
          <a:prstGeom prst="rect">
            <a:avLst/>
          </a:prstGeom>
          <a:ln>
            <a:noFill/>
          </a:ln>
        </p:spPr>
        <p:txBody>
          <a:bodyPr wrap="square" anchor="ctr">
            <a:spAutoFit/>
          </a:bodyPr>
          <a:lstStyle/>
          <a:p>
            <a:pPr algn="ctr" defTabSz="913830">
              <a:spcAft>
                <a:spcPts val="0"/>
              </a:spcAft>
              <a:defRPr/>
            </a:pPr>
            <a:r>
              <a:rPr lang="en-US" altLang="en-US" sz="1200" dirty="0" smtClean="0">
                <a:solidFill>
                  <a:srgbClr val="676767"/>
                </a:solidFill>
                <a:latin typeface="Arial"/>
              </a:rPr>
              <a:t>Pick a team and see top stats immediately</a:t>
            </a:r>
            <a:endParaRPr lang="en-US" altLang="en-US" sz="1200" dirty="0">
              <a:solidFill>
                <a:srgbClr val="676767"/>
              </a:solidFill>
              <a:latin typeface="Arial"/>
            </a:endParaRPr>
          </a:p>
        </p:txBody>
      </p:sp>
      <p:grpSp>
        <p:nvGrpSpPr>
          <p:cNvPr id="12" name="Group 48"/>
          <p:cNvGrpSpPr/>
          <p:nvPr/>
        </p:nvGrpSpPr>
        <p:grpSpPr>
          <a:xfrm rot="5400000">
            <a:off x="7169255" y="3347155"/>
            <a:ext cx="351099" cy="102745"/>
            <a:chOff x="4289449" y="3726053"/>
            <a:chExt cx="351099" cy="102745"/>
          </a:xfrm>
        </p:grpSpPr>
        <p:cxnSp>
          <p:nvCxnSpPr>
            <p:cNvPr id="50" name="Straight Connector 49"/>
            <p:cNvCxnSpPr/>
            <p:nvPr/>
          </p:nvCxnSpPr>
          <p:spPr>
            <a:xfrm rot="10800000" flipH="1">
              <a:off x="4366228" y="3777429"/>
              <a:ext cx="27432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4289449" y="3726053"/>
              <a:ext cx="103756" cy="102745"/>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20" tIns="45710" rIns="91420" bIns="45710"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lgn="ctr"/>
              <a:endParaRPr lang="en-US" sz="1400" dirty="0">
                <a:latin typeface="Arial"/>
              </a:endParaRPr>
            </a:p>
          </p:txBody>
        </p:sp>
      </p:grpSp>
      <p:sp>
        <p:nvSpPr>
          <p:cNvPr id="52" name="Pentagon 51"/>
          <p:cNvSpPr/>
          <p:nvPr/>
        </p:nvSpPr>
        <p:spPr>
          <a:xfrm rot="1279317">
            <a:off x="2758785" y="2729737"/>
            <a:ext cx="633432" cy="331718"/>
          </a:xfrm>
          <a:prstGeom prst="homePlate">
            <a:avLst/>
          </a:prstGeom>
          <a:gradFill flip="none" rotWithShape="1">
            <a:gsLst>
              <a:gs pos="100000">
                <a:schemeClr val="tx2"/>
              </a:gs>
              <a:gs pos="0">
                <a:schemeClr val="accent5"/>
              </a:gs>
            </a:gsLst>
            <a:lin ang="10800000" scaled="1"/>
            <a:tileRect/>
          </a:gradFill>
          <a:ln>
            <a:gradFill flip="none" rotWithShape="1">
              <a:gsLst>
                <a:gs pos="20000">
                  <a:schemeClr val="accent6">
                    <a:lumMod val="20000"/>
                    <a:lumOff val="80000"/>
                  </a:schemeClr>
                </a:gs>
                <a:gs pos="72000">
                  <a:schemeClr val="bg1">
                    <a:alpha val="0"/>
                  </a:schemeClr>
                </a:gs>
              </a:gsLst>
              <a:lin ang="108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Arial"/>
            </a:endParaRPr>
          </a:p>
        </p:txBody>
      </p:sp>
      <p:sp>
        <p:nvSpPr>
          <p:cNvPr id="53" name="Pentagon 52"/>
          <p:cNvSpPr/>
          <p:nvPr/>
        </p:nvSpPr>
        <p:spPr>
          <a:xfrm rot="20281326">
            <a:off x="5601045" y="2731329"/>
            <a:ext cx="633432" cy="331718"/>
          </a:xfrm>
          <a:prstGeom prst="homePlate">
            <a:avLst/>
          </a:prstGeom>
          <a:gradFill flip="none" rotWithShape="1">
            <a:gsLst>
              <a:gs pos="100000">
                <a:schemeClr val="tx2"/>
              </a:gs>
              <a:gs pos="0">
                <a:schemeClr val="accent5"/>
              </a:gs>
            </a:gsLst>
            <a:lin ang="10800000" scaled="1"/>
            <a:tileRect/>
          </a:gradFill>
          <a:ln>
            <a:gradFill flip="none" rotWithShape="1">
              <a:gsLst>
                <a:gs pos="20000">
                  <a:schemeClr val="accent6">
                    <a:lumMod val="20000"/>
                    <a:lumOff val="80000"/>
                  </a:schemeClr>
                </a:gs>
                <a:gs pos="72000">
                  <a:schemeClr val="bg1">
                    <a:alpha val="0"/>
                  </a:schemeClr>
                </a:gs>
              </a:gsLst>
              <a:lin ang="108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Arial"/>
            </a:endParaRPr>
          </a:p>
        </p:txBody>
      </p:sp>
      <p:grpSp>
        <p:nvGrpSpPr>
          <p:cNvPr id="13" name="Group 73"/>
          <p:cNvGrpSpPr/>
          <p:nvPr/>
        </p:nvGrpSpPr>
        <p:grpSpPr>
          <a:xfrm>
            <a:off x="1212231" y="2001520"/>
            <a:ext cx="819398" cy="876300"/>
            <a:chOff x="-3994150" y="1131888"/>
            <a:chExt cx="2857500" cy="3055937"/>
          </a:xfrm>
          <a:solidFill>
            <a:schemeClr val="accent1"/>
          </a:solidFill>
        </p:grpSpPr>
        <p:sp>
          <p:nvSpPr>
            <p:cNvPr id="75" name="Freeform 6"/>
            <p:cNvSpPr>
              <a:spLocks noEditPoints="1"/>
            </p:cNvSpPr>
            <p:nvPr/>
          </p:nvSpPr>
          <p:spPr bwMode="auto">
            <a:xfrm>
              <a:off x="-2986088" y="1131888"/>
              <a:ext cx="1849438" cy="2563812"/>
            </a:xfrm>
            <a:custGeom>
              <a:avLst/>
              <a:gdLst>
                <a:gd name="T0" fmla="*/ 763 w 1165"/>
                <a:gd name="T1" fmla="*/ 0 h 1615"/>
                <a:gd name="T2" fmla="*/ 0 w 1165"/>
                <a:gd name="T3" fmla="*/ 0 h 1615"/>
                <a:gd name="T4" fmla="*/ 0 w 1165"/>
                <a:gd name="T5" fmla="*/ 1615 h 1615"/>
                <a:gd name="T6" fmla="*/ 1165 w 1165"/>
                <a:gd name="T7" fmla="*/ 1615 h 1615"/>
                <a:gd name="T8" fmla="*/ 1165 w 1165"/>
                <a:gd name="T9" fmla="*/ 397 h 1615"/>
                <a:gd name="T10" fmla="*/ 763 w 1165"/>
                <a:gd name="T11" fmla="*/ 0 h 1615"/>
                <a:gd name="T12" fmla="*/ 995 w 1165"/>
                <a:gd name="T13" fmla="*/ 1370 h 1615"/>
                <a:gd name="T14" fmla="*/ 553 w 1165"/>
                <a:gd name="T15" fmla="*/ 1370 h 1615"/>
                <a:gd name="T16" fmla="*/ 553 w 1165"/>
                <a:gd name="T17" fmla="*/ 1285 h 1615"/>
                <a:gd name="T18" fmla="*/ 995 w 1165"/>
                <a:gd name="T19" fmla="*/ 1285 h 1615"/>
                <a:gd name="T20" fmla="*/ 995 w 1165"/>
                <a:gd name="T21" fmla="*/ 1370 h 1615"/>
                <a:gd name="T22" fmla="*/ 995 w 1165"/>
                <a:gd name="T23" fmla="*/ 1207 h 1615"/>
                <a:gd name="T24" fmla="*/ 553 w 1165"/>
                <a:gd name="T25" fmla="*/ 1207 h 1615"/>
                <a:gd name="T26" fmla="*/ 553 w 1165"/>
                <a:gd name="T27" fmla="*/ 1122 h 1615"/>
                <a:gd name="T28" fmla="*/ 995 w 1165"/>
                <a:gd name="T29" fmla="*/ 1122 h 1615"/>
                <a:gd name="T30" fmla="*/ 995 w 1165"/>
                <a:gd name="T31" fmla="*/ 1207 h 1615"/>
                <a:gd name="T32" fmla="*/ 995 w 1165"/>
                <a:gd name="T33" fmla="*/ 1046 h 1615"/>
                <a:gd name="T34" fmla="*/ 553 w 1165"/>
                <a:gd name="T35" fmla="*/ 1046 h 1615"/>
                <a:gd name="T36" fmla="*/ 553 w 1165"/>
                <a:gd name="T37" fmla="*/ 961 h 1615"/>
                <a:gd name="T38" fmla="*/ 995 w 1165"/>
                <a:gd name="T39" fmla="*/ 961 h 1615"/>
                <a:gd name="T40" fmla="*/ 995 w 1165"/>
                <a:gd name="T41" fmla="*/ 1046 h 1615"/>
                <a:gd name="T42" fmla="*/ 995 w 1165"/>
                <a:gd name="T43" fmla="*/ 883 h 1615"/>
                <a:gd name="T44" fmla="*/ 553 w 1165"/>
                <a:gd name="T45" fmla="*/ 883 h 1615"/>
                <a:gd name="T46" fmla="*/ 553 w 1165"/>
                <a:gd name="T47" fmla="*/ 798 h 1615"/>
                <a:gd name="T48" fmla="*/ 995 w 1165"/>
                <a:gd name="T49" fmla="*/ 798 h 1615"/>
                <a:gd name="T50" fmla="*/ 995 w 1165"/>
                <a:gd name="T51" fmla="*/ 883 h 1615"/>
                <a:gd name="T52" fmla="*/ 995 w 1165"/>
                <a:gd name="T53" fmla="*/ 723 h 1615"/>
                <a:gd name="T54" fmla="*/ 553 w 1165"/>
                <a:gd name="T55" fmla="*/ 720 h 1615"/>
                <a:gd name="T56" fmla="*/ 553 w 1165"/>
                <a:gd name="T57" fmla="*/ 635 h 1615"/>
                <a:gd name="T58" fmla="*/ 995 w 1165"/>
                <a:gd name="T59" fmla="*/ 638 h 1615"/>
                <a:gd name="T60" fmla="*/ 995 w 1165"/>
                <a:gd name="T61" fmla="*/ 723 h 1615"/>
                <a:gd name="T62" fmla="*/ 995 w 1165"/>
                <a:gd name="T63" fmla="*/ 560 h 1615"/>
                <a:gd name="T64" fmla="*/ 553 w 1165"/>
                <a:gd name="T65" fmla="*/ 560 h 1615"/>
                <a:gd name="T66" fmla="*/ 553 w 1165"/>
                <a:gd name="T67" fmla="*/ 475 h 1615"/>
                <a:gd name="T68" fmla="*/ 995 w 1165"/>
                <a:gd name="T69" fmla="*/ 475 h 1615"/>
                <a:gd name="T70" fmla="*/ 995 w 1165"/>
                <a:gd name="T71" fmla="*/ 560 h 1615"/>
                <a:gd name="T72" fmla="*/ 771 w 1165"/>
                <a:gd name="T73" fmla="*/ 390 h 1615"/>
                <a:gd name="T74" fmla="*/ 771 w 1165"/>
                <a:gd name="T75" fmla="*/ 57 h 1615"/>
                <a:gd name="T76" fmla="*/ 1106 w 1165"/>
                <a:gd name="T77" fmla="*/ 390 h 1615"/>
                <a:gd name="T78" fmla="*/ 771 w 1165"/>
                <a:gd name="T79" fmla="*/ 390 h 1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65" h="1615">
                  <a:moveTo>
                    <a:pt x="763" y="0"/>
                  </a:moveTo>
                  <a:lnTo>
                    <a:pt x="0" y="0"/>
                  </a:lnTo>
                  <a:lnTo>
                    <a:pt x="0" y="1615"/>
                  </a:lnTo>
                  <a:lnTo>
                    <a:pt x="1165" y="1615"/>
                  </a:lnTo>
                  <a:lnTo>
                    <a:pt x="1165" y="397"/>
                  </a:lnTo>
                  <a:lnTo>
                    <a:pt x="763" y="0"/>
                  </a:lnTo>
                  <a:close/>
                  <a:moveTo>
                    <a:pt x="995" y="1370"/>
                  </a:moveTo>
                  <a:lnTo>
                    <a:pt x="553" y="1370"/>
                  </a:lnTo>
                  <a:lnTo>
                    <a:pt x="553" y="1285"/>
                  </a:lnTo>
                  <a:lnTo>
                    <a:pt x="995" y="1285"/>
                  </a:lnTo>
                  <a:lnTo>
                    <a:pt x="995" y="1370"/>
                  </a:lnTo>
                  <a:close/>
                  <a:moveTo>
                    <a:pt x="995" y="1207"/>
                  </a:moveTo>
                  <a:lnTo>
                    <a:pt x="553" y="1207"/>
                  </a:lnTo>
                  <a:lnTo>
                    <a:pt x="553" y="1122"/>
                  </a:lnTo>
                  <a:lnTo>
                    <a:pt x="995" y="1122"/>
                  </a:lnTo>
                  <a:lnTo>
                    <a:pt x="995" y="1207"/>
                  </a:lnTo>
                  <a:close/>
                  <a:moveTo>
                    <a:pt x="995" y="1046"/>
                  </a:moveTo>
                  <a:lnTo>
                    <a:pt x="553" y="1046"/>
                  </a:lnTo>
                  <a:lnTo>
                    <a:pt x="553" y="961"/>
                  </a:lnTo>
                  <a:lnTo>
                    <a:pt x="995" y="961"/>
                  </a:lnTo>
                  <a:lnTo>
                    <a:pt x="995" y="1046"/>
                  </a:lnTo>
                  <a:close/>
                  <a:moveTo>
                    <a:pt x="995" y="883"/>
                  </a:moveTo>
                  <a:lnTo>
                    <a:pt x="553" y="883"/>
                  </a:lnTo>
                  <a:lnTo>
                    <a:pt x="553" y="798"/>
                  </a:lnTo>
                  <a:lnTo>
                    <a:pt x="995" y="798"/>
                  </a:lnTo>
                  <a:lnTo>
                    <a:pt x="995" y="883"/>
                  </a:lnTo>
                  <a:close/>
                  <a:moveTo>
                    <a:pt x="995" y="723"/>
                  </a:moveTo>
                  <a:lnTo>
                    <a:pt x="553" y="720"/>
                  </a:lnTo>
                  <a:lnTo>
                    <a:pt x="553" y="635"/>
                  </a:lnTo>
                  <a:lnTo>
                    <a:pt x="995" y="638"/>
                  </a:lnTo>
                  <a:lnTo>
                    <a:pt x="995" y="723"/>
                  </a:lnTo>
                  <a:close/>
                  <a:moveTo>
                    <a:pt x="995" y="560"/>
                  </a:moveTo>
                  <a:lnTo>
                    <a:pt x="553" y="560"/>
                  </a:lnTo>
                  <a:lnTo>
                    <a:pt x="553" y="475"/>
                  </a:lnTo>
                  <a:lnTo>
                    <a:pt x="995" y="475"/>
                  </a:lnTo>
                  <a:lnTo>
                    <a:pt x="995" y="560"/>
                  </a:lnTo>
                  <a:close/>
                  <a:moveTo>
                    <a:pt x="771" y="390"/>
                  </a:moveTo>
                  <a:lnTo>
                    <a:pt x="771" y="57"/>
                  </a:lnTo>
                  <a:lnTo>
                    <a:pt x="1106" y="390"/>
                  </a:lnTo>
                  <a:lnTo>
                    <a:pt x="771" y="390"/>
                  </a:lnTo>
                  <a:close/>
                </a:path>
              </a:pathLst>
            </a:custGeom>
            <a:solidFill>
              <a:srgbClr val="1322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a:endParaRPr>
            </a:p>
          </p:txBody>
        </p:sp>
        <p:sp>
          <p:nvSpPr>
            <p:cNvPr id="76" name="Freeform 7"/>
            <p:cNvSpPr>
              <a:spLocks/>
            </p:cNvSpPr>
            <p:nvPr/>
          </p:nvSpPr>
          <p:spPr bwMode="auto">
            <a:xfrm>
              <a:off x="-3462338" y="2024063"/>
              <a:ext cx="1358900" cy="1360487"/>
            </a:xfrm>
            <a:custGeom>
              <a:avLst/>
              <a:gdLst>
                <a:gd name="T0" fmla="*/ 81 w 362"/>
                <a:gd name="T1" fmla="*/ 308 h 363"/>
                <a:gd name="T2" fmla="*/ 55 w 362"/>
                <a:gd name="T3" fmla="*/ 82 h 363"/>
                <a:gd name="T4" fmla="*/ 281 w 362"/>
                <a:gd name="T5" fmla="*/ 55 h 363"/>
                <a:gd name="T6" fmla="*/ 307 w 362"/>
                <a:gd name="T7" fmla="*/ 281 h 363"/>
                <a:gd name="T8" fmla="*/ 81 w 362"/>
                <a:gd name="T9" fmla="*/ 308 h 363"/>
              </a:gdLst>
              <a:ahLst/>
              <a:cxnLst>
                <a:cxn ang="0">
                  <a:pos x="T0" y="T1"/>
                </a:cxn>
                <a:cxn ang="0">
                  <a:pos x="T2" y="T3"/>
                </a:cxn>
                <a:cxn ang="0">
                  <a:pos x="T4" y="T5"/>
                </a:cxn>
                <a:cxn ang="0">
                  <a:pos x="T6" y="T7"/>
                </a:cxn>
                <a:cxn ang="0">
                  <a:pos x="T8" y="T9"/>
                </a:cxn>
              </a:cxnLst>
              <a:rect l="0" t="0" r="r" b="b"/>
              <a:pathLst>
                <a:path w="362" h="363">
                  <a:moveTo>
                    <a:pt x="81" y="308"/>
                  </a:moveTo>
                  <a:cubicBezTo>
                    <a:pt x="12" y="253"/>
                    <a:pt x="0" y="151"/>
                    <a:pt x="55" y="82"/>
                  </a:cubicBezTo>
                  <a:cubicBezTo>
                    <a:pt x="110" y="12"/>
                    <a:pt x="211" y="0"/>
                    <a:pt x="281" y="55"/>
                  </a:cubicBezTo>
                  <a:cubicBezTo>
                    <a:pt x="350" y="110"/>
                    <a:pt x="362" y="211"/>
                    <a:pt x="307" y="281"/>
                  </a:cubicBezTo>
                  <a:cubicBezTo>
                    <a:pt x="252" y="351"/>
                    <a:pt x="151" y="363"/>
                    <a:pt x="81" y="30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a:endParaRPr>
            </a:p>
          </p:txBody>
        </p:sp>
        <p:sp>
          <p:nvSpPr>
            <p:cNvPr id="77" name="Freeform 8"/>
            <p:cNvSpPr>
              <a:spLocks noEditPoints="1"/>
            </p:cNvSpPr>
            <p:nvPr/>
          </p:nvSpPr>
          <p:spPr bwMode="auto">
            <a:xfrm>
              <a:off x="-3413125" y="2076450"/>
              <a:ext cx="1260475" cy="1255712"/>
            </a:xfrm>
            <a:custGeom>
              <a:avLst/>
              <a:gdLst>
                <a:gd name="T0" fmla="*/ 260 w 336"/>
                <a:gd name="T1" fmla="*/ 51 h 335"/>
                <a:gd name="T2" fmla="*/ 51 w 336"/>
                <a:gd name="T3" fmla="*/ 75 h 335"/>
                <a:gd name="T4" fmla="*/ 76 w 336"/>
                <a:gd name="T5" fmla="*/ 284 h 335"/>
                <a:gd name="T6" fmla="*/ 285 w 336"/>
                <a:gd name="T7" fmla="*/ 260 h 335"/>
                <a:gd name="T8" fmla="*/ 260 w 336"/>
                <a:gd name="T9" fmla="*/ 51 h 335"/>
                <a:gd name="T10" fmla="*/ 101 w 336"/>
                <a:gd name="T11" fmla="*/ 252 h 335"/>
                <a:gd name="T12" fmla="*/ 83 w 336"/>
                <a:gd name="T13" fmla="*/ 100 h 335"/>
                <a:gd name="T14" fmla="*/ 235 w 336"/>
                <a:gd name="T15" fmla="*/ 82 h 335"/>
                <a:gd name="T16" fmla="*/ 253 w 336"/>
                <a:gd name="T17" fmla="*/ 235 h 335"/>
                <a:gd name="T18" fmla="*/ 101 w 336"/>
                <a:gd name="T19" fmla="*/ 252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6" h="335">
                  <a:moveTo>
                    <a:pt x="260" y="51"/>
                  </a:moveTo>
                  <a:cubicBezTo>
                    <a:pt x="196" y="0"/>
                    <a:pt x="102" y="11"/>
                    <a:pt x="51" y="75"/>
                  </a:cubicBezTo>
                  <a:cubicBezTo>
                    <a:pt x="0" y="140"/>
                    <a:pt x="11" y="233"/>
                    <a:pt x="76" y="284"/>
                  </a:cubicBezTo>
                  <a:cubicBezTo>
                    <a:pt x="140" y="335"/>
                    <a:pt x="234" y="324"/>
                    <a:pt x="285" y="260"/>
                  </a:cubicBezTo>
                  <a:cubicBezTo>
                    <a:pt x="336" y="195"/>
                    <a:pt x="325" y="102"/>
                    <a:pt x="260" y="51"/>
                  </a:cubicBezTo>
                  <a:close/>
                  <a:moveTo>
                    <a:pt x="101" y="252"/>
                  </a:moveTo>
                  <a:cubicBezTo>
                    <a:pt x="54" y="215"/>
                    <a:pt x="46" y="147"/>
                    <a:pt x="83" y="100"/>
                  </a:cubicBezTo>
                  <a:cubicBezTo>
                    <a:pt x="120" y="53"/>
                    <a:pt x="188" y="45"/>
                    <a:pt x="235" y="82"/>
                  </a:cubicBezTo>
                  <a:cubicBezTo>
                    <a:pt x="282" y="120"/>
                    <a:pt x="290" y="188"/>
                    <a:pt x="253" y="235"/>
                  </a:cubicBezTo>
                  <a:cubicBezTo>
                    <a:pt x="216" y="281"/>
                    <a:pt x="148" y="289"/>
                    <a:pt x="101" y="2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a:endParaRPr>
            </a:p>
          </p:txBody>
        </p:sp>
        <p:sp>
          <p:nvSpPr>
            <p:cNvPr id="78" name="Freeform 9"/>
            <p:cNvSpPr>
              <a:spLocks/>
            </p:cNvSpPr>
            <p:nvPr/>
          </p:nvSpPr>
          <p:spPr bwMode="auto">
            <a:xfrm>
              <a:off x="-3994150" y="3906838"/>
              <a:ext cx="311150" cy="280987"/>
            </a:xfrm>
            <a:custGeom>
              <a:avLst/>
              <a:gdLst>
                <a:gd name="T0" fmla="*/ 22 w 83"/>
                <a:gd name="T1" fmla="*/ 61 h 75"/>
                <a:gd name="T2" fmla="*/ 83 w 83"/>
                <a:gd name="T3" fmla="*/ 55 h 75"/>
                <a:gd name="T4" fmla="*/ 13 w 83"/>
                <a:gd name="T5" fmla="*/ 0 h 75"/>
                <a:gd name="T6" fmla="*/ 22 w 83"/>
                <a:gd name="T7" fmla="*/ 61 h 75"/>
              </a:gdLst>
              <a:ahLst/>
              <a:cxnLst>
                <a:cxn ang="0">
                  <a:pos x="T0" y="T1"/>
                </a:cxn>
                <a:cxn ang="0">
                  <a:pos x="T2" y="T3"/>
                </a:cxn>
                <a:cxn ang="0">
                  <a:pos x="T4" y="T5"/>
                </a:cxn>
                <a:cxn ang="0">
                  <a:pos x="T6" y="T7"/>
                </a:cxn>
              </a:cxnLst>
              <a:rect l="0" t="0" r="r" b="b"/>
              <a:pathLst>
                <a:path w="83" h="75">
                  <a:moveTo>
                    <a:pt x="22" y="61"/>
                  </a:moveTo>
                  <a:cubicBezTo>
                    <a:pt x="40" y="75"/>
                    <a:pt x="67" y="73"/>
                    <a:pt x="83" y="55"/>
                  </a:cubicBezTo>
                  <a:cubicBezTo>
                    <a:pt x="13" y="0"/>
                    <a:pt x="13" y="0"/>
                    <a:pt x="13" y="0"/>
                  </a:cubicBezTo>
                  <a:cubicBezTo>
                    <a:pt x="0" y="19"/>
                    <a:pt x="3" y="46"/>
                    <a:pt x="22"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a:endParaRPr>
            </a:p>
          </p:txBody>
        </p:sp>
        <p:sp>
          <p:nvSpPr>
            <p:cNvPr id="79" name="Freeform 10"/>
            <p:cNvSpPr>
              <a:spLocks/>
            </p:cNvSpPr>
            <p:nvPr/>
          </p:nvSpPr>
          <p:spPr bwMode="auto">
            <a:xfrm>
              <a:off x="-3330575" y="3054350"/>
              <a:ext cx="311150" cy="282575"/>
            </a:xfrm>
            <a:custGeom>
              <a:avLst/>
              <a:gdLst>
                <a:gd name="T0" fmla="*/ 61 w 83"/>
                <a:gd name="T1" fmla="*/ 14 h 75"/>
                <a:gd name="T2" fmla="*/ 0 w 83"/>
                <a:gd name="T3" fmla="*/ 20 h 75"/>
                <a:gd name="T4" fmla="*/ 69 w 83"/>
                <a:gd name="T5" fmla="*/ 75 h 75"/>
                <a:gd name="T6" fmla="*/ 61 w 83"/>
                <a:gd name="T7" fmla="*/ 14 h 75"/>
              </a:gdLst>
              <a:ahLst/>
              <a:cxnLst>
                <a:cxn ang="0">
                  <a:pos x="T0" y="T1"/>
                </a:cxn>
                <a:cxn ang="0">
                  <a:pos x="T2" y="T3"/>
                </a:cxn>
                <a:cxn ang="0">
                  <a:pos x="T4" y="T5"/>
                </a:cxn>
                <a:cxn ang="0">
                  <a:pos x="T6" y="T7"/>
                </a:cxn>
              </a:cxnLst>
              <a:rect l="0" t="0" r="r" b="b"/>
              <a:pathLst>
                <a:path w="83" h="75">
                  <a:moveTo>
                    <a:pt x="61" y="14"/>
                  </a:moveTo>
                  <a:cubicBezTo>
                    <a:pt x="42" y="0"/>
                    <a:pt x="15" y="2"/>
                    <a:pt x="0" y="20"/>
                  </a:cubicBezTo>
                  <a:cubicBezTo>
                    <a:pt x="69" y="75"/>
                    <a:pt x="69" y="75"/>
                    <a:pt x="69" y="75"/>
                  </a:cubicBezTo>
                  <a:cubicBezTo>
                    <a:pt x="83" y="56"/>
                    <a:pt x="79" y="29"/>
                    <a:pt x="6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a:endParaRPr>
            </a:p>
          </p:txBody>
        </p:sp>
        <p:sp>
          <p:nvSpPr>
            <p:cNvPr id="80" name="Freeform 11"/>
            <p:cNvSpPr>
              <a:spLocks/>
            </p:cNvSpPr>
            <p:nvPr/>
          </p:nvSpPr>
          <p:spPr bwMode="auto">
            <a:xfrm>
              <a:off x="-3927475" y="3155950"/>
              <a:ext cx="836613" cy="930275"/>
            </a:xfrm>
            <a:custGeom>
              <a:avLst/>
              <a:gdLst>
                <a:gd name="T0" fmla="*/ 84 w 223"/>
                <a:gd name="T1" fmla="*/ 241 h 248"/>
                <a:gd name="T2" fmla="*/ 64 w 223"/>
                <a:gd name="T3" fmla="*/ 243 h 248"/>
                <a:gd name="T4" fmla="*/ 7 w 223"/>
                <a:gd name="T5" fmla="*/ 198 h 248"/>
                <a:gd name="T6" fmla="*/ 5 w 223"/>
                <a:gd name="T7" fmla="*/ 178 h 248"/>
                <a:gd name="T8" fmla="*/ 140 w 223"/>
                <a:gd name="T9" fmla="*/ 8 h 248"/>
                <a:gd name="T10" fmla="*/ 160 w 223"/>
                <a:gd name="T11" fmla="*/ 5 h 248"/>
                <a:gd name="T12" fmla="*/ 216 w 223"/>
                <a:gd name="T13" fmla="*/ 50 h 248"/>
                <a:gd name="T14" fmla="*/ 219 w 223"/>
                <a:gd name="T15" fmla="*/ 70 h 248"/>
                <a:gd name="T16" fmla="*/ 84 w 223"/>
                <a:gd name="T17" fmla="*/ 241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3" h="248">
                  <a:moveTo>
                    <a:pt x="84" y="241"/>
                  </a:moveTo>
                  <a:cubicBezTo>
                    <a:pt x="79" y="247"/>
                    <a:pt x="70" y="248"/>
                    <a:pt x="64" y="243"/>
                  </a:cubicBezTo>
                  <a:cubicBezTo>
                    <a:pt x="7" y="198"/>
                    <a:pt x="7" y="198"/>
                    <a:pt x="7" y="198"/>
                  </a:cubicBezTo>
                  <a:cubicBezTo>
                    <a:pt x="1" y="193"/>
                    <a:pt x="0" y="184"/>
                    <a:pt x="5" y="178"/>
                  </a:cubicBezTo>
                  <a:cubicBezTo>
                    <a:pt x="140" y="8"/>
                    <a:pt x="140" y="8"/>
                    <a:pt x="140" y="8"/>
                  </a:cubicBezTo>
                  <a:cubicBezTo>
                    <a:pt x="144" y="1"/>
                    <a:pt x="154" y="0"/>
                    <a:pt x="160" y="5"/>
                  </a:cubicBezTo>
                  <a:cubicBezTo>
                    <a:pt x="216" y="50"/>
                    <a:pt x="216" y="50"/>
                    <a:pt x="216" y="50"/>
                  </a:cubicBezTo>
                  <a:cubicBezTo>
                    <a:pt x="222" y="55"/>
                    <a:pt x="223" y="64"/>
                    <a:pt x="219" y="70"/>
                  </a:cubicBezTo>
                  <a:lnTo>
                    <a:pt x="84" y="2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a:endParaRPr>
            </a:p>
          </p:txBody>
        </p:sp>
        <p:sp>
          <p:nvSpPr>
            <p:cNvPr id="81" name="Freeform 12"/>
            <p:cNvSpPr>
              <a:spLocks/>
            </p:cNvSpPr>
            <p:nvPr/>
          </p:nvSpPr>
          <p:spPr bwMode="auto">
            <a:xfrm>
              <a:off x="-3105150" y="2544763"/>
              <a:ext cx="633413" cy="349250"/>
            </a:xfrm>
            <a:custGeom>
              <a:avLst/>
              <a:gdLst>
                <a:gd name="T0" fmla="*/ 399 w 399"/>
                <a:gd name="T1" fmla="*/ 0 h 220"/>
                <a:gd name="T2" fmla="*/ 283 w 399"/>
                <a:gd name="T3" fmla="*/ 24 h 220"/>
                <a:gd name="T4" fmla="*/ 307 w 399"/>
                <a:gd name="T5" fmla="*/ 52 h 220"/>
                <a:gd name="T6" fmla="*/ 217 w 399"/>
                <a:gd name="T7" fmla="*/ 147 h 220"/>
                <a:gd name="T8" fmla="*/ 142 w 399"/>
                <a:gd name="T9" fmla="*/ 50 h 220"/>
                <a:gd name="T10" fmla="*/ 0 w 399"/>
                <a:gd name="T11" fmla="*/ 185 h 220"/>
                <a:gd name="T12" fmla="*/ 33 w 399"/>
                <a:gd name="T13" fmla="*/ 218 h 220"/>
                <a:gd name="T14" fmla="*/ 137 w 399"/>
                <a:gd name="T15" fmla="*/ 121 h 220"/>
                <a:gd name="T16" fmla="*/ 215 w 399"/>
                <a:gd name="T17" fmla="*/ 220 h 220"/>
                <a:gd name="T18" fmla="*/ 338 w 399"/>
                <a:gd name="T19" fmla="*/ 88 h 220"/>
                <a:gd name="T20" fmla="*/ 361 w 399"/>
                <a:gd name="T21" fmla="*/ 114 h 220"/>
                <a:gd name="T22" fmla="*/ 399 w 399"/>
                <a:gd name="T23"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9" h="220">
                  <a:moveTo>
                    <a:pt x="399" y="0"/>
                  </a:moveTo>
                  <a:lnTo>
                    <a:pt x="283" y="24"/>
                  </a:lnTo>
                  <a:lnTo>
                    <a:pt x="307" y="52"/>
                  </a:lnTo>
                  <a:lnTo>
                    <a:pt x="217" y="147"/>
                  </a:lnTo>
                  <a:lnTo>
                    <a:pt x="142" y="50"/>
                  </a:lnTo>
                  <a:lnTo>
                    <a:pt x="0" y="185"/>
                  </a:lnTo>
                  <a:lnTo>
                    <a:pt x="33" y="218"/>
                  </a:lnTo>
                  <a:lnTo>
                    <a:pt x="137" y="121"/>
                  </a:lnTo>
                  <a:lnTo>
                    <a:pt x="215" y="220"/>
                  </a:lnTo>
                  <a:lnTo>
                    <a:pt x="338" y="88"/>
                  </a:lnTo>
                  <a:lnTo>
                    <a:pt x="361" y="114"/>
                  </a:lnTo>
                  <a:lnTo>
                    <a:pt x="3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a:endParaRPr>
            </a:p>
          </p:txBody>
        </p:sp>
      </p:grpSp>
      <p:sp>
        <p:nvSpPr>
          <p:cNvPr id="49" name="Rectangle 48"/>
          <p:cNvSpPr/>
          <p:nvPr/>
        </p:nvSpPr>
        <p:spPr>
          <a:xfrm>
            <a:off x="0" y="4321044"/>
            <a:ext cx="9144000" cy="363355"/>
          </a:xfrm>
          <a:prstGeom prst="rect">
            <a:avLst/>
          </a:prstGeom>
          <a:gradFill flip="none" rotWithShape="1">
            <a:gsLst>
              <a:gs pos="86000">
                <a:schemeClr val="accent5"/>
              </a:gs>
              <a:gs pos="70000">
                <a:schemeClr val="accent1"/>
              </a:gs>
              <a:gs pos="16000">
                <a:schemeClr val="accent5"/>
              </a:gs>
              <a:gs pos="1250">
                <a:schemeClr val="bg1">
                  <a:alpha val="0"/>
                </a:schemeClr>
              </a:gs>
              <a:gs pos="99000">
                <a:schemeClr val="bg1">
                  <a:alpha val="0"/>
                </a:schemeClr>
              </a:gs>
              <a:gs pos="32000">
                <a:schemeClr val="accent1"/>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Arial"/>
            </a:endParaRPr>
          </a:p>
        </p:txBody>
      </p:sp>
      <p:sp>
        <p:nvSpPr>
          <p:cNvPr id="55" name="TextBox 54"/>
          <p:cNvSpPr txBox="1"/>
          <p:nvPr/>
        </p:nvSpPr>
        <p:spPr>
          <a:xfrm>
            <a:off x="886698" y="4348832"/>
            <a:ext cx="7581380" cy="307777"/>
          </a:xfrm>
          <a:prstGeom prst="rect">
            <a:avLst/>
          </a:prstGeom>
          <a:noFill/>
        </p:spPr>
        <p:txBody>
          <a:bodyPr wrap="square" rtlCol="0">
            <a:spAutoFit/>
          </a:bodyPr>
          <a:lstStyle/>
          <a:p>
            <a:pPr algn="ctr"/>
            <a:r>
              <a:rPr lang="en-US" altLang="en-US" sz="1400" dirty="0">
                <a:solidFill>
                  <a:schemeClr val="bg1"/>
                </a:solidFill>
                <a:latin typeface="Arial"/>
              </a:rPr>
              <a:t>Our experts designed stats and info immediately displayed to help </a:t>
            </a:r>
            <a:r>
              <a:rPr lang="en-US" altLang="en-US" sz="1400" dirty="0" smtClean="0">
                <a:solidFill>
                  <a:schemeClr val="bg1"/>
                </a:solidFill>
                <a:latin typeface="Arial"/>
              </a:rPr>
              <a:t>understand team strength</a:t>
            </a:r>
            <a:endParaRPr lang="en-US" altLang="en-US" sz="1400" dirty="0">
              <a:solidFill>
                <a:schemeClr val="bg1"/>
              </a:solidFill>
              <a:latin typeface="Arial"/>
            </a:endParaRPr>
          </a:p>
        </p:txBody>
      </p:sp>
      <p:pic>
        <p:nvPicPr>
          <p:cNvPr id="7" name="Picture 6" descr="idea1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7736" y="2901361"/>
            <a:ext cx="485418" cy="577225"/>
          </a:xfrm>
          <a:prstGeom prst="rect">
            <a:avLst/>
          </a:prstGeom>
        </p:spPr>
      </p:pic>
      <p:pic>
        <p:nvPicPr>
          <p:cNvPr id="15" name="Picture 14" descr="progress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6252" y="3236731"/>
            <a:ext cx="568375" cy="568375"/>
          </a:xfrm>
          <a:prstGeom prst="rect">
            <a:avLst/>
          </a:prstGeom>
        </p:spPr>
      </p:pic>
      <p:pic>
        <p:nvPicPr>
          <p:cNvPr id="2050" name="Picture 2" descr="C:\Users\derejohn\AppData\Local\Microsoft\Windows\Temporary Internet Files\Content.IE5\QKQX8LXZ\3D_heart[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56278" y="1830663"/>
            <a:ext cx="1234910" cy="1152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933652"/>
      </p:ext>
    </p:extLst>
  </p:cSld>
  <p:clrMapOvr>
    <a:masterClrMapping/>
  </p:clrMapOvr>
  <p:transition spd="slow">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 name="Title 77"/>
          <p:cNvSpPr>
            <a:spLocks noGrp="1"/>
          </p:cNvSpPr>
          <p:nvPr>
            <p:ph type="title"/>
          </p:nvPr>
        </p:nvSpPr>
        <p:spPr/>
        <p:txBody>
          <a:bodyPr/>
          <a:lstStyle/>
          <a:p>
            <a:r>
              <a:rPr lang="en-US" dirty="0" smtClean="0"/>
              <a:t>Results</a:t>
            </a:r>
            <a:endParaRPr lang="en-US" dirty="0"/>
          </a:p>
        </p:txBody>
      </p:sp>
      <p:grpSp>
        <p:nvGrpSpPr>
          <p:cNvPr id="55" name="Group 22"/>
          <p:cNvGrpSpPr/>
          <p:nvPr/>
        </p:nvGrpSpPr>
        <p:grpSpPr>
          <a:xfrm>
            <a:off x="0" y="1165089"/>
            <a:ext cx="8269288" cy="699607"/>
            <a:chOff x="0" y="1165089"/>
            <a:chExt cx="8269288" cy="699607"/>
          </a:xfrm>
        </p:grpSpPr>
        <p:grpSp>
          <p:nvGrpSpPr>
            <p:cNvPr id="56" name="Group 7"/>
            <p:cNvGrpSpPr/>
            <p:nvPr/>
          </p:nvGrpSpPr>
          <p:grpSpPr>
            <a:xfrm>
              <a:off x="0" y="1402643"/>
              <a:ext cx="652100" cy="462053"/>
              <a:chOff x="0" y="1596127"/>
              <a:chExt cx="652100" cy="462053"/>
            </a:xfrm>
          </p:grpSpPr>
          <p:sp>
            <p:nvSpPr>
              <p:cNvPr id="58" name="Rectangle 57"/>
              <p:cNvSpPr/>
              <p:nvPr/>
            </p:nvSpPr>
            <p:spPr bwMode="auto">
              <a:xfrm>
                <a:off x="0" y="1596127"/>
                <a:ext cx="652100" cy="462053"/>
              </a:xfrm>
              <a:prstGeom prst="rect">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mj-lt"/>
                </a:endParaRPr>
              </a:p>
            </p:txBody>
          </p:sp>
          <p:sp>
            <p:nvSpPr>
              <p:cNvPr id="59" name="Right Triangle 58"/>
              <p:cNvSpPr/>
              <p:nvPr/>
            </p:nvSpPr>
            <p:spPr>
              <a:xfrm flipH="1" flipV="1">
                <a:off x="411624" y="1934636"/>
                <a:ext cx="240271" cy="123544"/>
              </a:xfrm>
              <a:prstGeom prst="rtTriangl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sp>
          <p:nvSpPr>
            <p:cNvPr id="57" name="Rectangle 56"/>
            <p:cNvSpPr/>
            <p:nvPr/>
          </p:nvSpPr>
          <p:spPr bwMode="auto">
            <a:xfrm>
              <a:off x="416906" y="1165089"/>
              <a:ext cx="7852382" cy="576064"/>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smtClean="0">
                  <a:latin typeface="+mj-lt"/>
                </a:rPr>
                <a:t>Strong</a:t>
              </a:r>
              <a:r>
                <a:rPr lang="en-US" dirty="0">
                  <a:latin typeface="+mj-lt"/>
                </a:rPr>
                <a:t>, single page site that pulls direct info from </a:t>
              </a:r>
              <a:r>
                <a:rPr lang="en-US" dirty="0" smtClean="0">
                  <a:latin typeface="+mj-lt"/>
                </a:rPr>
                <a:t>current </a:t>
              </a:r>
              <a:r>
                <a:rPr lang="en-US" dirty="0">
                  <a:latin typeface="+mj-lt"/>
                </a:rPr>
                <a:t>week </a:t>
              </a:r>
              <a:r>
                <a:rPr lang="en-US" dirty="0" smtClean="0">
                  <a:latin typeface="+mj-lt"/>
                </a:rPr>
                <a:t>stats so </a:t>
              </a:r>
              <a:r>
                <a:rPr lang="en-US" dirty="0">
                  <a:latin typeface="+mj-lt"/>
                </a:rPr>
                <a:t>that </a:t>
              </a:r>
              <a:r>
                <a:rPr lang="en-US" dirty="0" smtClean="0">
                  <a:latin typeface="+mj-lt"/>
                </a:rPr>
                <a:t>the user can </a:t>
              </a:r>
              <a:r>
                <a:rPr lang="en-US" dirty="0">
                  <a:latin typeface="+mj-lt"/>
                </a:rPr>
                <a:t>help judge </a:t>
              </a:r>
              <a:r>
                <a:rPr lang="en-US" dirty="0" smtClean="0">
                  <a:latin typeface="+mj-lt"/>
                </a:rPr>
                <a:t>their team</a:t>
              </a:r>
              <a:endParaRPr lang="en-US" dirty="0">
                <a:latin typeface="+mj-lt"/>
              </a:endParaRPr>
            </a:p>
          </p:txBody>
        </p:sp>
      </p:grpSp>
      <p:grpSp>
        <p:nvGrpSpPr>
          <p:cNvPr id="60" name="Group 23"/>
          <p:cNvGrpSpPr/>
          <p:nvPr/>
        </p:nvGrpSpPr>
        <p:grpSpPr>
          <a:xfrm>
            <a:off x="0" y="1891531"/>
            <a:ext cx="8001000" cy="699607"/>
            <a:chOff x="0" y="1891531"/>
            <a:chExt cx="8001000" cy="699607"/>
          </a:xfrm>
        </p:grpSpPr>
        <p:grpSp>
          <p:nvGrpSpPr>
            <p:cNvPr id="61" name="Group 78"/>
            <p:cNvGrpSpPr/>
            <p:nvPr/>
          </p:nvGrpSpPr>
          <p:grpSpPr>
            <a:xfrm>
              <a:off x="0" y="2129085"/>
              <a:ext cx="652100" cy="462053"/>
              <a:chOff x="0" y="1596127"/>
              <a:chExt cx="652100" cy="462053"/>
            </a:xfrm>
          </p:grpSpPr>
          <p:sp>
            <p:nvSpPr>
              <p:cNvPr id="63" name="Rectangle 62"/>
              <p:cNvSpPr/>
              <p:nvPr/>
            </p:nvSpPr>
            <p:spPr bwMode="auto">
              <a:xfrm>
                <a:off x="0" y="1596127"/>
                <a:ext cx="652100" cy="462053"/>
              </a:xfrm>
              <a:prstGeom prst="rect">
                <a:avLst/>
              </a:prstGeom>
              <a:solidFill>
                <a:schemeClr val="accent4">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mj-lt"/>
                </a:endParaRPr>
              </a:p>
            </p:txBody>
          </p:sp>
          <p:sp>
            <p:nvSpPr>
              <p:cNvPr id="64" name="Right Triangle 63"/>
              <p:cNvSpPr/>
              <p:nvPr/>
            </p:nvSpPr>
            <p:spPr>
              <a:xfrm flipH="1" flipV="1">
                <a:off x="411624" y="1934636"/>
                <a:ext cx="240271" cy="123544"/>
              </a:xfrm>
              <a:prstGeom prst="r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sp>
          <p:nvSpPr>
            <p:cNvPr id="62" name="Rectangle 61"/>
            <p:cNvSpPr/>
            <p:nvPr/>
          </p:nvSpPr>
          <p:spPr bwMode="auto">
            <a:xfrm>
              <a:off x="416906" y="1891531"/>
              <a:ext cx="7584094" cy="576064"/>
            </a:xfrm>
            <a:prstGeom prst="rect">
              <a:avLst/>
            </a:prstGeom>
            <a:solidFill>
              <a:schemeClr val="accent4"/>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r>
                <a:rPr lang="en-US" dirty="0" smtClean="0">
                  <a:latin typeface="+mj-lt"/>
                </a:rPr>
                <a:t>Data </a:t>
              </a:r>
              <a:r>
                <a:rPr lang="en-US" dirty="0">
                  <a:latin typeface="+mj-lt"/>
                </a:rPr>
                <a:t>is shown in graphical format to pick a team quickly</a:t>
              </a:r>
            </a:p>
          </p:txBody>
        </p:sp>
      </p:grpSp>
      <p:grpSp>
        <p:nvGrpSpPr>
          <p:cNvPr id="70" name="Group 24"/>
          <p:cNvGrpSpPr/>
          <p:nvPr/>
        </p:nvGrpSpPr>
        <p:grpSpPr>
          <a:xfrm>
            <a:off x="0" y="2617973"/>
            <a:ext cx="7673340" cy="699607"/>
            <a:chOff x="0" y="2617973"/>
            <a:chExt cx="7673340" cy="699607"/>
          </a:xfrm>
        </p:grpSpPr>
        <p:grpSp>
          <p:nvGrpSpPr>
            <p:cNvPr id="71" name="Group 83"/>
            <p:cNvGrpSpPr/>
            <p:nvPr/>
          </p:nvGrpSpPr>
          <p:grpSpPr>
            <a:xfrm>
              <a:off x="0" y="2855527"/>
              <a:ext cx="652100" cy="462053"/>
              <a:chOff x="0" y="1596127"/>
              <a:chExt cx="652100" cy="462053"/>
            </a:xfrm>
          </p:grpSpPr>
          <p:sp>
            <p:nvSpPr>
              <p:cNvPr id="73" name="Rectangle 72"/>
              <p:cNvSpPr/>
              <p:nvPr/>
            </p:nvSpPr>
            <p:spPr bwMode="auto">
              <a:xfrm>
                <a:off x="0" y="1596127"/>
                <a:ext cx="652100" cy="462053"/>
              </a:xfrm>
              <a:prstGeom prst="rect">
                <a:avLst/>
              </a:prstGeom>
              <a:solidFill>
                <a:schemeClr val="tx1">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mj-lt"/>
                </a:endParaRPr>
              </a:p>
            </p:txBody>
          </p:sp>
          <p:sp>
            <p:nvSpPr>
              <p:cNvPr id="74" name="Right Triangle 73"/>
              <p:cNvSpPr/>
              <p:nvPr/>
            </p:nvSpPr>
            <p:spPr>
              <a:xfrm flipH="1" flipV="1">
                <a:off x="411624" y="1934636"/>
                <a:ext cx="240271" cy="123544"/>
              </a:xfrm>
              <a:prstGeom prst="rtTriangle">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sp>
          <p:nvSpPr>
            <p:cNvPr id="72" name="Rectangle 71"/>
            <p:cNvSpPr/>
            <p:nvPr/>
          </p:nvSpPr>
          <p:spPr bwMode="auto">
            <a:xfrm>
              <a:off x="416906" y="2617973"/>
              <a:ext cx="7256434" cy="576064"/>
            </a:xfrm>
            <a:prstGeom prst="rect">
              <a:avLst/>
            </a:prstGeom>
            <a:solidFill>
              <a:schemeClr val="tx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en-US" dirty="0">
                <a:latin typeface="+mj-lt"/>
              </a:endParaRPr>
            </a:p>
          </p:txBody>
        </p:sp>
      </p:grpSp>
      <p:grpSp>
        <p:nvGrpSpPr>
          <p:cNvPr id="75" name="Group 25"/>
          <p:cNvGrpSpPr/>
          <p:nvPr/>
        </p:nvGrpSpPr>
        <p:grpSpPr>
          <a:xfrm>
            <a:off x="0" y="3344415"/>
            <a:ext cx="7354128" cy="699607"/>
            <a:chOff x="0" y="3344415"/>
            <a:chExt cx="7354128" cy="699607"/>
          </a:xfrm>
        </p:grpSpPr>
        <p:grpSp>
          <p:nvGrpSpPr>
            <p:cNvPr id="76" name="Group 88"/>
            <p:cNvGrpSpPr/>
            <p:nvPr/>
          </p:nvGrpSpPr>
          <p:grpSpPr>
            <a:xfrm>
              <a:off x="0" y="3581969"/>
              <a:ext cx="652100" cy="462053"/>
              <a:chOff x="0" y="1596127"/>
              <a:chExt cx="652100" cy="462053"/>
            </a:xfrm>
          </p:grpSpPr>
          <p:sp>
            <p:nvSpPr>
              <p:cNvPr id="79" name="Rectangle 78"/>
              <p:cNvSpPr/>
              <p:nvPr/>
            </p:nvSpPr>
            <p:spPr bwMode="auto">
              <a:xfrm>
                <a:off x="0" y="1596127"/>
                <a:ext cx="652100" cy="462053"/>
              </a:xfrm>
              <a:prstGeom prst="rect">
                <a:avLst/>
              </a:prstGeom>
              <a:solidFill>
                <a:schemeClr val="accent6">
                  <a:lumMod val="40000"/>
                  <a:lumOff val="6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mj-lt"/>
                </a:endParaRPr>
              </a:p>
            </p:txBody>
          </p:sp>
          <p:sp>
            <p:nvSpPr>
              <p:cNvPr id="82" name="Right Triangle 81"/>
              <p:cNvSpPr/>
              <p:nvPr/>
            </p:nvSpPr>
            <p:spPr>
              <a:xfrm flipH="1" flipV="1">
                <a:off x="411624" y="1934636"/>
                <a:ext cx="240271" cy="123544"/>
              </a:xfrm>
              <a:prstGeom prst="r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sp>
          <p:nvSpPr>
            <p:cNvPr id="77" name="Rectangle 76"/>
            <p:cNvSpPr/>
            <p:nvPr/>
          </p:nvSpPr>
          <p:spPr bwMode="auto">
            <a:xfrm>
              <a:off x="416905" y="3344415"/>
              <a:ext cx="6937223" cy="576064"/>
            </a:xfrm>
            <a:prstGeom prst="rect">
              <a:avLst/>
            </a:prstGeom>
            <a:solidFill>
              <a:schemeClr val="accent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r>
                <a:rPr lang="en-US" dirty="0" smtClean="0"/>
                <a:t>			The “Love” is plotted and mapped for all users</a:t>
              </a:r>
              <a:endParaRPr lang="en-US" dirty="0">
                <a:solidFill>
                  <a:srgbClr val="FDBE24"/>
                </a:solidFill>
              </a:endParaRPr>
            </a:p>
          </p:txBody>
        </p:sp>
      </p:grpSp>
      <p:sp>
        <p:nvSpPr>
          <p:cNvPr id="2" name="Rectangle 1"/>
          <p:cNvSpPr/>
          <p:nvPr/>
        </p:nvSpPr>
        <p:spPr>
          <a:xfrm>
            <a:off x="1770484" y="2721339"/>
            <a:ext cx="5583644" cy="369332"/>
          </a:xfrm>
          <a:prstGeom prst="rect">
            <a:avLst/>
          </a:prstGeom>
        </p:spPr>
        <p:txBody>
          <a:bodyPr wrap="none">
            <a:spAutoFit/>
          </a:bodyPr>
          <a:lstStyle/>
          <a:p>
            <a:r>
              <a:rPr lang="en-US" dirty="0">
                <a:solidFill>
                  <a:schemeClr val="bg1"/>
                </a:solidFill>
              </a:rPr>
              <a:t>A user can select to give a team </a:t>
            </a:r>
            <a:r>
              <a:rPr lang="en-US" dirty="0" smtClean="0">
                <a:solidFill>
                  <a:schemeClr val="bg1"/>
                </a:solidFill>
              </a:rPr>
              <a:t>“Love” to their team.</a:t>
            </a:r>
            <a:endParaRPr lang="en-US" dirty="0">
              <a:solidFill>
                <a:schemeClr val="bg1"/>
              </a:solidFill>
            </a:endParaRPr>
          </a:p>
        </p:txBody>
      </p:sp>
    </p:spTree>
    <p:extLst>
      <p:ext uri="{BB962C8B-B14F-4D97-AF65-F5344CB8AC3E}">
        <p14:creationId xmlns:p14="http://schemas.microsoft.com/office/powerpoint/2010/main" val="73889533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0"/>
                                        </p:tgtEl>
                                        <p:attrNameLst>
                                          <p:attrName>style.visibility</p:attrName>
                                        </p:attrNameLst>
                                      </p:cBhvr>
                                      <p:to>
                                        <p:strVal val="visible"/>
                                      </p:to>
                                    </p:set>
                                    <p:animEffect transition="in" filter="wipe(left)">
                                      <p:cBhvr>
                                        <p:cTn id="11" dur="500"/>
                                        <p:tgtEl>
                                          <p:spTgt spid="6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0"/>
                                        </p:tgtEl>
                                        <p:attrNameLst>
                                          <p:attrName>style.visibility</p:attrName>
                                        </p:attrNameLst>
                                      </p:cBhvr>
                                      <p:to>
                                        <p:strVal val="visible"/>
                                      </p:to>
                                    </p:set>
                                    <p:animEffect transition="in" filter="wipe(left)">
                                      <p:cBhvr>
                                        <p:cTn id="15" dur="500"/>
                                        <p:tgtEl>
                                          <p:spTgt spid="7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wipe(left)">
                                      <p:cBhvr>
                                        <p:cTn id="19"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Demo</a:t>
            </a:r>
            <a:endParaRPr lang="en-US" dirty="0"/>
          </a:p>
        </p:txBody>
      </p:sp>
    </p:spTree>
    <p:extLst>
      <p:ext uri="{BB962C8B-B14F-4D97-AF65-F5344CB8AC3E}">
        <p14:creationId xmlns:p14="http://schemas.microsoft.com/office/powerpoint/2010/main" val="1820690455"/>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 name="Title 77"/>
          <p:cNvSpPr>
            <a:spLocks noGrp="1"/>
          </p:cNvSpPr>
          <p:nvPr>
            <p:ph type="title"/>
          </p:nvPr>
        </p:nvSpPr>
        <p:spPr/>
        <p:txBody>
          <a:bodyPr/>
          <a:lstStyle/>
          <a:p>
            <a:r>
              <a:rPr lang="en-US" dirty="0" smtClean="0"/>
              <a:t>Team Efforts</a:t>
            </a:r>
            <a:endParaRPr lang="en-US" dirty="0"/>
          </a:p>
        </p:txBody>
      </p:sp>
      <p:sp>
        <p:nvSpPr>
          <p:cNvPr id="17" name="Rectangle 16"/>
          <p:cNvSpPr/>
          <p:nvPr/>
        </p:nvSpPr>
        <p:spPr>
          <a:xfrm>
            <a:off x="3584319" y="1082438"/>
            <a:ext cx="4076569" cy="625705"/>
          </a:xfrm>
          <a:prstGeom prst="rect">
            <a:avLst/>
          </a:prstGeom>
          <a:solidFill>
            <a:schemeClr val="accent5"/>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Heat Map Creation</a:t>
            </a:r>
          </a:p>
          <a:p>
            <a:pPr algn="ctr"/>
            <a:r>
              <a:rPr lang="en-US" sz="1400" b="1" dirty="0" smtClean="0"/>
              <a:t>HTML Setup</a:t>
            </a:r>
            <a:endParaRPr lang="en-US" sz="1400" b="1" dirty="0"/>
          </a:p>
        </p:txBody>
      </p:sp>
      <p:sp>
        <p:nvSpPr>
          <p:cNvPr id="20" name="TextBox 19"/>
          <p:cNvSpPr txBox="1"/>
          <p:nvPr/>
        </p:nvSpPr>
        <p:spPr>
          <a:xfrm>
            <a:off x="1818904" y="3757839"/>
            <a:ext cx="968441" cy="284701"/>
          </a:xfrm>
          <a:prstGeom prst="rect">
            <a:avLst/>
          </a:prstGeom>
          <a:noFill/>
        </p:spPr>
        <p:txBody>
          <a:bodyPr wrap="square" lIns="68586" tIns="34294" rIns="68586" bIns="34294" rtlCol="0">
            <a:spAutoFit/>
          </a:bodyPr>
          <a:lstStyle/>
          <a:p>
            <a:pPr algn="ctr"/>
            <a:r>
              <a:rPr lang="en-US" sz="1400" b="1" dirty="0" smtClean="0">
                <a:solidFill>
                  <a:srgbClr val="585858"/>
                </a:solidFill>
              </a:rPr>
              <a:t>Derek</a:t>
            </a:r>
            <a:endParaRPr lang="en-US" sz="1400" b="1" dirty="0">
              <a:solidFill>
                <a:srgbClr val="585858"/>
              </a:solidFill>
            </a:endParaRPr>
          </a:p>
        </p:txBody>
      </p:sp>
      <p:sp>
        <p:nvSpPr>
          <p:cNvPr id="21" name="Rectangle 20"/>
          <p:cNvSpPr/>
          <p:nvPr/>
        </p:nvSpPr>
        <p:spPr>
          <a:xfrm>
            <a:off x="3584318" y="3681012"/>
            <a:ext cx="4076570" cy="653800"/>
          </a:xfrm>
          <a:prstGeom prst="rect">
            <a:avLst/>
          </a:prstGeom>
          <a:solidFill>
            <a:schemeClr val="accent2">
              <a:lumMod val="75000"/>
            </a:scheme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defRPr/>
            </a:pPr>
            <a:r>
              <a:rPr lang="en-US" sz="1100" dirty="0">
                <a:solidFill>
                  <a:schemeClr val="bg1"/>
                </a:solidFill>
              </a:rPr>
              <a:t> </a:t>
            </a:r>
            <a:r>
              <a:rPr lang="en-US" sz="1100" b="1" dirty="0" smtClean="0">
                <a:solidFill>
                  <a:schemeClr val="bg1"/>
                </a:solidFill>
              </a:rPr>
              <a:t>Team List</a:t>
            </a:r>
          </a:p>
          <a:p>
            <a:pPr algn="ctr">
              <a:defRPr/>
            </a:pPr>
            <a:r>
              <a:rPr lang="en-US" sz="1100" b="1" dirty="0" smtClean="0">
                <a:solidFill>
                  <a:schemeClr val="bg1"/>
                </a:solidFill>
              </a:rPr>
              <a:t>API Call</a:t>
            </a:r>
            <a:endParaRPr lang="en-US" sz="1100" dirty="0">
              <a:solidFill>
                <a:schemeClr val="bg1"/>
              </a:solidFill>
            </a:endParaRPr>
          </a:p>
        </p:txBody>
      </p:sp>
      <p:sp>
        <p:nvSpPr>
          <p:cNvPr id="12" name="TextBox 11"/>
          <p:cNvSpPr txBox="1"/>
          <p:nvPr/>
        </p:nvSpPr>
        <p:spPr>
          <a:xfrm>
            <a:off x="1527787" y="1207998"/>
            <a:ext cx="1212799" cy="284701"/>
          </a:xfrm>
          <a:prstGeom prst="rect">
            <a:avLst/>
          </a:prstGeom>
          <a:noFill/>
        </p:spPr>
        <p:txBody>
          <a:bodyPr wrap="square" lIns="68586" tIns="34294" rIns="68586" bIns="34294" rtlCol="0">
            <a:spAutoFit/>
          </a:bodyPr>
          <a:lstStyle/>
          <a:p>
            <a:pPr algn="ctr"/>
            <a:r>
              <a:rPr lang="en-US" sz="1400" b="1" dirty="0" smtClean="0">
                <a:solidFill>
                  <a:srgbClr val="585858"/>
                </a:solidFill>
              </a:rPr>
              <a:t>Adrian </a:t>
            </a:r>
            <a:endParaRPr lang="en-US" sz="1400" b="1" dirty="0">
              <a:solidFill>
                <a:srgbClr val="585858"/>
              </a:solidFill>
            </a:endParaRPr>
          </a:p>
        </p:txBody>
      </p:sp>
      <p:sp>
        <p:nvSpPr>
          <p:cNvPr id="13" name="TextBox 12"/>
          <p:cNvSpPr txBox="1"/>
          <p:nvPr/>
        </p:nvSpPr>
        <p:spPr>
          <a:xfrm>
            <a:off x="1649965" y="2106178"/>
            <a:ext cx="1212799" cy="284701"/>
          </a:xfrm>
          <a:prstGeom prst="rect">
            <a:avLst/>
          </a:prstGeom>
          <a:noFill/>
        </p:spPr>
        <p:txBody>
          <a:bodyPr wrap="square" lIns="68586" tIns="34294" rIns="68586" bIns="34294" rtlCol="0">
            <a:spAutoFit/>
          </a:bodyPr>
          <a:lstStyle/>
          <a:p>
            <a:pPr algn="ctr"/>
            <a:r>
              <a:rPr lang="en-US" sz="1400" b="1" dirty="0" smtClean="0">
                <a:solidFill>
                  <a:srgbClr val="585858"/>
                </a:solidFill>
              </a:rPr>
              <a:t>Neal</a:t>
            </a:r>
            <a:endParaRPr lang="en-US" sz="1400" b="1" dirty="0">
              <a:solidFill>
                <a:srgbClr val="585858"/>
              </a:solidFill>
            </a:endParaRPr>
          </a:p>
        </p:txBody>
      </p:sp>
      <p:sp>
        <p:nvSpPr>
          <p:cNvPr id="11" name="TextBox 10"/>
          <p:cNvSpPr txBox="1"/>
          <p:nvPr/>
        </p:nvSpPr>
        <p:spPr>
          <a:xfrm>
            <a:off x="1527786" y="2973057"/>
            <a:ext cx="1212799" cy="284701"/>
          </a:xfrm>
          <a:prstGeom prst="rect">
            <a:avLst/>
          </a:prstGeom>
          <a:noFill/>
        </p:spPr>
        <p:txBody>
          <a:bodyPr wrap="square" lIns="68586" tIns="34294" rIns="68586" bIns="34294" rtlCol="0">
            <a:spAutoFit/>
          </a:bodyPr>
          <a:lstStyle/>
          <a:p>
            <a:pPr algn="ctr"/>
            <a:r>
              <a:rPr lang="en-US" sz="1400" b="1" dirty="0" smtClean="0">
                <a:solidFill>
                  <a:srgbClr val="585858"/>
                </a:solidFill>
              </a:rPr>
              <a:t>Tristan</a:t>
            </a:r>
            <a:endParaRPr lang="en-US" sz="1400" b="1" dirty="0">
              <a:solidFill>
                <a:srgbClr val="585858"/>
              </a:solidFill>
            </a:endParaRPr>
          </a:p>
        </p:txBody>
      </p:sp>
      <p:sp>
        <p:nvSpPr>
          <p:cNvPr id="14" name="Rectangle 13"/>
          <p:cNvSpPr/>
          <p:nvPr/>
        </p:nvSpPr>
        <p:spPr>
          <a:xfrm>
            <a:off x="3594401" y="2780825"/>
            <a:ext cx="4066488" cy="577170"/>
          </a:xfrm>
          <a:prstGeom prst="rect">
            <a:avLst/>
          </a:prstGeom>
          <a:solidFill>
            <a:schemeClr val="accent5"/>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Java Script</a:t>
            </a:r>
          </a:p>
          <a:p>
            <a:pPr algn="ctr"/>
            <a:r>
              <a:rPr lang="en-US" sz="1400" b="1" dirty="0" smtClean="0"/>
              <a:t>jQuery</a:t>
            </a:r>
          </a:p>
        </p:txBody>
      </p:sp>
      <p:sp>
        <p:nvSpPr>
          <p:cNvPr id="15" name="Rectangle 14"/>
          <p:cNvSpPr/>
          <p:nvPr/>
        </p:nvSpPr>
        <p:spPr>
          <a:xfrm>
            <a:off x="3584319" y="1937905"/>
            <a:ext cx="4076570" cy="540048"/>
          </a:xfrm>
          <a:prstGeom prst="rect">
            <a:avLst/>
          </a:prstGeom>
          <a:solidFill>
            <a:schemeClr val="accent2">
              <a:lumMod val="75000"/>
            </a:scheme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sz="1400" dirty="0">
                <a:solidFill>
                  <a:schemeClr val="bg1"/>
                </a:solidFill>
              </a:rPr>
              <a:t> </a:t>
            </a:r>
            <a:endParaRPr lang="en-US" sz="1400" dirty="0" smtClean="0">
              <a:solidFill>
                <a:schemeClr val="bg1"/>
              </a:solidFill>
            </a:endParaRPr>
          </a:p>
          <a:p>
            <a:pPr algn="ctr"/>
            <a:r>
              <a:rPr lang="en-US" sz="1400" b="1" dirty="0" smtClean="0"/>
              <a:t>API </a:t>
            </a:r>
            <a:r>
              <a:rPr lang="en-US" sz="1400" b="1" dirty="0"/>
              <a:t>Research</a:t>
            </a:r>
          </a:p>
          <a:p>
            <a:pPr algn="ctr"/>
            <a:r>
              <a:rPr lang="en-US" sz="1400" b="1" dirty="0"/>
              <a:t>Styling</a:t>
            </a:r>
          </a:p>
          <a:p>
            <a:pPr algn="ctr">
              <a:defRPr/>
            </a:pPr>
            <a:endParaRPr lang="en-US" sz="1400" dirty="0">
              <a:solidFill>
                <a:schemeClr val="bg1"/>
              </a:solidFill>
            </a:endParaRPr>
          </a:p>
        </p:txBody>
      </p:sp>
    </p:spTree>
    <p:extLst>
      <p:ext uri="{BB962C8B-B14F-4D97-AF65-F5344CB8AC3E}">
        <p14:creationId xmlns:p14="http://schemas.microsoft.com/office/powerpoint/2010/main" val="125009446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 name="Title 77"/>
          <p:cNvSpPr>
            <a:spLocks noGrp="1"/>
          </p:cNvSpPr>
          <p:nvPr>
            <p:ph type="title"/>
          </p:nvPr>
        </p:nvSpPr>
        <p:spPr/>
        <p:txBody>
          <a:bodyPr/>
          <a:lstStyle/>
          <a:p>
            <a:r>
              <a:rPr lang="en-US" dirty="0" smtClean="0"/>
              <a:t>Challenges</a:t>
            </a:r>
            <a:endParaRPr lang="en-US" dirty="0"/>
          </a:p>
        </p:txBody>
      </p:sp>
      <p:sp>
        <p:nvSpPr>
          <p:cNvPr id="12" name="TextBox 11"/>
          <p:cNvSpPr txBox="1"/>
          <p:nvPr/>
        </p:nvSpPr>
        <p:spPr>
          <a:xfrm>
            <a:off x="499794" y="3268548"/>
            <a:ext cx="968441" cy="238535"/>
          </a:xfrm>
          <a:prstGeom prst="rect">
            <a:avLst/>
          </a:prstGeom>
          <a:noFill/>
        </p:spPr>
        <p:txBody>
          <a:bodyPr wrap="square" lIns="68586" tIns="34294" rIns="68586" bIns="34294" rtlCol="0">
            <a:spAutoFit/>
          </a:bodyPr>
          <a:lstStyle/>
          <a:p>
            <a:pPr algn="ctr"/>
            <a:r>
              <a:rPr lang="en-US" sz="1100" b="1" dirty="0" smtClean="0">
                <a:solidFill>
                  <a:srgbClr val="585858"/>
                </a:solidFill>
              </a:rPr>
              <a:t>Git Hub</a:t>
            </a:r>
            <a:endParaRPr lang="en-US" sz="1100" b="1" dirty="0">
              <a:solidFill>
                <a:srgbClr val="585858"/>
              </a:solidFill>
            </a:endParaRPr>
          </a:p>
        </p:txBody>
      </p:sp>
      <p:sp>
        <p:nvSpPr>
          <p:cNvPr id="13" name="TextBox 12"/>
          <p:cNvSpPr txBox="1"/>
          <p:nvPr/>
        </p:nvSpPr>
        <p:spPr>
          <a:xfrm>
            <a:off x="423124" y="1796358"/>
            <a:ext cx="1045111" cy="238535"/>
          </a:xfrm>
          <a:prstGeom prst="rect">
            <a:avLst/>
          </a:prstGeom>
          <a:noFill/>
        </p:spPr>
        <p:txBody>
          <a:bodyPr wrap="square" lIns="68586" tIns="34294" rIns="68586" bIns="34294" rtlCol="0">
            <a:spAutoFit/>
          </a:bodyPr>
          <a:lstStyle/>
          <a:p>
            <a:pPr algn="ctr"/>
            <a:r>
              <a:rPr lang="en-US" sz="1100" b="1" dirty="0" smtClean="0">
                <a:solidFill>
                  <a:srgbClr val="585858"/>
                </a:solidFill>
              </a:rPr>
              <a:t>Creating Art</a:t>
            </a:r>
            <a:endParaRPr lang="en-US" sz="1100" b="1" dirty="0">
              <a:solidFill>
                <a:srgbClr val="585858"/>
              </a:solidFill>
            </a:endParaRPr>
          </a:p>
        </p:txBody>
      </p:sp>
      <p:sp>
        <p:nvSpPr>
          <p:cNvPr id="14" name="Rectangle 13"/>
          <p:cNvSpPr/>
          <p:nvPr/>
        </p:nvSpPr>
        <p:spPr>
          <a:xfrm>
            <a:off x="1580142" y="3135935"/>
            <a:ext cx="6886642" cy="552838"/>
          </a:xfrm>
          <a:prstGeom prst="rect">
            <a:avLst/>
          </a:prstGeom>
          <a:solidFill>
            <a:schemeClr val="accent2">
              <a:lumMod val="75000"/>
            </a:scheme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defRPr/>
            </a:pPr>
            <a:r>
              <a:rPr lang="en-US" sz="1100" dirty="0">
                <a:solidFill>
                  <a:schemeClr val="bg1"/>
                </a:solidFill>
              </a:rPr>
              <a:t> </a:t>
            </a:r>
            <a:r>
              <a:rPr lang="en-US" sz="1100" b="1" dirty="0" smtClean="0">
                <a:solidFill>
                  <a:schemeClr val="bg1"/>
                </a:solidFill>
              </a:rPr>
              <a:t>We learned how to pull before editing and then pushing in turn to get a final and fully review.  Editing a doc that was not current led to file integrity issues</a:t>
            </a:r>
            <a:endParaRPr lang="en-US" sz="1100" dirty="0">
              <a:solidFill>
                <a:schemeClr val="bg1"/>
              </a:solidFill>
            </a:endParaRPr>
          </a:p>
        </p:txBody>
      </p:sp>
      <p:sp>
        <p:nvSpPr>
          <p:cNvPr id="18" name="Rectangle 17"/>
          <p:cNvSpPr/>
          <p:nvPr/>
        </p:nvSpPr>
        <p:spPr>
          <a:xfrm>
            <a:off x="1639551" y="1193616"/>
            <a:ext cx="2096046" cy="230841"/>
          </a:xfrm>
          <a:prstGeom prst="rect">
            <a:avLst/>
          </a:prstGeom>
        </p:spPr>
        <p:txBody>
          <a:bodyPr wrap="square" lIns="68586" tIns="34294" rIns="68586" bIns="34294">
            <a:spAutoFit/>
          </a:bodyPr>
          <a:lstStyle/>
          <a:p>
            <a:pPr lvl="0">
              <a:lnSpc>
                <a:spcPct val="50000"/>
              </a:lnSpc>
              <a:spcAft>
                <a:spcPts val="800"/>
              </a:spcAft>
            </a:pPr>
            <a:r>
              <a:rPr lang="en-US" dirty="0" smtClean="0">
                <a:solidFill>
                  <a:schemeClr val="accent6">
                    <a:lumMod val="75000"/>
                  </a:schemeClr>
                </a:solidFill>
              </a:rPr>
              <a:t>Description</a:t>
            </a:r>
            <a:endParaRPr lang="en-US" dirty="0">
              <a:solidFill>
                <a:schemeClr val="accent6">
                  <a:lumMod val="75000"/>
                </a:schemeClr>
              </a:solidFill>
            </a:endParaRPr>
          </a:p>
        </p:txBody>
      </p:sp>
      <p:sp>
        <p:nvSpPr>
          <p:cNvPr id="23" name="Rectangle 22"/>
          <p:cNvSpPr/>
          <p:nvPr/>
        </p:nvSpPr>
        <p:spPr>
          <a:xfrm>
            <a:off x="1607954" y="1652154"/>
            <a:ext cx="6831018" cy="526945"/>
          </a:xfrm>
          <a:prstGeom prst="rect">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r>
              <a:rPr lang="en-US" sz="1100" dirty="0" smtClean="0"/>
              <a:t>Starting from a blank Canvas rather than requirements or “broken” cod to fix.  Neal thought of a NFL betting site, but the APIs for betting are expensive.</a:t>
            </a:r>
            <a:r>
              <a:rPr lang="en-US" sz="1100" dirty="0"/>
              <a:t>		</a:t>
            </a:r>
          </a:p>
          <a:p>
            <a:pPr marL="171450" indent="-171450">
              <a:buFont typeface="Arial" charset="0"/>
              <a:buChar char="•"/>
            </a:pPr>
            <a:endParaRPr lang="en-US" sz="1100" dirty="0"/>
          </a:p>
        </p:txBody>
      </p:sp>
      <p:sp>
        <p:nvSpPr>
          <p:cNvPr id="26" name="TextBox 25"/>
          <p:cNvSpPr txBox="1"/>
          <p:nvPr/>
        </p:nvSpPr>
        <p:spPr>
          <a:xfrm>
            <a:off x="499793" y="2533772"/>
            <a:ext cx="968441" cy="238535"/>
          </a:xfrm>
          <a:prstGeom prst="rect">
            <a:avLst/>
          </a:prstGeom>
        </p:spPr>
        <p:txBody>
          <a:bodyPr wrap="square" lIns="68586" tIns="34294" rIns="68586" bIns="34294" rtlCol="0">
            <a:spAutoFit/>
          </a:bodyPr>
          <a:lstStyle/>
          <a:p>
            <a:pPr algn="ctr"/>
            <a:r>
              <a:rPr lang="en-US" sz="1100" b="1" dirty="0" smtClean="0">
                <a:solidFill>
                  <a:srgbClr val="585858"/>
                </a:solidFill>
              </a:rPr>
              <a:t>API</a:t>
            </a:r>
            <a:endParaRPr lang="en-US" sz="1100" b="1" dirty="0">
              <a:solidFill>
                <a:srgbClr val="585858"/>
              </a:solidFill>
            </a:endParaRPr>
          </a:p>
        </p:txBody>
      </p:sp>
      <p:sp>
        <p:nvSpPr>
          <p:cNvPr id="27" name="Rectangle 26"/>
          <p:cNvSpPr/>
          <p:nvPr/>
        </p:nvSpPr>
        <p:spPr>
          <a:xfrm>
            <a:off x="1607954" y="2308860"/>
            <a:ext cx="6831018" cy="630809"/>
          </a:xfrm>
          <a:prstGeom prst="rect">
            <a:avLst/>
          </a:prstGeom>
          <a:solidFill>
            <a:srgbClr val="A1A1A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r>
              <a:rPr lang="en-US" sz="1100" dirty="0"/>
              <a:t>API data that was good tended to be very hard to work with due to layers and structuring. </a:t>
            </a:r>
            <a:endParaRPr lang="en-US" sz="1100" dirty="0" smtClean="0"/>
          </a:p>
          <a:p>
            <a:r>
              <a:rPr lang="en-US" sz="1100" dirty="0" smtClean="0"/>
              <a:t>Anything related to betting and odds was expensive.</a:t>
            </a:r>
            <a:endParaRPr lang="en-US" sz="1100" dirty="0"/>
          </a:p>
        </p:txBody>
      </p:sp>
      <p:sp>
        <p:nvSpPr>
          <p:cNvPr id="29" name="TextBox 28"/>
          <p:cNvSpPr txBox="1"/>
          <p:nvPr/>
        </p:nvSpPr>
        <p:spPr>
          <a:xfrm>
            <a:off x="292879" y="1185922"/>
            <a:ext cx="1045111" cy="238535"/>
          </a:xfrm>
          <a:prstGeom prst="rect">
            <a:avLst/>
          </a:prstGeom>
          <a:noFill/>
        </p:spPr>
        <p:txBody>
          <a:bodyPr wrap="square" lIns="68586" tIns="34294" rIns="68586" bIns="34294" rtlCol="0">
            <a:spAutoFit/>
          </a:bodyPr>
          <a:lstStyle/>
          <a:p>
            <a:pPr algn="ctr"/>
            <a:r>
              <a:rPr lang="en-US" sz="1100" b="1" dirty="0" smtClean="0">
                <a:solidFill>
                  <a:srgbClr val="585858"/>
                </a:solidFill>
              </a:rPr>
              <a:t>Issue </a:t>
            </a:r>
            <a:endParaRPr lang="en-US" sz="1100" b="1" dirty="0">
              <a:solidFill>
                <a:srgbClr val="585858"/>
              </a:solidFill>
            </a:endParaRPr>
          </a:p>
        </p:txBody>
      </p:sp>
    </p:spTree>
    <p:extLst>
      <p:ext uri="{BB962C8B-B14F-4D97-AF65-F5344CB8AC3E}">
        <p14:creationId xmlns:p14="http://schemas.microsoft.com/office/powerpoint/2010/main" val="51201552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ctrTitle"/>
          </p:nvPr>
        </p:nvSpPr>
        <p:spPr>
          <a:xfrm>
            <a:off x="259562" y="17308"/>
            <a:ext cx="8631329" cy="46869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r>
              <a:rPr lang="en-US" dirty="0" smtClean="0"/>
              <a:t>Planned Improvements</a:t>
            </a:r>
            <a:endParaRPr lang="en-US" dirty="0"/>
          </a:p>
        </p:txBody>
      </p:sp>
      <p:graphicFrame>
        <p:nvGraphicFramePr>
          <p:cNvPr id="8" name="Table Placeholder 7"/>
          <p:cNvGraphicFramePr>
            <a:graphicFrameLocks noGrp="1"/>
          </p:cNvGraphicFramePr>
          <p:nvPr>
            <p:ph type="tbl" sz="quarter" idx="12"/>
            <p:extLst>
              <p:ext uri="{D42A27DB-BD31-4B8C-83A1-F6EECF244321}">
                <p14:modId xmlns:p14="http://schemas.microsoft.com/office/powerpoint/2010/main" val="4071957162"/>
              </p:ext>
            </p:extLst>
          </p:nvPr>
        </p:nvGraphicFramePr>
        <p:xfrm>
          <a:off x="214972" y="490008"/>
          <a:ext cx="8706004" cy="2011680"/>
        </p:xfrm>
        <a:graphic>
          <a:graphicData uri="http://schemas.openxmlformats.org/drawingml/2006/table">
            <a:tbl>
              <a:tblPr firstRow="1" bandRow="1">
                <a:tableStyleId>{5C22544A-7EE6-4342-B048-85BDC9FD1C3A}</a:tableStyleId>
              </a:tblPr>
              <a:tblGrid>
                <a:gridCol w="1826163"/>
                <a:gridCol w="6879841"/>
              </a:tblGrid>
              <a:tr h="223165">
                <a:tc>
                  <a:txBody>
                    <a:bodyPr/>
                    <a:lstStyle/>
                    <a:p>
                      <a:r>
                        <a:rPr lang="en-US" sz="1200" dirty="0" smtClean="0">
                          <a:solidFill>
                            <a:schemeClr val="bg1"/>
                          </a:solidFill>
                        </a:rPr>
                        <a:t>Deliverables</a:t>
                      </a:r>
                      <a:endParaRPr lang="en-US" sz="1200" dirty="0">
                        <a:solidFill>
                          <a:schemeClr val="bg1"/>
                        </a:solidFill>
                      </a:endParaRPr>
                    </a:p>
                  </a:txBody>
                  <a:tcPr/>
                </a:tc>
                <a:tc>
                  <a:txBody>
                    <a:bodyPr/>
                    <a:lstStyle/>
                    <a:p>
                      <a:r>
                        <a:rPr lang="en-US" sz="1200" dirty="0" smtClean="0">
                          <a:solidFill>
                            <a:schemeClr val="bg1"/>
                          </a:solidFill>
                        </a:rPr>
                        <a:t>Description</a:t>
                      </a:r>
                      <a:endParaRPr lang="en-US" sz="1200" dirty="0">
                        <a:solidFill>
                          <a:schemeClr val="bg1"/>
                        </a:solidFill>
                      </a:endParaRPr>
                    </a:p>
                  </a:txBody>
                  <a:tcPr/>
                </a:tc>
              </a:tr>
              <a:tr h="247961">
                <a:tc>
                  <a:txBody>
                    <a:bodyPr/>
                    <a:lstStyle/>
                    <a:p>
                      <a:endParaRPr lang="en-US" sz="1200" b="0" dirty="0" smtClean="0">
                        <a:solidFill>
                          <a:srgbClr val="BE4335"/>
                        </a:solidFill>
                      </a:endParaRPr>
                    </a:p>
                    <a:p>
                      <a:r>
                        <a:rPr lang="en-US" sz="1200" b="0" dirty="0" smtClean="0">
                          <a:solidFill>
                            <a:srgbClr val="BE4335"/>
                          </a:solidFill>
                        </a:rPr>
                        <a:t>News Feed</a:t>
                      </a:r>
                    </a:p>
                    <a:p>
                      <a:endParaRPr lang="en-US" sz="1200" b="0" dirty="0" smtClean="0">
                        <a:solidFill>
                          <a:srgbClr val="BE4335"/>
                        </a:solidFill>
                      </a:endParaRPr>
                    </a:p>
                    <a:p>
                      <a:endParaRPr lang="en-US" sz="1200" b="0" dirty="0">
                        <a:solidFill>
                          <a:srgbClr val="BE4335"/>
                        </a:solidFill>
                      </a:endParaRPr>
                    </a:p>
                  </a:txBody>
                  <a:tcPr/>
                </a:tc>
                <a:tc>
                  <a:txBody>
                    <a:bodyPr/>
                    <a:lstStyle/>
                    <a:p>
                      <a:pPr marL="0" marR="0" lvl="0" indent="0" algn="l" defTabSz="68572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dirty="0" smtClean="0">
                        <a:solidFill>
                          <a:schemeClr val="accent1"/>
                        </a:solidFill>
                      </a:endParaRPr>
                    </a:p>
                    <a:p>
                      <a:pPr marL="0" marR="0" lvl="0" indent="0" algn="l" defTabSz="68572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dirty="0" smtClean="0">
                          <a:solidFill>
                            <a:schemeClr val="accent1"/>
                          </a:solidFill>
                        </a:rPr>
                        <a:t>Keeping with single page theme, a quick list of top articles on team to help make decisions.  The article would be in bottom right corner and be headlines only.</a:t>
                      </a:r>
                    </a:p>
                  </a:txBody>
                  <a:tcPr/>
                </a:tc>
              </a:tr>
              <a:tr h="299209">
                <a:tc>
                  <a:txBody>
                    <a:bodyPr/>
                    <a:lstStyle/>
                    <a:p>
                      <a:r>
                        <a:rPr lang="en-US" sz="1200" b="0" dirty="0" smtClean="0">
                          <a:solidFill>
                            <a:srgbClr val="BE4335"/>
                          </a:solidFill>
                        </a:rPr>
                        <a:t>Stub hub</a:t>
                      </a:r>
                    </a:p>
                  </a:txBody>
                  <a:tcPr/>
                </a:tc>
                <a:tc>
                  <a:txBody>
                    <a:bodyPr/>
                    <a:lstStyle/>
                    <a:p>
                      <a:pPr marL="0" marR="0" lvl="0" indent="0" algn="l" defTabSz="68572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dirty="0" smtClean="0">
                          <a:solidFill>
                            <a:schemeClr val="accent1"/>
                          </a:solidFill>
                        </a:rPr>
                        <a:t>This would monetize the site without ads.</a:t>
                      </a:r>
                      <a:r>
                        <a:rPr lang="en-US" sz="1200" b="0" baseline="0" dirty="0" smtClean="0">
                          <a:solidFill>
                            <a:schemeClr val="accent1"/>
                          </a:solidFill>
                        </a:rPr>
                        <a:t>  Stub hub would require a </a:t>
                      </a:r>
                      <a:r>
                        <a:rPr lang="en-US" sz="1200" b="0" baseline="0" dirty="0" err="1" smtClean="0">
                          <a:solidFill>
                            <a:schemeClr val="accent1"/>
                          </a:solidFill>
                        </a:rPr>
                        <a:t>PayPAl</a:t>
                      </a:r>
                      <a:r>
                        <a:rPr lang="en-US" sz="1200" b="0" baseline="0" dirty="0" smtClean="0">
                          <a:solidFill>
                            <a:schemeClr val="accent1"/>
                          </a:solidFill>
                        </a:rPr>
                        <a:t> setup, but the link to our site would generate funds as we could get 50% of the profits for ticket buying.</a:t>
                      </a:r>
                      <a:endParaRPr lang="en-US" sz="1200" b="0" dirty="0" smtClean="0">
                        <a:solidFill>
                          <a:schemeClr val="accent1"/>
                        </a:solidFill>
                      </a:endParaRPr>
                    </a:p>
                  </a:txBody>
                  <a:tcPr/>
                </a:tc>
              </a:tr>
              <a:tr h="218933">
                <a:tc>
                  <a:txBody>
                    <a:bodyPr/>
                    <a:lstStyle/>
                    <a:p>
                      <a:r>
                        <a:rPr lang="en-US" sz="1200" b="0" dirty="0" smtClean="0">
                          <a:solidFill>
                            <a:srgbClr val="BE4335"/>
                          </a:solidFill>
                        </a:rPr>
                        <a:t>Matchup</a:t>
                      </a:r>
                      <a:endParaRPr lang="en-US" sz="1200" b="0" baseline="0" dirty="0" smtClean="0">
                        <a:solidFill>
                          <a:srgbClr val="BE4335"/>
                        </a:solidFill>
                      </a:endParaRPr>
                    </a:p>
                  </a:txBody>
                  <a:tcPr/>
                </a:tc>
                <a:tc>
                  <a:txBody>
                    <a:bodyPr/>
                    <a:lstStyle/>
                    <a:p>
                      <a:pPr marL="0" marR="0" lvl="0" indent="0" algn="l" defTabSz="68572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dirty="0" smtClean="0">
                          <a:solidFill>
                            <a:schemeClr val="accent1"/>
                          </a:solidFill>
                        </a:rPr>
                        <a:t>Given a user picking</a:t>
                      </a:r>
                      <a:r>
                        <a:rPr lang="en-US" sz="1200" b="0" baseline="0" dirty="0" smtClean="0">
                          <a:solidFill>
                            <a:schemeClr val="accent1"/>
                          </a:solidFill>
                        </a:rPr>
                        <a:t> a team, the next opponent will also </a:t>
                      </a:r>
                      <a:r>
                        <a:rPr lang="en-US" sz="1200" b="0" baseline="0" dirty="0" smtClean="0">
                          <a:solidFill>
                            <a:schemeClr val="accent1"/>
                          </a:solidFill>
                        </a:rPr>
                        <a:t>show </a:t>
                      </a:r>
                      <a:r>
                        <a:rPr lang="en-US" sz="1200" b="0" baseline="0" dirty="0" smtClean="0">
                          <a:solidFill>
                            <a:schemeClr val="accent1"/>
                          </a:solidFill>
                        </a:rPr>
                        <a:t>and </a:t>
                      </a:r>
                      <a:r>
                        <a:rPr lang="en-US" sz="1200" b="0" baseline="0" dirty="0" smtClean="0">
                          <a:solidFill>
                            <a:schemeClr val="accent1"/>
                          </a:solidFill>
                        </a:rPr>
                        <a:t>love between </a:t>
                      </a:r>
                      <a:r>
                        <a:rPr lang="en-US" sz="1200" b="0" baseline="0" dirty="0" smtClean="0">
                          <a:solidFill>
                            <a:schemeClr val="accent1"/>
                          </a:solidFill>
                        </a:rPr>
                        <a:t>the 2 teams can be mapped</a:t>
                      </a:r>
                      <a:endParaRPr lang="en-US" sz="1200" b="0" dirty="0" smtClean="0">
                        <a:solidFill>
                          <a:schemeClr val="accent1"/>
                        </a:solidFill>
                      </a:endParaRPr>
                    </a:p>
                  </a:txBody>
                  <a:tcPr/>
                </a:tc>
              </a:tr>
            </a:tbl>
          </a:graphicData>
        </a:graphic>
      </p:graphicFrame>
    </p:spTree>
    <p:extLst>
      <p:ext uri="{BB962C8B-B14F-4D97-AF65-F5344CB8AC3E}">
        <p14:creationId xmlns:p14="http://schemas.microsoft.com/office/powerpoint/2010/main" val="2138406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theme/theme1.xml><?xml version="1.0" encoding="utf-8"?>
<a:theme xmlns:a="http://schemas.openxmlformats.org/drawingml/2006/main" name="Blue theme 2015 16x9">
  <a:themeElements>
    <a:clrScheme name="Cisco Blue">
      <a:dk1>
        <a:srgbClr val="676767"/>
      </a:dk1>
      <a:lt1>
        <a:srgbClr val="FFFFFF"/>
      </a:lt1>
      <a:dk2>
        <a:srgbClr val="2968AF"/>
      </a:dk2>
      <a:lt2>
        <a:srgbClr val="FFFFFF"/>
      </a:lt2>
      <a:accent1>
        <a:srgbClr val="214794"/>
      </a:accent1>
      <a:accent2>
        <a:srgbClr val="8EBCDC"/>
      </a:accent2>
      <a:accent3>
        <a:srgbClr val="676767"/>
      </a:accent3>
      <a:accent4>
        <a:srgbClr val="57B74E"/>
      </a:accent4>
      <a:accent5>
        <a:srgbClr val="32B2DF"/>
      </a:accent5>
      <a:accent6>
        <a:srgbClr val="0D868E"/>
      </a:accent6>
      <a:hlink>
        <a:srgbClr val="2BA2D7"/>
      </a:hlink>
      <a:folHlink>
        <a:srgbClr val="2968A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Blue theme 2015 16x9</Template>
  <TotalTime>21990</TotalTime>
  <Words>399</Words>
  <Application>Microsoft Office PowerPoint</Application>
  <PresentationFormat>On-screen Show (16:9)</PresentationFormat>
  <Paragraphs>71</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Blue theme 2015 16x9</vt:lpstr>
      <vt:lpstr>    Team 4   NFL Stats Magic   Project Review  </vt:lpstr>
      <vt:lpstr>Agenda</vt:lpstr>
      <vt:lpstr>Why Build a new NFL Site?</vt:lpstr>
      <vt:lpstr>Unlike sites with a clutter of advertising, related links, and too many stats, we have created a site with an NFL heat map, stats on demand for your team  </vt:lpstr>
      <vt:lpstr>Results</vt:lpstr>
      <vt:lpstr>Demo</vt:lpstr>
      <vt:lpstr>Team Efforts</vt:lpstr>
      <vt:lpstr>Challenges</vt:lpstr>
      <vt:lpstr>Planned Improvements</vt:lpstr>
      <vt:lpstr>Thank you!</vt:lpstr>
    </vt:vector>
  </TitlesOfParts>
  <Company>Cisco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Cisco Network Optimization Service for Service Providers BDM Presentation</dc:title>
  <dc:creator>Ajay Soin -X (ajsoin - MODIS INC at Cisco)</dc:creator>
  <cp:lastModifiedBy>Derek Johnson</cp:lastModifiedBy>
  <cp:revision>524</cp:revision>
  <dcterms:created xsi:type="dcterms:W3CDTF">2015-08-17T22:56:39Z</dcterms:created>
  <dcterms:modified xsi:type="dcterms:W3CDTF">2017-11-18T16:41:09Z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chitectures">
    <vt:lpwstr/>
  </property>
  <property fmtid="{D5CDD505-2E9C-101B-9397-08002B2CF9AE}" pid="3" name="country">
    <vt:lpwstr>US</vt:lpwstr>
  </property>
  <property fmtid="{D5CDD505-2E9C-101B-9397-08002B2CF9AE}" pid="4" name="sesecurity">
    <vt:lpwstr>Cisco Confidential</vt:lpwstr>
  </property>
  <property fmtid="{D5CDD505-2E9C-101B-9397-08002B2CF9AE}" pid="5" name="publishDate">
    <vt:lpwstr>2016-09-14 01:29:00</vt:lpwstr>
  </property>
  <property fmtid="{D5CDD505-2E9C-101B-9397-08002B2CF9AE}" pid="6" name="language">
    <vt:lpwstr>en</vt:lpwstr>
  </property>
  <property fmtid="{D5CDD505-2E9C-101B-9397-08002B2CF9AE}" pid="7" name="pid">
    <vt:lpwstr/>
  </property>
  <property fmtid="{D5CDD505-2E9C-101B-9397-08002B2CF9AE}" pid="8" name="mimeType">
    <vt:lpwstr>application/vnd.openxmlformats-officedocument.presentationml.presentation</vt:lpwstr>
  </property>
  <property fmtid="{D5CDD505-2E9C-101B-9397-08002B2CF9AE}" pid="9" name="revisionFlag">
    <vt:lpwstr/>
  </property>
  <property fmtid="{D5CDD505-2E9C-101B-9397-08002B2CF9AE}" pid="10" name="contentArchive">
    <vt:lpwstr/>
  </property>
  <property fmtid="{D5CDD505-2E9C-101B-9397-08002B2CF9AE}" pid="11" name="bizEntity">
    <vt:lpwstr/>
  </property>
  <property fmtid="{D5CDD505-2E9C-101B-9397-08002B2CF9AE}" pid="12" name="contentLastModified">
    <vt:lpwstr>2016-04-04T17:43:05.000+0000</vt:lpwstr>
  </property>
  <property fmtid="{D5CDD505-2E9C-101B-9397-08002B2CF9AE}" pid="13" name="fileDuration">
    <vt:lpwstr/>
  </property>
  <property fmtid="{D5CDD505-2E9C-101B-9397-08002B2CF9AE}" pid="14" name="routeMarket">
    <vt:lpwstr/>
  </property>
  <property fmtid="{D5CDD505-2E9C-101B-9397-08002B2CF9AE}" pid="15" name="viewAble">
    <vt:lpwstr>Desktop and Mobile</vt:lpwstr>
  </property>
  <property fmtid="{D5CDD505-2E9C-101B-9397-08002B2CF9AE}" pid="16" name="targetSalesMotion">
    <vt:lpwstr/>
  </property>
  <property fmtid="{D5CDD505-2E9C-101B-9397-08002B2CF9AE}" pid="17" name="solutions">
    <vt:lpwstr>NetworkingSolutions:Solutions</vt:lpwstr>
  </property>
  <property fmtid="{D5CDD505-2E9C-101B-9397-08002B2CF9AE}" pid="18" name="secondaryConcept">
    <vt:lpwstr/>
  </property>
  <property fmtid="{D5CDD505-2E9C-101B-9397-08002B2CF9AE}" pid="19" name="targetSystem">
    <vt:lpwstr>WEM</vt:lpwstr>
  </property>
  <property fmtid="{D5CDD505-2E9C-101B-9397-08002B2CF9AE}" pid="20" name="targetCountry">
    <vt:lpwstr/>
  </property>
  <property fmtid="{D5CDD505-2E9C-101B-9397-08002B2CF9AE}" pid="21" name="marketIndustryTrend">
    <vt:lpwstr/>
  </property>
  <property fmtid="{D5CDD505-2E9C-101B-9397-08002B2CF9AE}" pid="22" name="machineConcepts">
    <vt:lpwstr>Cisco IOS Technologies, Cloud And Systems Management, Data Center Automation, Differentiated Services, Mobile Networks, Policy Management, Cisco IOS IP Mobility, Quality Of Service (QoS), Intelligent Automation, Optical Networking, Workload Automation, Pr</vt:lpwstr>
  </property>
  <property fmtid="{D5CDD505-2E9C-101B-9397-08002B2CF9AE}" pid="23" name="lastVerifiedDate">
    <vt:lpwstr/>
  </property>
  <property fmtid="{D5CDD505-2E9C-101B-9397-08002B2CF9AE}" pid="24" name="sysAlfPubVer">
    <vt:lpwstr>7</vt:lpwstr>
  </property>
  <property fmtid="{D5CDD505-2E9C-101B-9397-08002B2CF9AE}" pid="25" name="fileSize">
    <vt:lpwstr/>
  </property>
  <property fmtid="{D5CDD505-2E9C-101B-9397-08002B2CF9AE}" pid="26" name="targetPersona">
    <vt:lpwstr/>
  </property>
  <property fmtid="{D5CDD505-2E9C-101B-9397-08002B2CF9AE}" pid="27" name="buyerType">
    <vt:lpwstr/>
  </property>
  <property fmtid="{D5CDD505-2E9C-101B-9397-08002B2CF9AE}" pid="28" name="competitive">
    <vt:lpwstr/>
  </property>
  <property fmtid="{D5CDD505-2E9C-101B-9397-08002B2CF9AE}" pid="29" name="autoPlay">
    <vt:lpwstr>No</vt:lpwstr>
  </property>
  <property fmtid="{D5CDD505-2E9C-101B-9397-08002B2CF9AE}" pid="30" name="offeringCategory">
    <vt:lpwstr>Services</vt:lpwstr>
  </property>
  <property fmtid="{D5CDD505-2E9C-101B-9397-08002B2CF9AE}" pid="31" name="authors">
    <vt:lpwstr>Cisco Systems, Inc.</vt:lpwstr>
  </property>
  <property fmtid="{D5CDD505-2E9C-101B-9397-08002B2CF9AE}" pid="32" name="deliveryMethod">
    <vt:lpwstr/>
  </property>
  <property fmtid="{D5CDD505-2E9C-101B-9397-08002B2CF9AE}" pid="33" name="fireWall">
    <vt:lpwstr>No</vt:lpwstr>
  </property>
  <property fmtid="{D5CDD505-2E9C-101B-9397-08002B2CF9AE}" pid="34" name="concept">
    <vt:lpwstr>Island of Content</vt:lpwstr>
  </property>
  <property fmtid="{D5CDD505-2E9C-101B-9397-08002B2CF9AE}" pid="35" name="primaryConcept">
    <vt:lpwstr>NetworkingSolutions:Solutions</vt:lpwstr>
  </property>
  <property fmtid="{D5CDD505-2E9C-101B-9397-08002B2CF9AE}" pid="36" name="description">
    <vt:lpwstr>For our service provider customers, Cisco Network Optimization Service helps you prevent business disruption and improve operational efficiency. It provides continuous support to manage the risk of disruption while you introduce change. We help you improv</vt:lpwstr>
  </property>
  <property fmtid="{D5CDD505-2E9C-101B-9397-08002B2CF9AE}" pid="37" name="title">
    <vt:lpwstr>Cisco Network Optimization Service for Service Providers BDM Presentation</vt:lpwstr>
  </property>
  <property fmtid="{D5CDD505-2E9C-101B-9397-08002B2CF9AE}" pid="38" name="products">
    <vt:lpwstr/>
  </property>
  <property fmtid="{D5CDD505-2E9C-101B-9397-08002B2CF9AE}" pid="39" name="industryType">
    <vt:lpwstr/>
  </property>
  <property fmtid="{D5CDD505-2E9C-101B-9397-08002B2CF9AE}" pid="40" name="wemDestFolderPath">
    <vt:lpwstr>/content/dam/en/us/solutions/collateral/service-provider</vt:lpwstr>
  </property>
  <property fmtid="{D5CDD505-2E9C-101B-9397-08002B2CF9AE}" pid="41" name="certified">
    <vt:lpwstr>certified</vt:lpwstr>
  </property>
  <property fmtid="{D5CDD505-2E9C-101B-9397-08002B2CF9AE}" pid="42" name="alfrescoDocVersion">
    <vt:lpwstr>2.0</vt:lpwstr>
  </property>
  <property fmtid="{D5CDD505-2E9C-101B-9397-08002B2CF9AE}" pid="43" name="subBizEntity">
    <vt:lpwstr/>
  </property>
  <property fmtid="{D5CDD505-2E9C-101B-9397-08002B2CF9AE}" pid="44" name="createDate">
    <vt:lpwstr>2015-11-25 18:31:36</vt:lpwstr>
  </property>
  <property fmtid="{D5CDD505-2E9C-101B-9397-08002B2CF9AE}" pid="45" name="expirationDate">
    <vt:lpwstr>2017-07-05 00:00:00</vt:lpwstr>
  </property>
  <property fmtid="{D5CDD505-2E9C-101B-9397-08002B2CF9AE}" pid="46" name="marketSegment">
    <vt:lpwstr/>
  </property>
  <property fmtid="{D5CDD505-2E9C-101B-9397-08002B2CF9AE}" pid="47" name="alfrescoTraceID">
    <vt:lpwstr>workspace://SpacesStore/03c77178-5a49-4e65-b50b-1ff635cfec3a</vt:lpwstr>
  </property>
  <property fmtid="{D5CDD505-2E9C-101B-9397-08002B2CF9AE}" pid="48" name="accessLevel">
    <vt:lpwstr>Employee</vt:lpwstr>
  </property>
  <property fmtid="{D5CDD505-2E9C-101B-9397-08002B2CF9AE}" pid="49" name="roleBasedDevelopment">
    <vt:lpwstr/>
  </property>
  <property fmtid="{D5CDD505-2E9C-101B-9397-08002B2CF9AE}" pid="50" name="iocontentsource">
    <vt:lpwstr>Sales</vt:lpwstr>
  </property>
  <property fmtid="{D5CDD505-2E9C-101B-9397-08002B2CF9AE}" pid="51" name="docType">
    <vt:lpwstr>Networking Solutions Sales Resource</vt:lpwstr>
  </property>
  <property fmtid="{D5CDD505-2E9C-101B-9397-08002B2CF9AE}" pid="52" name="contentSubcategory">
    <vt:lpwstr>Presentations</vt:lpwstr>
  </property>
  <property fmtid="{D5CDD505-2E9C-101B-9397-08002B2CF9AE}" pid="53" name="services">
    <vt:lpwstr>/Services/Advanced Services,/Services/Advanced Services/AS-OPT%2FNetwork Optimize Svcs-NOSC,/Services/Advanced Services/AS-S-OPT%2FNetwork Optimize Svcs-NOSC</vt:lpwstr>
  </property>
  <property fmtid="{D5CDD505-2E9C-101B-9397-08002B2CF9AE}" pid="54" name="contentCategory">
    <vt:lpwstr>Collateral</vt:lpwstr>
  </property>
  <property fmtid="{D5CDD505-2E9C-101B-9397-08002B2CF9AE}" pid="55" name="downLoadable">
    <vt:lpwstr>Yes</vt:lpwstr>
  </property>
  <property fmtid="{D5CDD505-2E9C-101B-9397-08002B2CF9AE}" pid="56" name="acquisitions">
    <vt:lpwstr/>
  </property>
  <property fmtid="{D5CDD505-2E9C-101B-9397-08002B2CF9AE}" pid="57" name="seTags">
    <vt:lpwstr>stability, flexibility</vt:lpwstr>
  </property>
</Properties>
</file>