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59" r:id="rId4"/>
    <p:sldId id="256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Wed,21-Oct-20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5B71C-C5F7-4909-A95C-9610257C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Survey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8C39B8F-8F81-4ABE-9DEF-B2470F36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012" y="625684"/>
            <a:ext cx="569752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7C3F8-C074-47E2-AFFA-1DDA498C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Survey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1BACB-205E-426E-8596-8DAD7FD5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75" y="625684"/>
            <a:ext cx="609539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30FCB-AF45-4EED-ABBC-06D4833A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Feedback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8ACDE-5CD0-4F30-9BF4-298FE5970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07689"/>
            <a:ext cx="6408836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DA12C-2243-4478-9031-2D6527E7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Distribution of weights in Bayesian + CNN network </a:t>
            </a:r>
            <a:endParaRPr lang="en-IN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11132-580C-45E5-94C3-9C9BE1B4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630999"/>
            <a:ext cx="6408836" cy="3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DEB-F8F7-4AD6-9177-8F493E8C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5AA9-9557-4712-80D1-4E5EC487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31298"/>
          </a:xfrm>
        </p:spPr>
        <p:txBody>
          <a:bodyPr/>
          <a:lstStyle/>
          <a:p>
            <a:r>
              <a:rPr lang="en-US" dirty="0"/>
              <a:t>Integration of Django framework with </a:t>
            </a:r>
            <a:r>
              <a:rPr lang="en-US"/>
              <a:t>NN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1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D0C1-8A9B-446E-8063-87336056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3D41-E3E9-43A3-8209-6669C5B7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Backlogs</a:t>
            </a:r>
          </a:p>
          <a:p>
            <a:r>
              <a:rPr lang="en-US" dirty="0"/>
              <a:t>Complete Interim report</a:t>
            </a:r>
          </a:p>
          <a:p>
            <a:r>
              <a:rPr lang="en-US" dirty="0"/>
              <a:t>Starting model training with different hyperparameters</a:t>
            </a:r>
          </a:p>
          <a:p>
            <a:r>
              <a:rPr lang="en-US" dirty="0"/>
              <a:t>Preparing test cases for the code written so far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7253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Survey Report</vt:lpstr>
      <vt:lpstr>Survey Report</vt:lpstr>
      <vt:lpstr>Feedback</vt:lpstr>
      <vt:lpstr>Distribution of weights in Bayesian + CNN network </vt:lpstr>
      <vt:lpstr>Backlog</vt:lpstr>
      <vt:lpstr>Next Week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Report</dc:title>
  <dc:creator>Vaibhav gala</dc:creator>
  <cp:lastModifiedBy>Vaibhav gala</cp:lastModifiedBy>
  <cp:revision>3</cp:revision>
  <dcterms:created xsi:type="dcterms:W3CDTF">2020-10-21T13:35:08Z</dcterms:created>
  <dcterms:modified xsi:type="dcterms:W3CDTF">2020-10-21T13:42:06Z</dcterms:modified>
</cp:coreProperties>
</file>