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12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32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9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55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83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37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49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3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57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99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497F2-977E-4224-9016-B70FCE081517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76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Space Fantasy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JOGY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95" y="-63166"/>
            <a:ext cx="12304296" cy="6921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9444" y="4510826"/>
            <a:ext cx="198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JOGY STUDIOS Ltd. 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GB" dirty="0" smtClean="0"/>
              <a:t>User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895183"/>
            <a:ext cx="11281611" cy="4351338"/>
          </a:xfrm>
        </p:spPr>
        <p:txBody>
          <a:bodyPr>
            <a:noAutofit/>
          </a:bodyPr>
          <a:lstStyle/>
          <a:p>
            <a:pPr lvl="0"/>
            <a:r>
              <a:rPr lang="en-GB" sz="1600" dirty="0"/>
              <a:t>Control a spaceship. </a:t>
            </a:r>
          </a:p>
          <a:p>
            <a:pPr lvl="0"/>
            <a:r>
              <a:rPr lang="en-GB" sz="1600" dirty="0"/>
              <a:t>Travel between planets (Areas) to collect treasure used to level up</a:t>
            </a:r>
          </a:p>
          <a:p>
            <a:pPr lvl="1"/>
            <a:r>
              <a:rPr lang="en-GB" sz="1400" dirty="0"/>
              <a:t>Different types of planets (Areas) offer different types of treasure</a:t>
            </a:r>
          </a:p>
          <a:p>
            <a:pPr lvl="0"/>
            <a:r>
              <a:rPr lang="en-GB" sz="1600" dirty="0"/>
              <a:t>Defend themselves during travel between planets using ship’s weapons. Weapons damage ship’s force field according to strength, and ship is destroyed when force field is zero. </a:t>
            </a:r>
          </a:p>
          <a:p>
            <a:pPr lvl="1"/>
            <a:r>
              <a:rPr lang="en-GB" sz="1400" dirty="0"/>
              <a:t>Enemy ships are handled as NPCs</a:t>
            </a:r>
          </a:p>
          <a:p>
            <a:pPr lvl="0"/>
            <a:r>
              <a:rPr lang="en-GB" sz="1600" dirty="0"/>
              <a:t>Repair force fields with friendly ships.  </a:t>
            </a:r>
          </a:p>
          <a:p>
            <a:pPr lvl="0"/>
            <a:r>
              <a:rPr lang="en-GB" sz="1600" dirty="0"/>
              <a:t>Use weapons to attack enemy ships in areas.</a:t>
            </a:r>
          </a:p>
          <a:p>
            <a:pPr lvl="1"/>
            <a:r>
              <a:rPr lang="en-GB" sz="1400" dirty="0"/>
              <a:t>User may choose weapon types between single target and scatter weapons. </a:t>
            </a:r>
          </a:p>
          <a:p>
            <a:pPr lvl="1"/>
            <a:r>
              <a:rPr lang="en-GB" sz="1400" dirty="0"/>
              <a:t>Bomb that damages everyone, including self. </a:t>
            </a:r>
          </a:p>
          <a:p>
            <a:pPr lvl="1"/>
            <a:r>
              <a:rPr lang="en-GB" sz="1400" dirty="0"/>
              <a:t>Damage types:</a:t>
            </a:r>
          </a:p>
          <a:p>
            <a:pPr lvl="2"/>
            <a:r>
              <a:rPr lang="en-GB" sz="1200" dirty="0"/>
              <a:t>Generic</a:t>
            </a:r>
          </a:p>
          <a:p>
            <a:pPr lvl="2"/>
            <a:r>
              <a:rPr lang="en-GB" sz="1200" dirty="0"/>
              <a:t>Shield damage only (EMP)</a:t>
            </a:r>
          </a:p>
          <a:p>
            <a:pPr lvl="2"/>
            <a:r>
              <a:rPr lang="en-GB" sz="1200" dirty="0"/>
              <a:t>Shield piercing to health</a:t>
            </a:r>
          </a:p>
          <a:p>
            <a:pPr lvl="2"/>
            <a:r>
              <a:rPr lang="en-GB" sz="1200" dirty="0"/>
              <a:t>Subsystem remover</a:t>
            </a:r>
          </a:p>
          <a:p>
            <a:pPr lvl="2"/>
            <a:r>
              <a:rPr lang="en-GB" sz="1200" dirty="0"/>
              <a:t>Cargo remover</a:t>
            </a:r>
          </a:p>
          <a:p>
            <a:pPr lvl="0"/>
            <a:r>
              <a:rPr lang="en-GB" sz="1600" dirty="0"/>
              <a:t>Healing</a:t>
            </a:r>
          </a:p>
          <a:p>
            <a:pPr lvl="0"/>
            <a:r>
              <a:rPr lang="en-GB" sz="1600" dirty="0"/>
              <a:t>User may find other loot in areas or on ships</a:t>
            </a:r>
          </a:p>
          <a:p>
            <a:pPr lvl="1"/>
            <a:r>
              <a:rPr lang="en-GB" sz="1400" dirty="0"/>
              <a:t>Can be sold</a:t>
            </a:r>
          </a:p>
          <a:p>
            <a:pPr lvl="1"/>
            <a:r>
              <a:rPr lang="en-GB" sz="1400" dirty="0"/>
              <a:t>Count for points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9615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Jonathan</a:t>
            </a:r>
          </a:p>
          <a:p>
            <a:pPr lvl="1"/>
            <a:r>
              <a:rPr lang="en-GB" dirty="0" smtClean="0"/>
              <a:t>Object-oriented design</a:t>
            </a:r>
            <a:endParaRPr lang="en-GB" dirty="0" smtClean="0"/>
          </a:p>
          <a:p>
            <a:r>
              <a:rPr lang="en-GB" dirty="0" smtClean="0"/>
              <a:t>Olav</a:t>
            </a:r>
          </a:p>
          <a:p>
            <a:pPr lvl="1"/>
            <a:r>
              <a:rPr lang="en-GB" dirty="0" smtClean="0"/>
              <a:t>Group management</a:t>
            </a:r>
          </a:p>
          <a:p>
            <a:r>
              <a:rPr lang="en-GB" dirty="0" err="1" smtClean="0"/>
              <a:t>Gianmarco</a:t>
            </a:r>
            <a:endParaRPr lang="en-GB" dirty="0" smtClean="0"/>
          </a:p>
          <a:p>
            <a:pPr lvl="1"/>
            <a:r>
              <a:rPr lang="en-GB" dirty="0" smtClean="0"/>
              <a:t>User Interface</a:t>
            </a:r>
            <a:endParaRPr lang="en-GB" dirty="0" smtClean="0"/>
          </a:p>
          <a:p>
            <a:r>
              <a:rPr lang="en-GB" dirty="0" smtClean="0"/>
              <a:t>Yang</a:t>
            </a:r>
          </a:p>
          <a:p>
            <a:pPr lvl="1"/>
            <a:r>
              <a:rPr lang="en-GB" smtClean="0"/>
              <a:t>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7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07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93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 Design Photoshop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9" y="3887299"/>
            <a:ext cx="4781332" cy="2689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09" y="3836981"/>
            <a:ext cx="4870785" cy="2739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09" y="365125"/>
            <a:ext cx="4870785" cy="273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9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 Design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87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35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167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Space Fantasy</vt:lpstr>
      <vt:lpstr>User Features</vt:lpstr>
      <vt:lpstr>Contributions</vt:lpstr>
      <vt:lpstr>Class Diagram</vt:lpstr>
      <vt:lpstr>Test Plan</vt:lpstr>
      <vt:lpstr>UI Design Photoshop</vt:lpstr>
      <vt:lpstr>UI Design Java</vt:lpstr>
      <vt:lpstr>Implementation</vt:lpstr>
    </vt:vector>
  </TitlesOfParts>
  <Company>Edinburgh Napier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Adventure Game</dc:title>
  <dc:creator>Digranes, Olav</dc:creator>
  <cp:lastModifiedBy>Digranes, Olav</cp:lastModifiedBy>
  <cp:revision>9</cp:revision>
  <dcterms:created xsi:type="dcterms:W3CDTF">2019-12-10T12:20:39Z</dcterms:created>
  <dcterms:modified xsi:type="dcterms:W3CDTF">2019-12-11T11:19:26Z</dcterms:modified>
</cp:coreProperties>
</file>