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12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32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9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55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83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37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49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3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57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97F2-977E-4224-9016-B70FCE08151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99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497F2-977E-4224-9016-B70FCE081517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B11E2-AAE8-437D-8428-3C8A4F180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76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Space Fantasy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JOGY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95" y="-63166"/>
            <a:ext cx="12304296" cy="6921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9444" y="4510826"/>
            <a:ext cx="198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JOGY STUDIOS Ltd. 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15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07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93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 Design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87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 Design Photoshop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39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35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21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Space Fantasy</vt:lpstr>
      <vt:lpstr>User Features</vt:lpstr>
      <vt:lpstr>Contributions</vt:lpstr>
      <vt:lpstr>Class Diagram</vt:lpstr>
      <vt:lpstr>Test Plan</vt:lpstr>
      <vt:lpstr>UI Design Java</vt:lpstr>
      <vt:lpstr>UI Design Photoshop</vt:lpstr>
      <vt:lpstr>Implementation</vt:lpstr>
    </vt:vector>
  </TitlesOfParts>
  <Company>Edinburgh Napier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Adventure Game</dc:title>
  <dc:creator>Digranes, Olav</dc:creator>
  <cp:lastModifiedBy>Digranes, Olav</cp:lastModifiedBy>
  <cp:revision>6</cp:revision>
  <dcterms:created xsi:type="dcterms:W3CDTF">2019-12-10T12:20:39Z</dcterms:created>
  <dcterms:modified xsi:type="dcterms:W3CDTF">2019-12-10T14:09:40Z</dcterms:modified>
</cp:coreProperties>
</file>