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5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9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4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9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3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Space Fantasy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JOGY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08" y="0"/>
            <a:ext cx="12304296" cy="6921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9444" y="4510826"/>
            <a:ext cx="19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JOGY STUDIOS Ltd. 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 smtClean="0"/>
              <a:t>User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95183"/>
            <a:ext cx="11281611" cy="4351338"/>
          </a:xfrm>
        </p:spPr>
        <p:txBody>
          <a:bodyPr>
            <a:noAutofit/>
          </a:bodyPr>
          <a:lstStyle/>
          <a:p>
            <a:pPr lvl="0"/>
            <a:r>
              <a:rPr lang="en-GB" sz="1600" dirty="0"/>
              <a:t>Control a spaceship. </a:t>
            </a:r>
          </a:p>
          <a:p>
            <a:pPr lvl="0"/>
            <a:r>
              <a:rPr lang="en-GB" sz="1600" dirty="0"/>
              <a:t>Travel between planets (Areas) to collect treasure used to level up</a:t>
            </a:r>
          </a:p>
          <a:p>
            <a:pPr lvl="1"/>
            <a:r>
              <a:rPr lang="en-GB" sz="1400" dirty="0"/>
              <a:t>Different types of planets (Areas) offer different types of treasure</a:t>
            </a:r>
          </a:p>
          <a:p>
            <a:pPr lvl="0"/>
            <a:r>
              <a:rPr lang="en-GB" sz="1600" dirty="0"/>
              <a:t>Defend themselves during travel between planets using ship’s weapons. Weapons damage ship’s force field according to strength, and ship is destroyed when force field is zero. </a:t>
            </a:r>
          </a:p>
          <a:p>
            <a:pPr lvl="1"/>
            <a:r>
              <a:rPr lang="en-GB" sz="1400" dirty="0"/>
              <a:t>Enemy ships are handled as NPCs</a:t>
            </a:r>
          </a:p>
          <a:p>
            <a:pPr lvl="0"/>
            <a:r>
              <a:rPr lang="en-GB" sz="1600" dirty="0"/>
              <a:t>Repair force fields with friendly ships.  </a:t>
            </a:r>
          </a:p>
          <a:p>
            <a:pPr lvl="0"/>
            <a:r>
              <a:rPr lang="en-GB" sz="1600" dirty="0"/>
              <a:t>Use weapons to attack enemy ships in areas.</a:t>
            </a:r>
          </a:p>
          <a:p>
            <a:pPr lvl="1"/>
            <a:r>
              <a:rPr lang="en-GB" sz="1400" dirty="0"/>
              <a:t>User may choose weapon types between single target and scatter weapons. </a:t>
            </a:r>
          </a:p>
          <a:p>
            <a:pPr lvl="1"/>
            <a:r>
              <a:rPr lang="en-GB" sz="1400" dirty="0"/>
              <a:t>Bomb that damages everyone, including self. </a:t>
            </a:r>
          </a:p>
          <a:p>
            <a:pPr lvl="1"/>
            <a:r>
              <a:rPr lang="en-GB" sz="1400" dirty="0"/>
              <a:t>Damage types:</a:t>
            </a:r>
          </a:p>
          <a:p>
            <a:pPr lvl="2"/>
            <a:r>
              <a:rPr lang="en-GB" sz="1200" dirty="0"/>
              <a:t>Generic</a:t>
            </a:r>
          </a:p>
          <a:p>
            <a:pPr lvl="2"/>
            <a:r>
              <a:rPr lang="en-GB" sz="1200" dirty="0"/>
              <a:t>Shield damage only (EMP)</a:t>
            </a:r>
          </a:p>
          <a:p>
            <a:pPr lvl="2"/>
            <a:r>
              <a:rPr lang="en-GB" sz="1200" dirty="0"/>
              <a:t>Shield piercing to health</a:t>
            </a:r>
          </a:p>
          <a:p>
            <a:pPr lvl="2"/>
            <a:r>
              <a:rPr lang="en-GB" sz="1200" dirty="0"/>
              <a:t>Subsystem remover</a:t>
            </a:r>
          </a:p>
          <a:p>
            <a:pPr lvl="2"/>
            <a:r>
              <a:rPr lang="en-GB" sz="1200" dirty="0"/>
              <a:t>Cargo remover</a:t>
            </a:r>
          </a:p>
          <a:p>
            <a:pPr lvl="0"/>
            <a:r>
              <a:rPr lang="en-GB" sz="1600" dirty="0"/>
              <a:t>Healing</a:t>
            </a:r>
          </a:p>
          <a:p>
            <a:pPr lvl="0"/>
            <a:r>
              <a:rPr lang="en-GB" sz="1600" dirty="0"/>
              <a:t>User may find other loot in areas or on ships</a:t>
            </a:r>
          </a:p>
          <a:p>
            <a:pPr lvl="1"/>
            <a:r>
              <a:rPr lang="en-GB" sz="1400" dirty="0"/>
              <a:t>Can be sold</a:t>
            </a:r>
          </a:p>
          <a:p>
            <a:pPr lvl="1"/>
            <a:r>
              <a:rPr lang="en-GB" sz="1400" dirty="0"/>
              <a:t>Count for points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61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Jonathan</a:t>
            </a:r>
          </a:p>
          <a:p>
            <a:pPr lvl="1"/>
            <a:r>
              <a:rPr lang="en-GB" dirty="0" smtClean="0"/>
              <a:t>Object-oriented design</a:t>
            </a:r>
            <a:endParaRPr lang="en-GB" dirty="0" smtClean="0"/>
          </a:p>
          <a:p>
            <a:r>
              <a:rPr lang="en-GB" dirty="0" smtClean="0"/>
              <a:t>Olav</a:t>
            </a:r>
          </a:p>
          <a:p>
            <a:pPr lvl="1"/>
            <a:r>
              <a:rPr lang="en-GB" dirty="0" smtClean="0"/>
              <a:t>Group management</a:t>
            </a:r>
          </a:p>
          <a:p>
            <a:r>
              <a:rPr lang="en-GB" dirty="0" err="1" smtClean="0"/>
              <a:t>Gianmarco</a:t>
            </a:r>
            <a:endParaRPr lang="en-GB" dirty="0" smtClean="0"/>
          </a:p>
          <a:p>
            <a:pPr lvl="1"/>
            <a:r>
              <a:rPr lang="en-GB" dirty="0" smtClean="0"/>
              <a:t>User Interface</a:t>
            </a:r>
            <a:endParaRPr lang="en-GB" dirty="0" smtClean="0"/>
          </a:p>
          <a:p>
            <a:r>
              <a:rPr lang="en-GB" dirty="0" smtClean="0"/>
              <a:t>Yang</a:t>
            </a:r>
          </a:p>
          <a:p>
            <a:pPr lvl="1"/>
            <a:r>
              <a:rPr lang="en-GB" dirty="0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63" y="179832"/>
            <a:ext cx="11291386" cy="856137"/>
          </a:xfrm>
        </p:spPr>
        <p:txBody>
          <a:bodyPr>
            <a:noAutofit/>
          </a:bodyPr>
          <a:lstStyle/>
          <a:p>
            <a:r>
              <a:rPr lang="en-GB" sz="4800" dirty="0" smtClean="0"/>
              <a:t>Class Diagram</a:t>
            </a:r>
            <a:endParaRPr lang="en-GB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4" y="1035969"/>
            <a:ext cx="110966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 Photoshop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3" y="1840573"/>
            <a:ext cx="4310500" cy="2424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81" y="4295436"/>
            <a:ext cx="4391144" cy="2470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09" y="1795211"/>
            <a:ext cx="4391144" cy="24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9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7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5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360</TotalTime>
  <Words>167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Space Fantasy</vt:lpstr>
      <vt:lpstr>User Features</vt:lpstr>
      <vt:lpstr>Contributions</vt:lpstr>
      <vt:lpstr>Class Diagram</vt:lpstr>
      <vt:lpstr>Test Plan</vt:lpstr>
      <vt:lpstr>UI Design Photoshop</vt:lpstr>
      <vt:lpstr>UI Design Java</vt:lpstr>
      <vt:lpstr>Implementation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 Game</dc:title>
  <dc:creator>Digranes, Olav</dc:creator>
  <cp:lastModifiedBy>Digranes, Olav</cp:lastModifiedBy>
  <cp:revision>16</cp:revision>
  <dcterms:created xsi:type="dcterms:W3CDTF">2019-12-10T12:20:39Z</dcterms:created>
  <dcterms:modified xsi:type="dcterms:W3CDTF">2019-12-11T15:25:26Z</dcterms:modified>
</cp:coreProperties>
</file>