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1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2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3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7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3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7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Space Adventure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JOGY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1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0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Space Adventure Game</vt:lpstr>
      <vt:lpstr>User Features</vt:lpstr>
      <vt:lpstr>Contributions</vt:lpstr>
      <vt:lpstr>Class Diagram</vt:lpstr>
      <vt:lpstr>Test Plan</vt:lpstr>
      <vt:lpstr>Implementation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Adventure Game</dc:title>
  <dc:creator>Digranes, Olav</dc:creator>
  <cp:lastModifiedBy>Digranes, Olav</cp:lastModifiedBy>
  <cp:revision>2</cp:revision>
  <dcterms:created xsi:type="dcterms:W3CDTF">2019-12-10T12:20:39Z</dcterms:created>
  <dcterms:modified xsi:type="dcterms:W3CDTF">2019-12-10T13:00:32Z</dcterms:modified>
</cp:coreProperties>
</file>