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8"/>
  </p:notesMasterIdLst>
  <p:handoutMasterIdLst>
    <p:handoutMasterId r:id="rId9"/>
  </p:handoutMasterIdLst>
  <p:sldIdLst>
    <p:sldId id="723" r:id="rId3"/>
    <p:sldId id="724" r:id="rId4"/>
    <p:sldId id="713" r:id="rId5"/>
    <p:sldId id="722" r:id="rId6"/>
    <p:sldId id="718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7C4"/>
    <a:srgbClr val="0F303F"/>
    <a:srgbClr val="000000"/>
    <a:srgbClr val="F6D964"/>
    <a:srgbClr val="595959"/>
    <a:srgbClr val="D4D7E2"/>
    <a:srgbClr val="ED7D31"/>
    <a:srgbClr val="F23B48"/>
    <a:srgbClr val="CDEB00"/>
    <a:srgbClr val="44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69911" autoAdjust="0"/>
  </p:normalViewPr>
  <p:slideViewPr>
    <p:cSldViewPr>
      <p:cViewPr>
        <p:scale>
          <a:sx n="66" d="100"/>
          <a:sy n="66" d="100"/>
        </p:scale>
        <p:origin x="1176" y="45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2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C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4B7C94-DE75-42E8-A7D6-9D6CE3A0F0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299388" y="4221088"/>
            <a:ext cx="3593224" cy="2187197"/>
            <a:chOff x="6202587" y="5068817"/>
            <a:chExt cx="2700851" cy="1447280"/>
          </a:xfrm>
        </p:grpSpPr>
        <p:sp>
          <p:nvSpPr>
            <p:cNvPr id="5" name="Freeform 36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 flipH="1">
              <a:off x="7679886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6 w 207"/>
                <a:gd name="T5" fmla="*/ 3 h 304"/>
                <a:gd name="T6" fmla="*/ 95 w 207"/>
                <a:gd name="T7" fmla="*/ 13 h 304"/>
                <a:gd name="T8" fmla="*/ 75 w 207"/>
                <a:gd name="T9" fmla="*/ 27 h 304"/>
                <a:gd name="T10" fmla="*/ 57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4 w 207"/>
                <a:gd name="T17" fmla="*/ 124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7 w 207"/>
                <a:gd name="T27" fmla="*/ 249 h 304"/>
                <a:gd name="T28" fmla="*/ 15 w 207"/>
                <a:gd name="T29" fmla="*/ 271 h 304"/>
                <a:gd name="T30" fmla="*/ 27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1 w 207"/>
                <a:gd name="T39" fmla="*/ 301 h 304"/>
                <a:gd name="T40" fmla="*/ 111 w 207"/>
                <a:gd name="T41" fmla="*/ 292 h 304"/>
                <a:gd name="T42" fmla="*/ 130 w 207"/>
                <a:gd name="T43" fmla="*/ 278 h 304"/>
                <a:gd name="T44" fmla="*/ 149 w 207"/>
                <a:gd name="T45" fmla="*/ 260 h 304"/>
                <a:gd name="T46" fmla="*/ 166 w 207"/>
                <a:gd name="T47" fmla="*/ 236 h 304"/>
                <a:gd name="T48" fmla="*/ 181 w 207"/>
                <a:gd name="T49" fmla="*/ 210 h 304"/>
                <a:gd name="T50" fmla="*/ 193 w 207"/>
                <a:gd name="T51" fmla="*/ 181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8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6" y="3"/>
                  </a:lnTo>
                  <a:lnTo>
                    <a:pt x="106" y="7"/>
                  </a:lnTo>
                  <a:lnTo>
                    <a:pt x="95" y="13"/>
                  </a:lnTo>
                  <a:lnTo>
                    <a:pt x="85" y="18"/>
                  </a:lnTo>
                  <a:lnTo>
                    <a:pt x="75" y="27"/>
                  </a:lnTo>
                  <a:lnTo>
                    <a:pt x="66" y="35"/>
                  </a:lnTo>
                  <a:lnTo>
                    <a:pt x="57" y="45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0" y="184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1" y="225"/>
                  </a:lnTo>
                  <a:lnTo>
                    <a:pt x="3" y="238"/>
                  </a:lnTo>
                  <a:lnTo>
                    <a:pt x="7" y="249"/>
                  </a:lnTo>
                  <a:lnTo>
                    <a:pt x="10" y="260"/>
                  </a:lnTo>
                  <a:lnTo>
                    <a:pt x="15" y="271"/>
                  </a:lnTo>
                  <a:lnTo>
                    <a:pt x="20" y="279"/>
                  </a:lnTo>
                  <a:lnTo>
                    <a:pt x="27" y="287"/>
                  </a:lnTo>
                  <a:lnTo>
                    <a:pt x="35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2" y="304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1" y="301"/>
                  </a:lnTo>
                  <a:lnTo>
                    <a:pt x="101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7" y="248"/>
                  </a:lnTo>
                  <a:lnTo>
                    <a:pt x="166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7" y="196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5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5" y="44"/>
                  </a:lnTo>
                  <a:lnTo>
                    <a:pt x="191" y="34"/>
                  </a:lnTo>
                  <a:lnTo>
                    <a:pt x="185" y="25"/>
                  </a:lnTo>
                  <a:lnTo>
                    <a:pt x="178" y="18"/>
                  </a:lnTo>
                  <a:lnTo>
                    <a:pt x="172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7990988" y="5268622"/>
              <a:ext cx="59092" cy="76447"/>
            </a:xfrm>
            <a:custGeom>
              <a:avLst/>
              <a:gdLst>
                <a:gd name="T0" fmla="*/ 51 w 206"/>
                <a:gd name="T1" fmla="*/ 3 h 304"/>
                <a:gd name="T2" fmla="*/ 70 w 206"/>
                <a:gd name="T3" fmla="*/ 0 h 304"/>
                <a:gd name="T4" fmla="*/ 91 w 206"/>
                <a:gd name="T5" fmla="*/ 3 h 304"/>
                <a:gd name="T6" fmla="*/ 111 w 206"/>
                <a:gd name="T7" fmla="*/ 13 h 304"/>
                <a:gd name="T8" fmla="*/ 130 w 206"/>
                <a:gd name="T9" fmla="*/ 27 h 304"/>
                <a:gd name="T10" fmla="*/ 149 w 206"/>
                <a:gd name="T11" fmla="*/ 45 h 304"/>
                <a:gd name="T12" fmla="*/ 166 w 206"/>
                <a:gd name="T13" fmla="*/ 68 h 304"/>
                <a:gd name="T14" fmla="*/ 180 w 206"/>
                <a:gd name="T15" fmla="*/ 94 h 304"/>
                <a:gd name="T16" fmla="*/ 193 w 206"/>
                <a:gd name="T17" fmla="*/ 124 h 304"/>
                <a:gd name="T18" fmla="*/ 197 w 206"/>
                <a:gd name="T19" fmla="*/ 139 h 304"/>
                <a:gd name="T20" fmla="*/ 204 w 206"/>
                <a:gd name="T21" fmla="*/ 169 h 304"/>
                <a:gd name="T22" fmla="*/ 206 w 206"/>
                <a:gd name="T23" fmla="*/ 198 h 304"/>
                <a:gd name="T24" fmla="*/ 205 w 206"/>
                <a:gd name="T25" fmla="*/ 225 h 304"/>
                <a:gd name="T26" fmla="*/ 199 w 206"/>
                <a:gd name="T27" fmla="*/ 249 h 304"/>
                <a:gd name="T28" fmla="*/ 190 w 206"/>
                <a:gd name="T29" fmla="*/ 271 h 304"/>
                <a:gd name="T30" fmla="*/ 178 w 206"/>
                <a:gd name="T31" fmla="*/ 287 h 304"/>
                <a:gd name="T32" fmla="*/ 164 w 206"/>
                <a:gd name="T33" fmla="*/ 298 h 304"/>
                <a:gd name="T34" fmla="*/ 155 w 206"/>
                <a:gd name="T35" fmla="*/ 302 h 304"/>
                <a:gd name="T36" fmla="*/ 136 w 206"/>
                <a:gd name="T37" fmla="*/ 304 h 304"/>
                <a:gd name="T38" fmla="*/ 115 w 206"/>
                <a:gd name="T39" fmla="*/ 301 h 304"/>
                <a:gd name="T40" fmla="*/ 95 w 206"/>
                <a:gd name="T41" fmla="*/ 292 h 304"/>
                <a:gd name="T42" fmla="*/ 76 w 206"/>
                <a:gd name="T43" fmla="*/ 278 h 304"/>
                <a:gd name="T44" fmla="*/ 57 w 206"/>
                <a:gd name="T45" fmla="*/ 260 h 304"/>
                <a:gd name="T46" fmla="*/ 40 w 206"/>
                <a:gd name="T47" fmla="*/ 236 h 304"/>
                <a:gd name="T48" fmla="*/ 26 w 206"/>
                <a:gd name="T49" fmla="*/ 210 h 304"/>
                <a:gd name="T50" fmla="*/ 13 w 206"/>
                <a:gd name="T51" fmla="*/ 181 h 304"/>
                <a:gd name="T52" fmla="*/ 9 w 206"/>
                <a:gd name="T53" fmla="*/ 165 h 304"/>
                <a:gd name="T54" fmla="*/ 2 w 206"/>
                <a:gd name="T55" fmla="*/ 135 h 304"/>
                <a:gd name="T56" fmla="*/ 0 w 206"/>
                <a:gd name="T57" fmla="*/ 105 h 304"/>
                <a:gd name="T58" fmla="*/ 1 w 206"/>
                <a:gd name="T59" fmla="*/ 78 h 304"/>
                <a:gd name="T60" fmla="*/ 7 w 206"/>
                <a:gd name="T61" fmla="*/ 55 h 304"/>
                <a:gd name="T62" fmla="*/ 15 w 206"/>
                <a:gd name="T63" fmla="*/ 34 h 304"/>
                <a:gd name="T64" fmla="*/ 28 w 206"/>
                <a:gd name="T65" fmla="*/ 18 h 304"/>
                <a:gd name="T66" fmla="*/ 42 w 206"/>
                <a:gd name="T67" fmla="*/ 6 h 304"/>
                <a:gd name="T68" fmla="*/ 51 w 206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4">
                  <a:moveTo>
                    <a:pt x="51" y="3"/>
                  </a:moveTo>
                  <a:lnTo>
                    <a:pt x="51" y="3"/>
                  </a:lnTo>
                  <a:lnTo>
                    <a:pt x="61" y="1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3"/>
                  </a:lnTo>
                  <a:lnTo>
                    <a:pt x="121" y="18"/>
                  </a:lnTo>
                  <a:lnTo>
                    <a:pt x="130" y="27"/>
                  </a:lnTo>
                  <a:lnTo>
                    <a:pt x="140" y="35"/>
                  </a:lnTo>
                  <a:lnTo>
                    <a:pt x="149" y="45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7" y="139"/>
                  </a:lnTo>
                  <a:lnTo>
                    <a:pt x="202" y="154"/>
                  </a:lnTo>
                  <a:lnTo>
                    <a:pt x="204" y="169"/>
                  </a:lnTo>
                  <a:lnTo>
                    <a:pt x="206" y="184"/>
                  </a:lnTo>
                  <a:lnTo>
                    <a:pt x="206" y="198"/>
                  </a:lnTo>
                  <a:lnTo>
                    <a:pt x="206" y="212"/>
                  </a:lnTo>
                  <a:lnTo>
                    <a:pt x="205" y="225"/>
                  </a:lnTo>
                  <a:lnTo>
                    <a:pt x="203" y="238"/>
                  </a:lnTo>
                  <a:lnTo>
                    <a:pt x="199" y="249"/>
                  </a:lnTo>
                  <a:lnTo>
                    <a:pt x="196" y="260"/>
                  </a:lnTo>
                  <a:lnTo>
                    <a:pt x="190" y="271"/>
                  </a:lnTo>
                  <a:lnTo>
                    <a:pt x="185" y="279"/>
                  </a:lnTo>
                  <a:lnTo>
                    <a:pt x="178" y="287"/>
                  </a:lnTo>
                  <a:lnTo>
                    <a:pt x="171" y="293"/>
                  </a:lnTo>
                  <a:lnTo>
                    <a:pt x="164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4" y="304"/>
                  </a:lnTo>
                  <a:lnTo>
                    <a:pt x="136" y="304"/>
                  </a:lnTo>
                  <a:lnTo>
                    <a:pt x="125" y="303"/>
                  </a:lnTo>
                  <a:lnTo>
                    <a:pt x="115" y="301"/>
                  </a:lnTo>
                  <a:lnTo>
                    <a:pt x="105" y="298"/>
                  </a:lnTo>
                  <a:lnTo>
                    <a:pt x="95" y="292"/>
                  </a:lnTo>
                  <a:lnTo>
                    <a:pt x="85" y="286"/>
                  </a:lnTo>
                  <a:lnTo>
                    <a:pt x="76" y="278"/>
                  </a:lnTo>
                  <a:lnTo>
                    <a:pt x="66" y="270"/>
                  </a:lnTo>
                  <a:lnTo>
                    <a:pt x="57" y="260"/>
                  </a:lnTo>
                  <a:lnTo>
                    <a:pt x="48" y="248"/>
                  </a:lnTo>
                  <a:lnTo>
                    <a:pt x="40" y="236"/>
                  </a:lnTo>
                  <a:lnTo>
                    <a:pt x="32" y="224"/>
                  </a:lnTo>
                  <a:lnTo>
                    <a:pt x="26" y="210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9" y="165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1" y="78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4"/>
                  </a:lnTo>
                  <a:lnTo>
                    <a:pt x="15" y="34"/>
                  </a:lnTo>
                  <a:lnTo>
                    <a:pt x="21" y="25"/>
                  </a:lnTo>
                  <a:lnTo>
                    <a:pt x="28" y="18"/>
                  </a:lnTo>
                  <a:lnTo>
                    <a:pt x="35" y="11"/>
                  </a:lnTo>
                  <a:lnTo>
                    <a:pt x="42" y="6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49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 flipH="1">
              <a:off x="7695528" y="5089667"/>
              <a:ext cx="340648" cy="383972"/>
            </a:xfrm>
            <a:custGeom>
              <a:avLst/>
              <a:gdLst>
                <a:gd name="T0" fmla="*/ 627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1 h 1541"/>
                <a:gd name="T12" fmla="*/ 1082 w 1176"/>
                <a:gd name="T13" fmla="*/ 245 h 1541"/>
                <a:gd name="T14" fmla="*/ 1117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5 h 1541"/>
                <a:gd name="T24" fmla="*/ 1162 w 1176"/>
                <a:gd name="T25" fmla="*/ 857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2 w 1176"/>
                <a:gd name="T41" fmla="*/ 1507 h 1541"/>
                <a:gd name="T42" fmla="*/ 646 w 1176"/>
                <a:gd name="T43" fmla="*/ 1533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3 h 1541"/>
                <a:gd name="T50" fmla="*/ 462 w 1176"/>
                <a:gd name="T51" fmla="*/ 1507 h 1541"/>
                <a:gd name="T52" fmla="*/ 356 w 1176"/>
                <a:gd name="T53" fmla="*/ 1446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5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7 h 1541"/>
                <a:gd name="T68" fmla="*/ 0 w 1176"/>
                <a:gd name="T69" fmla="*/ 695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8 w 1176"/>
                <a:gd name="T77" fmla="*/ 317 h 1541"/>
                <a:gd name="T78" fmla="*/ 94 w 1176"/>
                <a:gd name="T79" fmla="*/ 245 h 1541"/>
                <a:gd name="T80" fmla="*/ 139 w 1176"/>
                <a:gd name="T81" fmla="*/ 181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1"/>
                  </a:lnTo>
                  <a:lnTo>
                    <a:pt x="1037" y="181"/>
                  </a:lnTo>
                  <a:lnTo>
                    <a:pt x="1052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7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40"/>
                  </a:lnTo>
                  <a:lnTo>
                    <a:pt x="1176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3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3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8" y="1182"/>
                  </a:lnTo>
                  <a:lnTo>
                    <a:pt x="79" y="1154"/>
                  </a:lnTo>
                  <a:lnTo>
                    <a:pt x="69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4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2"/>
                  </a:lnTo>
                  <a:lnTo>
                    <a:pt x="58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7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09" y="4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 flipH="1">
              <a:off x="7681624" y="5080979"/>
              <a:ext cx="368456" cy="246715"/>
            </a:xfrm>
            <a:custGeom>
              <a:avLst/>
              <a:gdLst>
                <a:gd name="T0" fmla="*/ 11 w 1270"/>
                <a:gd name="T1" fmla="*/ 780 h 995"/>
                <a:gd name="T2" fmla="*/ 0 w 1270"/>
                <a:gd name="T3" fmla="*/ 565 h 995"/>
                <a:gd name="T4" fmla="*/ 16 w 1270"/>
                <a:gd name="T5" fmla="*/ 391 h 995"/>
                <a:gd name="T6" fmla="*/ 38 w 1270"/>
                <a:gd name="T7" fmla="*/ 287 h 995"/>
                <a:gd name="T8" fmla="*/ 72 w 1270"/>
                <a:gd name="T9" fmla="*/ 202 h 995"/>
                <a:gd name="T10" fmla="*/ 117 w 1270"/>
                <a:gd name="T11" fmla="*/ 147 h 995"/>
                <a:gd name="T12" fmla="*/ 151 w 1270"/>
                <a:gd name="T13" fmla="*/ 132 h 995"/>
                <a:gd name="T14" fmla="*/ 175 w 1270"/>
                <a:gd name="T15" fmla="*/ 131 h 995"/>
                <a:gd name="T16" fmla="*/ 252 w 1270"/>
                <a:gd name="T17" fmla="*/ 79 h 995"/>
                <a:gd name="T18" fmla="*/ 357 w 1270"/>
                <a:gd name="T19" fmla="*/ 39 h 995"/>
                <a:gd name="T20" fmla="*/ 480 w 1270"/>
                <a:gd name="T21" fmla="*/ 12 h 995"/>
                <a:gd name="T22" fmla="*/ 613 w 1270"/>
                <a:gd name="T23" fmla="*/ 1 h 995"/>
                <a:gd name="T24" fmla="*/ 745 w 1270"/>
                <a:gd name="T25" fmla="*/ 5 h 995"/>
                <a:gd name="T26" fmla="*/ 867 w 1270"/>
                <a:gd name="T27" fmla="*/ 24 h 995"/>
                <a:gd name="T28" fmla="*/ 970 w 1270"/>
                <a:gd name="T29" fmla="*/ 61 h 995"/>
                <a:gd name="T30" fmla="*/ 1044 w 1270"/>
                <a:gd name="T31" fmla="*/ 115 h 995"/>
                <a:gd name="T32" fmla="*/ 1090 w 1270"/>
                <a:gd name="T33" fmla="*/ 128 h 995"/>
                <a:gd name="T34" fmla="*/ 1142 w 1270"/>
                <a:gd name="T35" fmla="*/ 155 h 995"/>
                <a:gd name="T36" fmla="*/ 1184 w 1270"/>
                <a:gd name="T37" fmla="*/ 194 h 995"/>
                <a:gd name="T38" fmla="*/ 1215 w 1270"/>
                <a:gd name="T39" fmla="*/ 240 h 995"/>
                <a:gd name="T40" fmla="*/ 1251 w 1270"/>
                <a:gd name="T41" fmla="*/ 337 h 995"/>
                <a:gd name="T42" fmla="*/ 1269 w 1270"/>
                <a:gd name="T43" fmla="*/ 463 h 995"/>
                <a:gd name="T44" fmla="*/ 1268 w 1270"/>
                <a:gd name="T45" fmla="*/ 588 h 995"/>
                <a:gd name="T46" fmla="*/ 1245 w 1270"/>
                <a:gd name="T47" fmla="*/ 766 h 995"/>
                <a:gd name="T48" fmla="*/ 1223 w 1270"/>
                <a:gd name="T49" fmla="*/ 872 h 995"/>
                <a:gd name="T50" fmla="*/ 1190 w 1270"/>
                <a:gd name="T51" fmla="*/ 995 h 995"/>
                <a:gd name="T52" fmla="*/ 1154 w 1270"/>
                <a:gd name="T53" fmla="*/ 925 h 995"/>
                <a:gd name="T54" fmla="*/ 1175 w 1270"/>
                <a:gd name="T55" fmla="*/ 866 h 995"/>
                <a:gd name="T56" fmla="*/ 1189 w 1270"/>
                <a:gd name="T57" fmla="*/ 763 h 995"/>
                <a:gd name="T58" fmla="*/ 1178 w 1270"/>
                <a:gd name="T59" fmla="*/ 677 h 995"/>
                <a:gd name="T60" fmla="*/ 1136 w 1270"/>
                <a:gd name="T61" fmla="*/ 527 h 995"/>
                <a:gd name="T62" fmla="*/ 1078 w 1270"/>
                <a:gd name="T63" fmla="*/ 398 h 995"/>
                <a:gd name="T64" fmla="*/ 1035 w 1270"/>
                <a:gd name="T65" fmla="*/ 338 h 995"/>
                <a:gd name="T66" fmla="*/ 987 w 1270"/>
                <a:gd name="T67" fmla="*/ 297 h 995"/>
                <a:gd name="T68" fmla="*/ 946 w 1270"/>
                <a:gd name="T69" fmla="*/ 281 h 995"/>
                <a:gd name="T70" fmla="*/ 905 w 1270"/>
                <a:gd name="T71" fmla="*/ 289 h 995"/>
                <a:gd name="T72" fmla="*/ 810 w 1270"/>
                <a:gd name="T73" fmla="*/ 336 h 995"/>
                <a:gd name="T74" fmla="*/ 703 w 1270"/>
                <a:gd name="T75" fmla="*/ 387 h 995"/>
                <a:gd name="T76" fmla="*/ 645 w 1270"/>
                <a:gd name="T77" fmla="*/ 398 h 995"/>
                <a:gd name="T78" fmla="*/ 606 w 1270"/>
                <a:gd name="T79" fmla="*/ 391 h 995"/>
                <a:gd name="T80" fmla="*/ 525 w 1270"/>
                <a:gd name="T81" fmla="*/ 356 h 995"/>
                <a:gd name="T82" fmla="*/ 411 w 1270"/>
                <a:gd name="T83" fmla="*/ 291 h 995"/>
                <a:gd name="T84" fmla="*/ 358 w 1270"/>
                <a:gd name="T85" fmla="*/ 276 h 995"/>
                <a:gd name="T86" fmla="*/ 323 w 1270"/>
                <a:gd name="T87" fmla="*/ 283 h 995"/>
                <a:gd name="T88" fmla="*/ 267 w 1270"/>
                <a:gd name="T89" fmla="*/ 316 h 995"/>
                <a:gd name="T90" fmla="*/ 215 w 1270"/>
                <a:gd name="T91" fmla="*/ 366 h 995"/>
                <a:gd name="T92" fmla="*/ 169 w 1270"/>
                <a:gd name="T93" fmla="*/ 432 h 995"/>
                <a:gd name="T94" fmla="*/ 99 w 1270"/>
                <a:gd name="T95" fmla="*/ 584 h 995"/>
                <a:gd name="T96" fmla="*/ 65 w 1270"/>
                <a:gd name="T97" fmla="*/ 727 h 995"/>
                <a:gd name="T98" fmla="*/ 65 w 1270"/>
                <a:gd name="T99" fmla="*/ 769 h 995"/>
                <a:gd name="T100" fmla="*/ 91 w 1270"/>
                <a:gd name="T101" fmla="*/ 874 h 995"/>
                <a:gd name="T102" fmla="*/ 128 w 1270"/>
                <a:gd name="T103" fmla="*/ 973 h 995"/>
                <a:gd name="T104" fmla="*/ 34 w 1270"/>
                <a:gd name="T105" fmla="*/ 90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0" h="995">
                  <a:moveTo>
                    <a:pt x="19" y="823"/>
                  </a:moveTo>
                  <a:lnTo>
                    <a:pt x="19" y="823"/>
                  </a:lnTo>
                  <a:lnTo>
                    <a:pt x="15" y="802"/>
                  </a:lnTo>
                  <a:lnTo>
                    <a:pt x="11" y="780"/>
                  </a:lnTo>
                  <a:lnTo>
                    <a:pt x="6" y="731"/>
                  </a:lnTo>
                  <a:lnTo>
                    <a:pt x="2" y="679"/>
                  </a:lnTo>
                  <a:lnTo>
                    <a:pt x="0" y="622"/>
                  </a:lnTo>
                  <a:lnTo>
                    <a:pt x="0" y="565"/>
                  </a:lnTo>
                  <a:lnTo>
                    <a:pt x="3" y="506"/>
                  </a:lnTo>
                  <a:lnTo>
                    <a:pt x="8" y="447"/>
                  </a:lnTo>
                  <a:lnTo>
                    <a:pt x="11" y="419"/>
                  </a:lnTo>
                  <a:lnTo>
                    <a:pt x="16" y="391"/>
                  </a:lnTo>
                  <a:lnTo>
                    <a:pt x="20" y="363"/>
                  </a:lnTo>
                  <a:lnTo>
                    <a:pt x="26" y="337"/>
                  </a:lnTo>
                  <a:lnTo>
                    <a:pt x="31" y="311"/>
                  </a:lnTo>
                  <a:lnTo>
                    <a:pt x="38" y="287"/>
                  </a:lnTo>
                  <a:lnTo>
                    <a:pt x="45" y="264"/>
                  </a:lnTo>
                  <a:lnTo>
                    <a:pt x="54" y="241"/>
                  </a:lnTo>
                  <a:lnTo>
                    <a:pt x="62" y="221"/>
                  </a:lnTo>
                  <a:lnTo>
                    <a:pt x="72" y="202"/>
                  </a:lnTo>
                  <a:lnTo>
                    <a:pt x="82" y="186"/>
                  </a:lnTo>
                  <a:lnTo>
                    <a:pt x="93" y="171"/>
                  </a:lnTo>
                  <a:lnTo>
                    <a:pt x="104" y="158"/>
                  </a:lnTo>
                  <a:lnTo>
                    <a:pt x="117" y="147"/>
                  </a:lnTo>
                  <a:lnTo>
                    <a:pt x="130" y="140"/>
                  </a:lnTo>
                  <a:lnTo>
                    <a:pt x="137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9" y="131"/>
                  </a:lnTo>
                  <a:lnTo>
                    <a:pt x="167" y="131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91" y="117"/>
                  </a:lnTo>
                  <a:lnTo>
                    <a:pt x="210" y="103"/>
                  </a:lnTo>
                  <a:lnTo>
                    <a:pt x="230" y="91"/>
                  </a:lnTo>
                  <a:lnTo>
                    <a:pt x="252" y="79"/>
                  </a:lnTo>
                  <a:lnTo>
                    <a:pt x="276" y="67"/>
                  </a:lnTo>
                  <a:lnTo>
                    <a:pt x="302" y="58"/>
                  </a:lnTo>
                  <a:lnTo>
                    <a:pt x="329" y="48"/>
                  </a:lnTo>
                  <a:lnTo>
                    <a:pt x="357" y="39"/>
                  </a:lnTo>
                  <a:lnTo>
                    <a:pt x="386" y="31"/>
                  </a:lnTo>
                  <a:lnTo>
                    <a:pt x="417" y="24"/>
                  </a:lnTo>
                  <a:lnTo>
                    <a:pt x="448" y="18"/>
                  </a:lnTo>
                  <a:lnTo>
                    <a:pt x="480" y="12"/>
                  </a:lnTo>
                  <a:lnTo>
                    <a:pt x="513" y="8"/>
                  </a:lnTo>
                  <a:lnTo>
                    <a:pt x="546" y="5"/>
                  </a:lnTo>
                  <a:lnTo>
                    <a:pt x="579" y="3"/>
                  </a:lnTo>
                  <a:lnTo>
                    <a:pt x="613" y="1"/>
                  </a:lnTo>
                  <a:lnTo>
                    <a:pt x="646" y="0"/>
                  </a:lnTo>
                  <a:lnTo>
                    <a:pt x="679" y="0"/>
                  </a:lnTo>
                  <a:lnTo>
                    <a:pt x="712" y="3"/>
                  </a:lnTo>
                  <a:lnTo>
                    <a:pt x="745" y="5"/>
                  </a:lnTo>
                  <a:lnTo>
                    <a:pt x="776" y="8"/>
                  </a:lnTo>
                  <a:lnTo>
                    <a:pt x="808" y="12"/>
                  </a:lnTo>
                  <a:lnTo>
                    <a:pt x="838" y="18"/>
                  </a:lnTo>
                  <a:lnTo>
                    <a:pt x="867" y="24"/>
                  </a:lnTo>
                  <a:lnTo>
                    <a:pt x="895" y="32"/>
                  </a:lnTo>
                  <a:lnTo>
                    <a:pt x="921" y="40"/>
                  </a:lnTo>
                  <a:lnTo>
                    <a:pt x="947" y="50"/>
                  </a:lnTo>
                  <a:lnTo>
                    <a:pt x="970" y="61"/>
                  </a:lnTo>
                  <a:lnTo>
                    <a:pt x="992" y="73"/>
                  </a:lnTo>
                  <a:lnTo>
                    <a:pt x="1012" y="86"/>
                  </a:lnTo>
                  <a:lnTo>
                    <a:pt x="1030" y="100"/>
                  </a:lnTo>
                  <a:lnTo>
                    <a:pt x="1044" y="115"/>
                  </a:lnTo>
                  <a:lnTo>
                    <a:pt x="1044" y="115"/>
                  </a:lnTo>
                  <a:lnTo>
                    <a:pt x="1061" y="118"/>
                  </a:lnTo>
                  <a:lnTo>
                    <a:pt x="1076" y="122"/>
                  </a:lnTo>
                  <a:lnTo>
                    <a:pt x="1090" y="128"/>
                  </a:lnTo>
                  <a:lnTo>
                    <a:pt x="1105" y="133"/>
                  </a:lnTo>
                  <a:lnTo>
                    <a:pt x="1117" y="140"/>
                  </a:lnTo>
                  <a:lnTo>
                    <a:pt x="1130" y="147"/>
                  </a:lnTo>
                  <a:lnTo>
                    <a:pt x="1142" y="155"/>
                  </a:lnTo>
                  <a:lnTo>
                    <a:pt x="1153" y="163"/>
                  </a:lnTo>
                  <a:lnTo>
                    <a:pt x="1163" y="173"/>
                  </a:lnTo>
                  <a:lnTo>
                    <a:pt x="1173" y="183"/>
                  </a:lnTo>
                  <a:lnTo>
                    <a:pt x="1184" y="194"/>
                  </a:lnTo>
                  <a:lnTo>
                    <a:pt x="1191" y="204"/>
                  </a:lnTo>
                  <a:lnTo>
                    <a:pt x="1200" y="216"/>
                  </a:lnTo>
                  <a:lnTo>
                    <a:pt x="1208" y="228"/>
                  </a:lnTo>
                  <a:lnTo>
                    <a:pt x="1215" y="240"/>
                  </a:lnTo>
                  <a:lnTo>
                    <a:pt x="1222" y="253"/>
                  </a:lnTo>
                  <a:lnTo>
                    <a:pt x="1233" y="280"/>
                  </a:lnTo>
                  <a:lnTo>
                    <a:pt x="1243" y="308"/>
                  </a:lnTo>
                  <a:lnTo>
                    <a:pt x="1251" y="337"/>
                  </a:lnTo>
                  <a:lnTo>
                    <a:pt x="1258" y="369"/>
                  </a:lnTo>
                  <a:lnTo>
                    <a:pt x="1262" y="399"/>
                  </a:lnTo>
                  <a:lnTo>
                    <a:pt x="1267" y="431"/>
                  </a:lnTo>
                  <a:lnTo>
                    <a:pt x="1269" y="463"/>
                  </a:lnTo>
                  <a:lnTo>
                    <a:pt x="1270" y="495"/>
                  </a:lnTo>
                  <a:lnTo>
                    <a:pt x="1270" y="526"/>
                  </a:lnTo>
                  <a:lnTo>
                    <a:pt x="1269" y="558"/>
                  </a:lnTo>
                  <a:lnTo>
                    <a:pt x="1268" y="588"/>
                  </a:lnTo>
                  <a:lnTo>
                    <a:pt x="1265" y="618"/>
                  </a:lnTo>
                  <a:lnTo>
                    <a:pt x="1259" y="674"/>
                  </a:lnTo>
                  <a:lnTo>
                    <a:pt x="1252" y="724"/>
                  </a:lnTo>
                  <a:lnTo>
                    <a:pt x="1245" y="766"/>
                  </a:lnTo>
                  <a:lnTo>
                    <a:pt x="1238" y="798"/>
                  </a:lnTo>
                  <a:lnTo>
                    <a:pt x="1232" y="825"/>
                  </a:lnTo>
                  <a:lnTo>
                    <a:pt x="1232" y="825"/>
                  </a:lnTo>
                  <a:lnTo>
                    <a:pt x="1223" y="872"/>
                  </a:lnTo>
                  <a:lnTo>
                    <a:pt x="1213" y="915"/>
                  </a:lnTo>
                  <a:lnTo>
                    <a:pt x="1203" y="956"/>
                  </a:lnTo>
                  <a:lnTo>
                    <a:pt x="1190" y="995"/>
                  </a:lnTo>
                  <a:lnTo>
                    <a:pt x="1190" y="995"/>
                  </a:lnTo>
                  <a:lnTo>
                    <a:pt x="1121" y="991"/>
                  </a:lnTo>
                  <a:lnTo>
                    <a:pt x="1121" y="991"/>
                  </a:lnTo>
                  <a:lnTo>
                    <a:pt x="1139" y="957"/>
                  </a:lnTo>
                  <a:lnTo>
                    <a:pt x="1154" y="925"/>
                  </a:lnTo>
                  <a:lnTo>
                    <a:pt x="1167" y="893"/>
                  </a:lnTo>
                  <a:lnTo>
                    <a:pt x="1171" y="879"/>
                  </a:lnTo>
                  <a:lnTo>
                    <a:pt x="1175" y="866"/>
                  </a:lnTo>
                  <a:lnTo>
                    <a:pt x="1175" y="866"/>
                  </a:lnTo>
                  <a:lnTo>
                    <a:pt x="1179" y="845"/>
                  </a:lnTo>
                  <a:lnTo>
                    <a:pt x="1184" y="814"/>
                  </a:lnTo>
                  <a:lnTo>
                    <a:pt x="1188" y="782"/>
                  </a:lnTo>
                  <a:lnTo>
                    <a:pt x="1189" y="763"/>
                  </a:lnTo>
                  <a:lnTo>
                    <a:pt x="1189" y="763"/>
                  </a:lnTo>
                  <a:lnTo>
                    <a:pt x="1187" y="739"/>
                  </a:lnTo>
                  <a:lnTo>
                    <a:pt x="1184" y="710"/>
                  </a:lnTo>
                  <a:lnTo>
                    <a:pt x="1178" y="677"/>
                  </a:lnTo>
                  <a:lnTo>
                    <a:pt x="1170" y="642"/>
                  </a:lnTo>
                  <a:lnTo>
                    <a:pt x="1161" y="605"/>
                  </a:lnTo>
                  <a:lnTo>
                    <a:pt x="1150" y="566"/>
                  </a:lnTo>
                  <a:lnTo>
                    <a:pt x="1136" y="527"/>
                  </a:lnTo>
                  <a:lnTo>
                    <a:pt x="1122" y="489"/>
                  </a:lnTo>
                  <a:lnTo>
                    <a:pt x="1106" y="451"/>
                  </a:lnTo>
                  <a:lnTo>
                    <a:pt x="1088" y="415"/>
                  </a:lnTo>
                  <a:lnTo>
                    <a:pt x="1078" y="398"/>
                  </a:lnTo>
                  <a:lnTo>
                    <a:pt x="1068" y="382"/>
                  </a:lnTo>
                  <a:lnTo>
                    <a:pt x="1058" y="366"/>
                  </a:lnTo>
                  <a:lnTo>
                    <a:pt x="1047" y="351"/>
                  </a:lnTo>
                  <a:lnTo>
                    <a:pt x="1035" y="338"/>
                  </a:lnTo>
                  <a:lnTo>
                    <a:pt x="1024" y="325"/>
                  </a:lnTo>
                  <a:lnTo>
                    <a:pt x="1012" y="315"/>
                  </a:lnTo>
                  <a:lnTo>
                    <a:pt x="1000" y="305"/>
                  </a:lnTo>
                  <a:lnTo>
                    <a:pt x="987" y="297"/>
                  </a:lnTo>
                  <a:lnTo>
                    <a:pt x="974" y="290"/>
                  </a:lnTo>
                  <a:lnTo>
                    <a:pt x="960" y="285"/>
                  </a:lnTo>
                  <a:lnTo>
                    <a:pt x="946" y="281"/>
                  </a:lnTo>
                  <a:lnTo>
                    <a:pt x="946" y="281"/>
                  </a:lnTo>
                  <a:lnTo>
                    <a:pt x="940" y="281"/>
                  </a:lnTo>
                  <a:lnTo>
                    <a:pt x="934" y="281"/>
                  </a:lnTo>
                  <a:lnTo>
                    <a:pt x="920" y="283"/>
                  </a:lnTo>
                  <a:lnTo>
                    <a:pt x="905" y="289"/>
                  </a:lnTo>
                  <a:lnTo>
                    <a:pt x="888" y="295"/>
                  </a:lnTo>
                  <a:lnTo>
                    <a:pt x="869" y="304"/>
                  </a:lnTo>
                  <a:lnTo>
                    <a:pt x="850" y="314"/>
                  </a:lnTo>
                  <a:lnTo>
                    <a:pt x="810" y="336"/>
                  </a:lnTo>
                  <a:lnTo>
                    <a:pt x="767" y="359"/>
                  </a:lnTo>
                  <a:lnTo>
                    <a:pt x="746" y="369"/>
                  </a:lnTo>
                  <a:lnTo>
                    <a:pt x="725" y="378"/>
                  </a:lnTo>
                  <a:lnTo>
                    <a:pt x="703" y="387"/>
                  </a:lnTo>
                  <a:lnTo>
                    <a:pt x="683" y="392"/>
                  </a:lnTo>
                  <a:lnTo>
                    <a:pt x="664" y="397"/>
                  </a:lnTo>
                  <a:lnTo>
                    <a:pt x="654" y="398"/>
                  </a:lnTo>
                  <a:lnTo>
                    <a:pt x="645" y="398"/>
                  </a:lnTo>
                  <a:lnTo>
                    <a:pt x="645" y="398"/>
                  </a:lnTo>
                  <a:lnTo>
                    <a:pt x="635" y="398"/>
                  </a:lnTo>
                  <a:lnTo>
                    <a:pt x="626" y="397"/>
                  </a:lnTo>
                  <a:lnTo>
                    <a:pt x="606" y="391"/>
                  </a:lnTo>
                  <a:lnTo>
                    <a:pt x="586" y="385"/>
                  </a:lnTo>
                  <a:lnTo>
                    <a:pt x="565" y="377"/>
                  </a:lnTo>
                  <a:lnTo>
                    <a:pt x="545" y="366"/>
                  </a:lnTo>
                  <a:lnTo>
                    <a:pt x="525" y="356"/>
                  </a:lnTo>
                  <a:lnTo>
                    <a:pt x="485" y="333"/>
                  </a:lnTo>
                  <a:lnTo>
                    <a:pt x="447" y="310"/>
                  </a:lnTo>
                  <a:lnTo>
                    <a:pt x="429" y="301"/>
                  </a:lnTo>
                  <a:lnTo>
                    <a:pt x="411" y="291"/>
                  </a:lnTo>
                  <a:lnTo>
                    <a:pt x="395" y="284"/>
                  </a:lnTo>
                  <a:lnTo>
                    <a:pt x="379" y="279"/>
                  </a:lnTo>
                  <a:lnTo>
                    <a:pt x="365" y="276"/>
                  </a:lnTo>
                  <a:lnTo>
                    <a:pt x="358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38" y="279"/>
                  </a:lnTo>
                  <a:lnTo>
                    <a:pt x="323" y="283"/>
                  </a:lnTo>
                  <a:lnTo>
                    <a:pt x="309" y="289"/>
                  </a:lnTo>
                  <a:lnTo>
                    <a:pt x="295" y="296"/>
                  </a:lnTo>
                  <a:lnTo>
                    <a:pt x="280" y="305"/>
                  </a:lnTo>
                  <a:lnTo>
                    <a:pt x="267" y="316"/>
                  </a:lnTo>
                  <a:lnTo>
                    <a:pt x="254" y="327"/>
                  </a:lnTo>
                  <a:lnTo>
                    <a:pt x="241" y="338"/>
                  </a:lnTo>
                  <a:lnTo>
                    <a:pt x="228" y="352"/>
                  </a:lnTo>
                  <a:lnTo>
                    <a:pt x="215" y="366"/>
                  </a:lnTo>
                  <a:lnTo>
                    <a:pt x="203" y="382"/>
                  </a:lnTo>
                  <a:lnTo>
                    <a:pt x="192" y="398"/>
                  </a:lnTo>
                  <a:lnTo>
                    <a:pt x="181" y="414"/>
                  </a:lnTo>
                  <a:lnTo>
                    <a:pt x="169" y="432"/>
                  </a:lnTo>
                  <a:lnTo>
                    <a:pt x="149" y="468"/>
                  </a:lnTo>
                  <a:lnTo>
                    <a:pt x="130" y="506"/>
                  </a:lnTo>
                  <a:lnTo>
                    <a:pt x="113" y="545"/>
                  </a:lnTo>
                  <a:lnTo>
                    <a:pt x="99" y="584"/>
                  </a:lnTo>
                  <a:lnTo>
                    <a:pt x="86" y="621"/>
                  </a:lnTo>
                  <a:lnTo>
                    <a:pt x="77" y="659"/>
                  </a:lnTo>
                  <a:lnTo>
                    <a:pt x="70" y="695"/>
                  </a:lnTo>
                  <a:lnTo>
                    <a:pt x="65" y="727"/>
                  </a:lnTo>
                  <a:lnTo>
                    <a:pt x="65" y="742"/>
                  </a:lnTo>
                  <a:lnTo>
                    <a:pt x="64" y="757"/>
                  </a:lnTo>
                  <a:lnTo>
                    <a:pt x="64" y="757"/>
                  </a:lnTo>
                  <a:lnTo>
                    <a:pt x="65" y="769"/>
                  </a:lnTo>
                  <a:lnTo>
                    <a:pt x="68" y="788"/>
                  </a:lnTo>
                  <a:lnTo>
                    <a:pt x="74" y="812"/>
                  </a:lnTo>
                  <a:lnTo>
                    <a:pt x="82" y="842"/>
                  </a:lnTo>
                  <a:lnTo>
                    <a:pt x="91" y="874"/>
                  </a:lnTo>
                  <a:lnTo>
                    <a:pt x="102" y="908"/>
                  </a:lnTo>
                  <a:lnTo>
                    <a:pt x="114" y="941"/>
                  </a:lnTo>
                  <a:lnTo>
                    <a:pt x="128" y="973"/>
                  </a:lnTo>
                  <a:lnTo>
                    <a:pt x="128" y="973"/>
                  </a:lnTo>
                  <a:lnTo>
                    <a:pt x="53" y="969"/>
                  </a:lnTo>
                  <a:lnTo>
                    <a:pt x="53" y="969"/>
                  </a:lnTo>
                  <a:lnTo>
                    <a:pt x="43" y="936"/>
                  </a:lnTo>
                  <a:lnTo>
                    <a:pt x="34" y="900"/>
                  </a:lnTo>
                  <a:lnTo>
                    <a:pt x="26" y="862"/>
                  </a:lnTo>
                  <a:lnTo>
                    <a:pt x="18" y="823"/>
                  </a:lnTo>
                  <a:lnTo>
                    <a:pt x="19" y="823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 flipH="1">
              <a:off x="7864114" y="5553561"/>
              <a:ext cx="1738" cy="173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auto">
            <a:xfrm flipH="1">
              <a:off x="7865852" y="5553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 flipH="1">
              <a:off x="7768524" y="5362443"/>
              <a:ext cx="194656" cy="22587"/>
            </a:xfrm>
            <a:custGeom>
              <a:avLst/>
              <a:gdLst>
                <a:gd name="T0" fmla="*/ 313 w 668"/>
                <a:gd name="T1" fmla="*/ 0 h 92"/>
                <a:gd name="T2" fmla="*/ 322 w 668"/>
                <a:gd name="T3" fmla="*/ 3 h 92"/>
                <a:gd name="T4" fmla="*/ 327 w 668"/>
                <a:gd name="T5" fmla="*/ 8 h 92"/>
                <a:gd name="T6" fmla="*/ 334 w 668"/>
                <a:gd name="T7" fmla="*/ 17 h 92"/>
                <a:gd name="T8" fmla="*/ 335 w 668"/>
                <a:gd name="T9" fmla="*/ 14 h 92"/>
                <a:gd name="T10" fmla="*/ 343 w 668"/>
                <a:gd name="T11" fmla="*/ 5 h 92"/>
                <a:gd name="T12" fmla="*/ 351 w 668"/>
                <a:gd name="T13" fmla="*/ 0 h 92"/>
                <a:gd name="T14" fmla="*/ 355 w 668"/>
                <a:gd name="T15" fmla="*/ 0 h 92"/>
                <a:gd name="T16" fmla="*/ 417 w 668"/>
                <a:gd name="T17" fmla="*/ 5 h 92"/>
                <a:gd name="T18" fmla="*/ 483 w 668"/>
                <a:gd name="T19" fmla="*/ 14 h 92"/>
                <a:gd name="T20" fmla="*/ 531 w 668"/>
                <a:gd name="T21" fmla="*/ 25 h 92"/>
                <a:gd name="T22" fmla="*/ 579 w 668"/>
                <a:gd name="T23" fmla="*/ 39 h 92"/>
                <a:gd name="T24" fmla="*/ 621 w 668"/>
                <a:gd name="T25" fmla="*/ 57 h 92"/>
                <a:gd name="T26" fmla="*/ 648 w 668"/>
                <a:gd name="T27" fmla="*/ 74 h 92"/>
                <a:gd name="T28" fmla="*/ 662 w 668"/>
                <a:gd name="T29" fmla="*/ 86 h 92"/>
                <a:gd name="T30" fmla="*/ 668 w 668"/>
                <a:gd name="T31" fmla="*/ 92 h 92"/>
                <a:gd name="T32" fmla="*/ 418 w 668"/>
                <a:gd name="T33" fmla="*/ 87 h 92"/>
                <a:gd name="T34" fmla="*/ 364 w 668"/>
                <a:gd name="T35" fmla="*/ 84 h 92"/>
                <a:gd name="T36" fmla="*/ 358 w 668"/>
                <a:gd name="T37" fmla="*/ 80 h 92"/>
                <a:gd name="T38" fmla="*/ 347 w 668"/>
                <a:gd name="T39" fmla="*/ 71 h 92"/>
                <a:gd name="T40" fmla="*/ 336 w 668"/>
                <a:gd name="T41" fmla="*/ 53 h 92"/>
                <a:gd name="T42" fmla="*/ 334 w 668"/>
                <a:gd name="T43" fmla="*/ 49 h 92"/>
                <a:gd name="T44" fmla="*/ 325 w 668"/>
                <a:gd name="T45" fmla="*/ 64 h 92"/>
                <a:gd name="T46" fmla="*/ 315 w 668"/>
                <a:gd name="T47" fmla="*/ 76 h 92"/>
                <a:gd name="T48" fmla="*/ 304 w 668"/>
                <a:gd name="T49" fmla="*/ 84 h 92"/>
                <a:gd name="T50" fmla="*/ 286 w 668"/>
                <a:gd name="T51" fmla="*/ 85 h 92"/>
                <a:gd name="T52" fmla="*/ 146 w 668"/>
                <a:gd name="T53" fmla="*/ 89 h 92"/>
                <a:gd name="T54" fmla="*/ 0 w 668"/>
                <a:gd name="T55" fmla="*/ 92 h 92"/>
                <a:gd name="T56" fmla="*/ 13 w 668"/>
                <a:gd name="T57" fmla="*/ 79 h 92"/>
                <a:gd name="T58" fmla="*/ 29 w 668"/>
                <a:gd name="T59" fmla="*/ 67 h 92"/>
                <a:gd name="T60" fmla="*/ 67 w 668"/>
                <a:gd name="T61" fmla="*/ 47 h 92"/>
                <a:gd name="T62" fmla="*/ 112 w 668"/>
                <a:gd name="T63" fmla="*/ 32 h 92"/>
                <a:gd name="T64" fmla="*/ 160 w 668"/>
                <a:gd name="T65" fmla="*/ 19 h 92"/>
                <a:gd name="T66" fmla="*/ 207 w 668"/>
                <a:gd name="T67" fmla="*/ 10 h 92"/>
                <a:gd name="T68" fmla="*/ 287 w 668"/>
                <a:gd name="T69" fmla="*/ 1 h 92"/>
                <a:gd name="T70" fmla="*/ 313 w 668"/>
                <a:gd name="T7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8" h="92">
                  <a:moveTo>
                    <a:pt x="313" y="0"/>
                  </a:moveTo>
                  <a:lnTo>
                    <a:pt x="313" y="0"/>
                  </a:lnTo>
                  <a:lnTo>
                    <a:pt x="317" y="0"/>
                  </a:lnTo>
                  <a:lnTo>
                    <a:pt x="322" y="3"/>
                  </a:lnTo>
                  <a:lnTo>
                    <a:pt x="325" y="5"/>
                  </a:lnTo>
                  <a:lnTo>
                    <a:pt x="327" y="8"/>
                  </a:lnTo>
                  <a:lnTo>
                    <a:pt x="332" y="14"/>
                  </a:lnTo>
                  <a:lnTo>
                    <a:pt x="334" y="17"/>
                  </a:lnTo>
                  <a:lnTo>
                    <a:pt x="334" y="17"/>
                  </a:lnTo>
                  <a:lnTo>
                    <a:pt x="335" y="14"/>
                  </a:lnTo>
                  <a:lnTo>
                    <a:pt x="340" y="8"/>
                  </a:lnTo>
                  <a:lnTo>
                    <a:pt x="343" y="5"/>
                  </a:lnTo>
                  <a:lnTo>
                    <a:pt x="346" y="3"/>
                  </a:lnTo>
                  <a:lnTo>
                    <a:pt x="35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80" y="1"/>
                  </a:lnTo>
                  <a:lnTo>
                    <a:pt x="417" y="5"/>
                  </a:lnTo>
                  <a:lnTo>
                    <a:pt x="460" y="10"/>
                  </a:lnTo>
                  <a:lnTo>
                    <a:pt x="483" y="14"/>
                  </a:lnTo>
                  <a:lnTo>
                    <a:pt x="508" y="19"/>
                  </a:lnTo>
                  <a:lnTo>
                    <a:pt x="531" y="25"/>
                  </a:lnTo>
                  <a:lnTo>
                    <a:pt x="556" y="32"/>
                  </a:lnTo>
                  <a:lnTo>
                    <a:pt x="579" y="39"/>
                  </a:lnTo>
                  <a:lnTo>
                    <a:pt x="601" y="47"/>
                  </a:lnTo>
                  <a:lnTo>
                    <a:pt x="621" y="57"/>
                  </a:lnTo>
                  <a:lnTo>
                    <a:pt x="639" y="67"/>
                  </a:lnTo>
                  <a:lnTo>
                    <a:pt x="648" y="74"/>
                  </a:lnTo>
                  <a:lnTo>
                    <a:pt x="655" y="79"/>
                  </a:lnTo>
                  <a:lnTo>
                    <a:pt x="662" y="86"/>
                  </a:lnTo>
                  <a:lnTo>
                    <a:pt x="668" y="92"/>
                  </a:lnTo>
                  <a:lnTo>
                    <a:pt x="668" y="92"/>
                  </a:lnTo>
                  <a:lnTo>
                    <a:pt x="521" y="89"/>
                  </a:lnTo>
                  <a:lnTo>
                    <a:pt x="418" y="87"/>
                  </a:lnTo>
                  <a:lnTo>
                    <a:pt x="381" y="85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8" y="80"/>
                  </a:lnTo>
                  <a:lnTo>
                    <a:pt x="352" y="76"/>
                  </a:lnTo>
                  <a:lnTo>
                    <a:pt x="347" y="71"/>
                  </a:lnTo>
                  <a:lnTo>
                    <a:pt x="343" y="64"/>
                  </a:lnTo>
                  <a:lnTo>
                    <a:pt x="336" y="53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32" y="53"/>
                  </a:lnTo>
                  <a:lnTo>
                    <a:pt x="325" y="64"/>
                  </a:lnTo>
                  <a:lnTo>
                    <a:pt x="321" y="71"/>
                  </a:lnTo>
                  <a:lnTo>
                    <a:pt x="315" y="76"/>
                  </a:lnTo>
                  <a:lnTo>
                    <a:pt x="309" y="80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286" y="85"/>
                  </a:lnTo>
                  <a:lnTo>
                    <a:pt x="250" y="87"/>
                  </a:lnTo>
                  <a:lnTo>
                    <a:pt x="146" y="8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" y="86"/>
                  </a:lnTo>
                  <a:lnTo>
                    <a:pt x="13" y="79"/>
                  </a:lnTo>
                  <a:lnTo>
                    <a:pt x="20" y="74"/>
                  </a:lnTo>
                  <a:lnTo>
                    <a:pt x="29" y="67"/>
                  </a:lnTo>
                  <a:lnTo>
                    <a:pt x="47" y="57"/>
                  </a:lnTo>
                  <a:lnTo>
                    <a:pt x="67" y="47"/>
                  </a:lnTo>
                  <a:lnTo>
                    <a:pt x="88" y="39"/>
                  </a:lnTo>
                  <a:lnTo>
                    <a:pt x="112" y="32"/>
                  </a:lnTo>
                  <a:lnTo>
                    <a:pt x="135" y="25"/>
                  </a:lnTo>
                  <a:lnTo>
                    <a:pt x="160" y="19"/>
                  </a:lnTo>
                  <a:lnTo>
                    <a:pt x="184" y="14"/>
                  </a:lnTo>
                  <a:lnTo>
                    <a:pt x="207" y="10"/>
                  </a:lnTo>
                  <a:lnTo>
                    <a:pt x="251" y="5"/>
                  </a:lnTo>
                  <a:lnTo>
                    <a:pt x="287" y="1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auto">
            <a:xfrm flipH="1">
              <a:off x="7014232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5 w 207"/>
                <a:gd name="T5" fmla="*/ 3 h 304"/>
                <a:gd name="T6" fmla="*/ 96 w 207"/>
                <a:gd name="T7" fmla="*/ 13 h 304"/>
                <a:gd name="T8" fmla="*/ 76 w 207"/>
                <a:gd name="T9" fmla="*/ 27 h 304"/>
                <a:gd name="T10" fmla="*/ 58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4 h 304"/>
                <a:gd name="T18" fmla="*/ 9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2 w 207"/>
                <a:gd name="T25" fmla="*/ 225 h 304"/>
                <a:gd name="T26" fmla="*/ 6 w 207"/>
                <a:gd name="T27" fmla="*/ 249 h 304"/>
                <a:gd name="T28" fmla="*/ 15 w 207"/>
                <a:gd name="T29" fmla="*/ 271 h 304"/>
                <a:gd name="T30" fmla="*/ 28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2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60 h 304"/>
                <a:gd name="T46" fmla="*/ 167 w 207"/>
                <a:gd name="T47" fmla="*/ 236 h 304"/>
                <a:gd name="T48" fmla="*/ 181 w 207"/>
                <a:gd name="T49" fmla="*/ 210 h 304"/>
                <a:gd name="T50" fmla="*/ 194 w 207"/>
                <a:gd name="T51" fmla="*/ 181 h 304"/>
                <a:gd name="T52" fmla="*/ 198 w 207"/>
                <a:gd name="T53" fmla="*/ 165 h 304"/>
                <a:gd name="T54" fmla="*/ 205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9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6" y="13"/>
                  </a:lnTo>
                  <a:lnTo>
                    <a:pt x="86" y="18"/>
                  </a:lnTo>
                  <a:lnTo>
                    <a:pt x="76" y="27"/>
                  </a:lnTo>
                  <a:lnTo>
                    <a:pt x="67" y="35"/>
                  </a:lnTo>
                  <a:lnTo>
                    <a:pt x="58" y="45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9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4"/>
                  </a:lnTo>
                  <a:lnTo>
                    <a:pt x="0" y="198"/>
                  </a:lnTo>
                  <a:lnTo>
                    <a:pt x="1" y="212"/>
                  </a:lnTo>
                  <a:lnTo>
                    <a:pt x="2" y="225"/>
                  </a:lnTo>
                  <a:lnTo>
                    <a:pt x="4" y="238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1"/>
                  </a:lnTo>
                  <a:lnTo>
                    <a:pt x="21" y="279"/>
                  </a:lnTo>
                  <a:lnTo>
                    <a:pt x="28" y="287"/>
                  </a:lnTo>
                  <a:lnTo>
                    <a:pt x="36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1" y="304"/>
                  </a:lnTo>
                  <a:lnTo>
                    <a:pt x="71" y="304"/>
                  </a:lnTo>
                  <a:lnTo>
                    <a:pt x="82" y="303"/>
                  </a:lnTo>
                  <a:lnTo>
                    <a:pt x="92" y="301"/>
                  </a:lnTo>
                  <a:lnTo>
                    <a:pt x="102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48"/>
                  </a:lnTo>
                  <a:lnTo>
                    <a:pt x="167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8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8" y="165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5"/>
                  </a:lnTo>
                  <a:lnTo>
                    <a:pt x="179" y="18"/>
                  </a:lnTo>
                  <a:lnTo>
                    <a:pt x="171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 flipH="1">
              <a:off x="7325334" y="5268622"/>
              <a:ext cx="59092" cy="76447"/>
            </a:xfrm>
            <a:custGeom>
              <a:avLst/>
              <a:gdLst>
                <a:gd name="T0" fmla="*/ 52 w 207"/>
                <a:gd name="T1" fmla="*/ 3 h 304"/>
                <a:gd name="T2" fmla="*/ 71 w 207"/>
                <a:gd name="T3" fmla="*/ 0 h 304"/>
                <a:gd name="T4" fmla="*/ 91 w 207"/>
                <a:gd name="T5" fmla="*/ 3 h 304"/>
                <a:gd name="T6" fmla="*/ 112 w 207"/>
                <a:gd name="T7" fmla="*/ 13 h 304"/>
                <a:gd name="T8" fmla="*/ 131 w 207"/>
                <a:gd name="T9" fmla="*/ 27 h 304"/>
                <a:gd name="T10" fmla="*/ 150 w 207"/>
                <a:gd name="T11" fmla="*/ 45 h 304"/>
                <a:gd name="T12" fmla="*/ 166 w 207"/>
                <a:gd name="T13" fmla="*/ 68 h 304"/>
                <a:gd name="T14" fmla="*/ 181 w 207"/>
                <a:gd name="T15" fmla="*/ 94 h 304"/>
                <a:gd name="T16" fmla="*/ 193 w 207"/>
                <a:gd name="T17" fmla="*/ 124 h 304"/>
                <a:gd name="T18" fmla="*/ 198 w 207"/>
                <a:gd name="T19" fmla="*/ 139 h 304"/>
                <a:gd name="T20" fmla="*/ 205 w 207"/>
                <a:gd name="T21" fmla="*/ 169 h 304"/>
                <a:gd name="T22" fmla="*/ 207 w 207"/>
                <a:gd name="T23" fmla="*/ 198 h 304"/>
                <a:gd name="T24" fmla="*/ 206 w 207"/>
                <a:gd name="T25" fmla="*/ 225 h 304"/>
                <a:gd name="T26" fmla="*/ 200 w 207"/>
                <a:gd name="T27" fmla="*/ 249 h 304"/>
                <a:gd name="T28" fmla="*/ 191 w 207"/>
                <a:gd name="T29" fmla="*/ 271 h 304"/>
                <a:gd name="T30" fmla="*/ 179 w 207"/>
                <a:gd name="T31" fmla="*/ 287 h 304"/>
                <a:gd name="T32" fmla="*/ 163 w 207"/>
                <a:gd name="T33" fmla="*/ 298 h 304"/>
                <a:gd name="T34" fmla="*/ 155 w 207"/>
                <a:gd name="T35" fmla="*/ 302 h 304"/>
                <a:gd name="T36" fmla="*/ 135 w 207"/>
                <a:gd name="T37" fmla="*/ 304 h 304"/>
                <a:gd name="T38" fmla="*/ 116 w 207"/>
                <a:gd name="T39" fmla="*/ 301 h 304"/>
                <a:gd name="T40" fmla="*/ 96 w 207"/>
                <a:gd name="T41" fmla="*/ 292 h 304"/>
                <a:gd name="T42" fmla="*/ 76 w 207"/>
                <a:gd name="T43" fmla="*/ 278 h 304"/>
                <a:gd name="T44" fmla="*/ 58 w 207"/>
                <a:gd name="T45" fmla="*/ 260 h 304"/>
                <a:gd name="T46" fmla="*/ 41 w 207"/>
                <a:gd name="T47" fmla="*/ 236 h 304"/>
                <a:gd name="T48" fmla="*/ 26 w 207"/>
                <a:gd name="T49" fmla="*/ 210 h 304"/>
                <a:gd name="T50" fmla="*/ 14 w 207"/>
                <a:gd name="T51" fmla="*/ 181 h 304"/>
                <a:gd name="T52" fmla="*/ 8 w 207"/>
                <a:gd name="T53" fmla="*/ 165 h 304"/>
                <a:gd name="T54" fmla="*/ 3 w 207"/>
                <a:gd name="T55" fmla="*/ 135 h 304"/>
                <a:gd name="T56" fmla="*/ 0 w 207"/>
                <a:gd name="T57" fmla="*/ 105 h 304"/>
                <a:gd name="T58" fmla="*/ 2 w 207"/>
                <a:gd name="T59" fmla="*/ 78 h 304"/>
                <a:gd name="T60" fmla="*/ 7 w 207"/>
                <a:gd name="T61" fmla="*/ 55 h 304"/>
                <a:gd name="T62" fmla="*/ 16 w 207"/>
                <a:gd name="T63" fmla="*/ 34 h 304"/>
                <a:gd name="T64" fmla="*/ 27 w 207"/>
                <a:gd name="T65" fmla="*/ 18 h 304"/>
                <a:gd name="T66" fmla="*/ 43 w 207"/>
                <a:gd name="T67" fmla="*/ 6 h 304"/>
                <a:gd name="T68" fmla="*/ 52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52" y="3"/>
                  </a:moveTo>
                  <a:lnTo>
                    <a:pt x="52" y="3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2" y="13"/>
                  </a:lnTo>
                  <a:lnTo>
                    <a:pt x="122" y="18"/>
                  </a:lnTo>
                  <a:lnTo>
                    <a:pt x="131" y="27"/>
                  </a:lnTo>
                  <a:lnTo>
                    <a:pt x="141" y="35"/>
                  </a:lnTo>
                  <a:lnTo>
                    <a:pt x="150" y="45"/>
                  </a:lnTo>
                  <a:lnTo>
                    <a:pt x="159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1" y="94"/>
                  </a:lnTo>
                  <a:lnTo>
                    <a:pt x="188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8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6" y="184"/>
                  </a:lnTo>
                  <a:lnTo>
                    <a:pt x="207" y="198"/>
                  </a:lnTo>
                  <a:lnTo>
                    <a:pt x="207" y="212"/>
                  </a:lnTo>
                  <a:lnTo>
                    <a:pt x="206" y="225"/>
                  </a:lnTo>
                  <a:lnTo>
                    <a:pt x="204" y="238"/>
                  </a:lnTo>
                  <a:lnTo>
                    <a:pt x="200" y="249"/>
                  </a:lnTo>
                  <a:lnTo>
                    <a:pt x="197" y="260"/>
                  </a:lnTo>
                  <a:lnTo>
                    <a:pt x="191" y="271"/>
                  </a:lnTo>
                  <a:lnTo>
                    <a:pt x="186" y="279"/>
                  </a:lnTo>
                  <a:lnTo>
                    <a:pt x="179" y="287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5" y="304"/>
                  </a:lnTo>
                  <a:lnTo>
                    <a:pt x="135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6" y="298"/>
                  </a:lnTo>
                  <a:lnTo>
                    <a:pt x="96" y="292"/>
                  </a:lnTo>
                  <a:lnTo>
                    <a:pt x="86" y="286"/>
                  </a:lnTo>
                  <a:lnTo>
                    <a:pt x="76" y="278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48"/>
                  </a:lnTo>
                  <a:lnTo>
                    <a:pt x="41" y="236"/>
                  </a:lnTo>
                  <a:lnTo>
                    <a:pt x="33" y="224"/>
                  </a:lnTo>
                  <a:lnTo>
                    <a:pt x="26" y="210"/>
                  </a:lnTo>
                  <a:lnTo>
                    <a:pt x="20" y="196"/>
                  </a:lnTo>
                  <a:lnTo>
                    <a:pt x="14" y="181"/>
                  </a:lnTo>
                  <a:lnTo>
                    <a:pt x="14" y="181"/>
                  </a:lnTo>
                  <a:lnTo>
                    <a:pt x="8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5"/>
                  </a:lnTo>
                  <a:lnTo>
                    <a:pt x="27" y="18"/>
                  </a:lnTo>
                  <a:lnTo>
                    <a:pt x="35" y="11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39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 flipH="1">
              <a:off x="7029874" y="5089667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6 w 1175"/>
                <a:gd name="T3" fmla="*/ 13 h 1541"/>
                <a:gd name="T4" fmla="*/ 831 w 1175"/>
                <a:gd name="T5" fmla="*/ 39 h 1541"/>
                <a:gd name="T6" fmla="*/ 912 w 1175"/>
                <a:gd name="T7" fmla="*/ 76 h 1541"/>
                <a:gd name="T8" fmla="*/ 979 w 1175"/>
                <a:gd name="T9" fmla="*/ 123 h 1541"/>
                <a:gd name="T10" fmla="*/ 1036 w 1175"/>
                <a:gd name="T11" fmla="*/ 181 h 1541"/>
                <a:gd name="T12" fmla="*/ 1081 w 1175"/>
                <a:gd name="T13" fmla="*/ 245 h 1541"/>
                <a:gd name="T14" fmla="*/ 1116 w 1175"/>
                <a:gd name="T15" fmla="*/ 317 h 1541"/>
                <a:gd name="T16" fmla="*/ 1143 w 1175"/>
                <a:gd name="T17" fmla="*/ 393 h 1541"/>
                <a:gd name="T18" fmla="*/ 1160 w 1175"/>
                <a:gd name="T19" fmla="*/ 473 h 1541"/>
                <a:gd name="T20" fmla="*/ 1171 w 1175"/>
                <a:gd name="T21" fmla="*/ 555 h 1541"/>
                <a:gd name="T22" fmla="*/ 1174 w 1175"/>
                <a:gd name="T23" fmla="*/ 695 h 1541"/>
                <a:gd name="T24" fmla="*/ 1162 w 1175"/>
                <a:gd name="T25" fmla="*/ 857 h 1541"/>
                <a:gd name="T26" fmla="*/ 1136 w 1175"/>
                <a:gd name="T27" fmla="*/ 1002 h 1541"/>
                <a:gd name="T28" fmla="*/ 1107 w 1175"/>
                <a:gd name="T29" fmla="*/ 1122 h 1541"/>
                <a:gd name="T30" fmla="*/ 1079 w 1175"/>
                <a:gd name="T31" fmla="*/ 1203 h 1541"/>
                <a:gd name="T32" fmla="*/ 1066 w 1175"/>
                <a:gd name="T33" fmla="*/ 1231 h 1541"/>
                <a:gd name="T34" fmla="*/ 1011 w 1175"/>
                <a:gd name="T35" fmla="*/ 1296 h 1541"/>
                <a:gd name="T36" fmla="*/ 924 w 1175"/>
                <a:gd name="T37" fmla="*/ 1372 h 1541"/>
                <a:gd name="T38" fmla="*/ 820 w 1175"/>
                <a:gd name="T39" fmla="*/ 1446 h 1541"/>
                <a:gd name="T40" fmla="*/ 712 w 1175"/>
                <a:gd name="T41" fmla="*/ 1507 h 1541"/>
                <a:gd name="T42" fmla="*/ 646 w 1175"/>
                <a:gd name="T43" fmla="*/ 1533 h 1541"/>
                <a:gd name="T44" fmla="*/ 601 w 1175"/>
                <a:gd name="T45" fmla="*/ 1541 h 1541"/>
                <a:gd name="T46" fmla="*/ 574 w 1175"/>
                <a:gd name="T47" fmla="*/ 1541 h 1541"/>
                <a:gd name="T48" fmla="*/ 529 w 1175"/>
                <a:gd name="T49" fmla="*/ 1533 h 1541"/>
                <a:gd name="T50" fmla="*/ 462 w 1175"/>
                <a:gd name="T51" fmla="*/ 1507 h 1541"/>
                <a:gd name="T52" fmla="*/ 354 w 1175"/>
                <a:gd name="T53" fmla="*/ 1446 h 1541"/>
                <a:gd name="T54" fmla="*/ 251 w 1175"/>
                <a:gd name="T55" fmla="*/ 1372 h 1541"/>
                <a:gd name="T56" fmla="*/ 165 w 1175"/>
                <a:gd name="T57" fmla="*/ 1296 h 1541"/>
                <a:gd name="T58" fmla="*/ 109 w 1175"/>
                <a:gd name="T59" fmla="*/ 1231 h 1541"/>
                <a:gd name="T60" fmla="*/ 95 w 1175"/>
                <a:gd name="T61" fmla="*/ 1203 h 1541"/>
                <a:gd name="T62" fmla="*/ 68 w 1175"/>
                <a:gd name="T63" fmla="*/ 1122 h 1541"/>
                <a:gd name="T64" fmla="*/ 38 w 1175"/>
                <a:gd name="T65" fmla="*/ 1002 h 1541"/>
                <a:gd name="T66" fmla="*/ 12 w 1175"/>
                <a:gd name="T67" fmla="*/ 857 h 1541"/>
                <a:gd name="T68" fmla="*/ 0 w 1175"/>
                <a:gd name="T69" fmla="*/ 695 h 1541"/>
                <a:gd name="T70" fmla="*/ 3 w 1175"/>
                <a:gd name="T71" fmla="*/ 555 h 1541"/>
                <a:gd name="T72" fmla="*/ 14 w 1175"/>
                <a:gd name="T73" fmla="*/ 473 h 1541"/>
                <a:gd name="T74" fmla="*/ 32 w 1175"/>
                <a:gd name="T75" fmla="*/ 393 h 1541"/>
                <a:gd name="T76" fmla="*/ 58 w 1175"/>
                <a:gd name="T77" fmla="*/ 317 h 1541"/>
                <a:gd name="T78" fmla="*/ 93 w 1175"/>
                <a:gd name="T79" fmla="*/ 245 h 1541"/>
                <a:gd name="T80" fmla="*/ 139 w 1175"/>
                <a:gd name="T81" fmla="*/ 181 h 1541"/>
                <a:gd name="T82" fmla="*/ 195 w 1175"/>
                <a:gd name="T83" fmla="*/ 123 h 1541"/>
                <a:gd name="T84" fmla="*/ 263 w 1175"/>
                <a:gd name="T85" fmla="*/ 76 h 1541"/>
                <a:gd name="T86" fmla="*/ 344 w 1175"/>
                <a:gd name="T87" fmla="*/ 39 h 1541"/>
                <a:gd name="T88" fmla="*/ 438 w 1175"/>
                <a:gd name="T89" fmla="*/ 13 h 1541"/>
                <a:gd name="T90" fmla="*/ 547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69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5" y="91"/>
                  </a:lnTo>
                  <a:lnTo>
                    <a:pt x="958" y="106"/>
                  </a:lnTo>
                  <a:lnTo>
                    <a:pt x="979" y="123"/>
                  </a:lnTo>
                  <a:lnTo>
                    <a:pt x="999" y="142"/>
                  </a:lnTo>
                  <a:lnTo>
                    <a:pt x="1018" y="161"/>
                  </a:lnTo>
                  <a:lnTo>
                    <a:pt x="1036" y="181"/>
                  </a:lnTo>
                  <a:lnTo>
                    <a:pt x="1052" y="201"/>
                  </a:lnTo>
                  <a:lnTo>
                    <a:pt x="1067" y="223"/>
                  </a:lnTo>
                  <a:lnTo>
                    <a:pt x="1081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5" y="446"/>
                  </a:lnTo>
                  <a:lnTo>
                    <a:pt x="1160" y="473"/>
                  </a:lnTo>
                  <a:lnTo>
                    <a:pt x="1164" y="500"/>
                  </a:lnTo>
                  <a:lnTo>
                    <a:pt x="1168" y="528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40"/>
                  </a:lnTo>
                  <a:lnTo>
                    <a:pt x="1174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6" y="956"/>
                  </a:lnTo>
                  <a:lnTo>
                    <a:pt x="1136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1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7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29" y="1533"/>
                  </a:lnTo>
                  <a:lnTo>
                    <a:pt x="512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7" y="1489"/>
                  </a:lnTo>
                  <a:lnTo>
                    <a:pt x="391" y="1469"/>
                  </a:lnTo>
                  <a:lnTo>
                    <a:pt x="354" y="1446"/>
                  </a:lnTo>
                  <a:lnTo>
                    <a:pt x="320" y="1422"/>
                  </a:lnTo>
                  <a:lnTo>
                    <a:pt x="284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1" y="1272"/>
                  </a:lnTo>
                  <a:lnTo>
                    <a:pt x="123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7" y="1182"/>
                  </a:lnTo>
                  <a:lnTo>
                    <a:pt x="77" y="1154"/>
                  </a:lnTo>
                  <a:lnTo>
                    <a:pt x="68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2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3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4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2" y="393"/>
                  </a:lnTo>
                  <a:lnTo>
                    <a:pt x="40" y="367"/>
                  </a:lnTo>
                  <a:lnTo>
                    <a:pt x="48" y="342"/>
                  </a:lnTo>
                  <a:lnTo>
                    <a:pt x="58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6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1"/>
                  </a:lnTo>
                  <a:lnTo>
                    <a:pt x="263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4" y="39"/>
                  </a:lnTo>
                  <a:lnTo>
                    <a:pt x="373" y="28"/>
                  </a:lnTo>
                  <a:lnTo>
                    <a:pt x="405" y="21"/>
                  </a:lnTo>
                  <a:lnTo>
                    <a:pt x="438" y="13"/>
                  </a:lnTo>
                  <a:lnTo>
                    <a:pt x="473" y="8"/>
                  </a:lnTo>
                  <a:lnTo>
                    <a:pt x="509" y="4"/>
                  </a:lnTo>
                  <a:lnTo>
                    <a:pt x="547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/>
            <p:cNvSpPr>
              <a:spLocks noEditPoints="1"/>
            </p:cNvSpPr>
            <p:nvPr/>
          </p:nvSpPr>
          <p:spPr bwMode="auto">
            <a:xfrm flipH="1">
              <a:off x="7024660" y="5068817"/>
              <a:ext cx="354552" cy="265827"/>
            </a:xfrm>
            <a:custGeom>
              <a:avLst/>
              <a:gdLst>
                <a:gd name="T0" fmla="*/ 284 w 1225"/>
                <a:gd name="T1" fmla="*/ 78 h 1076"/>
                <a:gd name="T2" fmla="*/ 407 w 1225"/>
                <a:gd name="T3" fmla="*/ 27 h 1076"/>
                <a:gd name="T4" fmla="*/ 535 w 1225"/>
                <a:gd name="T5" fmla="*/ 3 h 1076"/>
                <a:gd name="T6" fmla="*/ 665 w 1225"/>
                <a:gd name="T7" fmla="*/ 3 h 1076"/>
                <a:gd name="T8" fmla="*/ 789 w 1225"/>
                <a:gd name="T9" fmla="*/ 24 h 1076"/>
                <a:gd name="T10" fmla="*/ 904 w 1225"/>
                <a:gd name="T11" fmla="*/ 62 h 1076"/>
                <a:gd name="T12" fmla="*/ 1004 w 1225"/>
                <a:gd name="T13" fmla="*/ 115 h 1076"/>
                <a:gd name="T14" fmla="*/ 1081 w 1225"/>
                <a:gd name="T15" fmla="*/ 178 h 1076"/>
                <a:gd name="T16" fmla="*/ 1126 w 1225"/>
                <a:gd name="T17" fmla="*/ 234 h 1076"/>
                <a:gd name="T18" fmla="*/ 1174 w 1225"/>
                <a:gd name="T19" fmla="*/ 328 h 1076"/>
                <a:gd name="T20" fmla="*/ 1205 w 1225"/>
                <a:gd name="T21" fmla="*/ 431 h 1076"/>
                <a:gd name="T22" fmla="*/ 1221 w 1225"/>
                <a:gd name="T23" fmla="*/ 540 h 1076"/>
                <a:gd name="T24" fmla="*/ 1223 w 1225"/>
                <a:gd name="T25" fmla="*/ 679 h 1076"/>
                <a:gd name="T26" fmla="*/ 1203 w 1225"/>
                <a:gd name="T27" fmla="*/ 902 h 1076"/>
                <a:gd name="T28" fmla="*/ 1180 w 1225"/>
                <a:gd name="T29" fmla="*/ 1057 h 1076"/>
                <a:gd name="T30" fmla="*/ 1175 w 1225"/>
                <a:gd name="T31" fmla="*/ 1071 h 1076"/>
                <a:gd name="T32" fmla="*/ 1170 w 1225"/>
                <a:gd name="T33" fmla="*/ 1076 h 1076"/>
                <a:gd name="T34" fmla="*/ 1155 w 1225"/>
                <a:gd name="T35" fmla="*/ 1072 h 1076"/>
                <a:gd name="T36" fmla="*/ 1154 w 1225"/>
                <a:gd name="T37" fmla="*/ 1027 h 1076"/>
                <a:gd name="T38" fmla="*/ 1162 w 1225"/>
                <a:gd name="T39" fmla="*/ 946 h 1076"/>
                <a:gd name="T40" fmla="*/ 1158 w 1225"/>
                <a:gd name="T41" fmla="*/ 837 h 1076"/>
                <a:gd name="T42" fmla="*/ 1122 w 1225"/>
                <a:gd name="T43" fmla="*/ 746 h 1076"/>
                <a:gd name="T44" fmla="*/ 1057 w 1225"/>
                <a:gd name="T45" fmla="*/ 615 h 1076"/>
                <a:gd name="T46" fmla="*/ 1020 w 1225"/>
                <a:gd name="T47" fmla="*/ 491 h 1076"/>
                <a:gd name="T48" fmla="*/ 991 w 1225"/>
                <a:gd name="T49" fmla="*/ 452 h 1076"/>
                <a:gd name="T50" fmla="*/ 954 w 1225"/>
                <a:gd name="T51" fmla="*/ 411 h 1076"/>
                <a:gd name="T52" fmla="*/ 917 w 1225"/>
                <a:gd name="T53" fmla="*/ 392 h 1076"/>
                <a:gd name="T54" fmla="*/ 814 w 1225"/>
                <a:gd name="T55" fmla="*/ 375 h 1076"/>
                <a:gd name="T56" fmla="*/ 695 w 1225"/>
                <a:gd name="T57" fmla="*/ 388 h 1076"/>
                <a:gd name="T58" fmla="*/ 577 w 1225"/>
                <a:gd name="T59" fmla="*/ 423 h 1076"/>
                <a:gd name="T60" fmla="*/ 453 w 1225"/>
                <a:gd name="T61" fmla="*/ 469 h 1076"/>
                <a:gd name="T62" fmla="*/ 421 w 1225"/>
                <a:gd name="T63" fmla="*/ 459 h 1076"/>
                <a:gd name="T64" fmla="*/ 381 w 1225"/>
                <a:gd name="T65" fmla="*/ 411 h 1076"/>
                <a:gd name="T66" fmla="*/ 346 w 1225"/>
                <a:gd name="T67" fmla="*/ 388 h 1076"/>
                <a:gd name="T68" fmla="*/ 324 w 1225"/>
                <a:gd name="T69" fmla="*/ 389 h 1076"/>
                <a:gd name="T70" fmla="*/ 281 w 1225"/>
                <a:gd name="T71" fmla="*/ 428 h 1076"/>
                <a:gd name="T72" fmla="*/ 241 w 1225"/>
                <a:gd name="T73" fmla="*/ 466 h 1076"/>
                <a:gd name="T74" fmla="*/ 210 w 1225"/>
                <a:gd name="T75" fmla="*/ 468 h 1076"/>
                <a:gd name="T76" fmla="*/ 148 w 1225"/>
                <a:gd name="T77" fmla="*/ 481 h 1076"/>
                <a:gd name="T78" fmla="*/ 107 w 1225"/>
                <a:gd name="T79" fmla="*/ 520 h 1076"/>
                <a:gd name="T80" fmla="*/ 85 w 1225"/>
                <a:gd name="T81" fmla="*/ 577 h 1076"/>
                <a:gd name="T82" fmla="*/ 75 w 1225"/>
                <a:gd name="T83" fmla="*/ 666 h 1076"/>
                <a:gd name="T84" fmla="*/ 74 w 1225"/>
                <a:gd name="T85" fmla="*/ 857 h 1076"/>
                <a:gd name="T86" fmla="*/ 66 w 1225"/>
                <a:gd name="T87" fmla="*/ 921 h 1076"/>
                <a:gd name="T88" fmla="*/ 78 w 1225"/>
                <a:gd name="T89" fmla="*/ 1000 h 1076"/>
                <a:gd name="T90" fmla="*/ 78 w 1225"/>
                <a:gd name="T91" fmla="*/ 1070 h 1076"/>
                <a:gd name="T92" fmla="*/ 68 w 1225"/>
                <a:gd name="T93" fmla="*/ 1076 h 1076"/>
                <a:gd name="T94" fmla="*/ 60 w 1225"/>
                <a:gd name="T95" fmla="*/ 1075 h 1076"/>
                <a:gd name="T96" fmla="*/ 51 w 1225"/>
                <a:gd name="T97" fmla="*/ 1051 h 1076"/>
                <a:gd name="T98" fmla="*/ 44 w 1225"/>
                <a:gd name="T99" fmla="*/ 995 h 1076"/>
                <a:gd name="T100" fmla="*/ 10 w 1225"/>
                <a:gd name="T101" fmla="*/ 799 h 1076"/>
                <a:gd name="T102" fmla="*/ 0 w 1225"/>
                <a:gd name="T103" fmla="*/ 628 h 1076"/>
                <a:gd name="T104" fmla="*/ 5 w 1225"/>
                <a:gd name="T105" fmla="*/ 486 h 1076"/>
                <a:gd name="T106" fmla="*/ 29 w 1225"/>
                <a:gd name="T107" fmla="*/ 350 h 1076"/>
                <a:gd name="T108" fmla="*/ 76 w 1225"/>
                <a:gd name="T109" fmla="*/ 234 h 1076"/>
                <a:gd name="T110" fmla="*/ 109 w 1225"/>
                <a:gd name="T111" fmla="*/ 188 h 1076"/>
                <a:gd name="T112" fmla="*/ 151 w 1225"/>
                <a:gd name="T113" fmla="*/ 150 h 1076"/>
                <a:gd name="T114" fmla="*/ 200 w 1225"/>
                <a:gd name="T115" fmla="*/ 125 h 1076"/>
                <a:gd name="T116" fmla="*/ 673 w 1225"/>
                <a:gd name="T117" fmla="*/ 334 h 1076"/>
                <a:gd name="T118" fmla="*/ 665 w 1225"/>
                <a:gd name="T119" fmla="*/ 33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5" h="1076">
                  <a:moveTo>
                    <a:pt x="228" y="116"/>
                  </a:moveTo>
                  <a:lnTo>
                    <a:pt x="228" y="116"/>
                  </a:lnTo>
                  <a:lnTo>
                    <a:pt x="256" y="97"/>
                  </a:lnTo>
                  <a:lnTo>
                    <a:pt x="284" y="78"/>
                  </a:lnTo>
                  <a:lnTo>
                    <a:pt x="315" y="63"/>
                  </a:lnTo>
                  <a:lnTo>
                    <a:pt x="345" y="49"/>
                  </a:lnTo>
                  <a:lnTo>
                    <a:pt x="375" y="37"/>
                  </a:lnTo>
                  <a:lnTo>
                    <a:pt x="407" y="27"/>
                  </a:lnTo>
                  <a:lnTo>
                    <a:pt x="438" y="18"/>
                  </a:lnTo>
                  <a:lnTo>
                    <a:pt x="471" y="12"/>
                  </a:lnTo>
                  <a:lnTo>
                    <a:pt x="502" y="6"/>
                  </a:lnTo>
                  <a:lnTo>
                    <a:pt x="535" y="3"/>
                  </a:lnTo>
                  <a:lnTo>
                    <a:pt x="567" y="1"/>
                  </a:lnTo>
                  <a:lnTo>
                    <a:pt x="600" y="0"/>
                  </a:lnTo>
                  <a:lnTo>
                    <a:pt x="632" y="1"/>
                  </a:lnTo>
                  <a:lnTo>
                    <a:pt x="665" y="3"/>
                  </a:lnTo>
                  <a:lnTo>
                    <a:pt x="696" y="6"/>
                  </a:lnTo>
                  <a:lnTo>
                    <a:pt x="728" y="12"/>
                  </a:lnTo>
                  <a:lnTo>
                    <a:pt x="759" y="17"/>
                  </a:lnTo>
                  <a:lnTo>
                    <a:pt x="789" y="24"/>
                  </a:lnTo>
                  <a:lnTo>
                    <a:pt x="820" y="32"/>
                  </a:lnTo>
                  <a:lnTo>
                    <a:pt x="849" y="42"/>
                  </a:lnTo>
                  <a:lnTo>
                    <a:pt x="877" y="51"/>
                  </a:lnTo>
                  <a:lnTo>
                    <a:pt x="904" y="62"/>
                  </a:lnTo>
                  <a:lnTo>
                    <a:pt x="931" y="75"/>
                  </a:lnTo>
                  <a:lnTo>
                    <a:pt x="955" y="87"/>
                  </a:lnTo>
                  <a:lnTo>
                    <a:pt x="980" y="101"/>
                  </a:lnTo>
                  <a:lnTo>
                    <a:pt x="1004" y="115"/>
                  </a:lnTo>
                  <a:lnTo>
                    <a:pt x="1025" y="130"/>
                  </a:lnTo>
                  <a:lnTo>
                    <a:pt x="1045" y="145"/>
                  </a:lnTo>
                  <a:lnTo>
                    <a:pt x="1064" y="162"/>
                  </a:lnTo>
                  <a:lnTo>
                    <a:pt x="1081" y="178"/>
                  </a:lnTo>
                  <a:lnTo>
                    <a:pt x="1097" y="194"/>
                  </a:lnTo>
                  <a:lnTo>
                    <a:pt x="1110" y="211"/>
                  </a:lnTo>
                  <a:lnTo>
                    <a:pt x="1110" y="211"/>
                  </a:lnTo>
                  <a:lnTo>
                    <a:pt x="1126" y="234"/>
                  </a:lnTo>
                  <a:lnTo>
                    <a:pt x="1139" y="257"/>
                  </a:lnTo>
                  <a:lnTo>
                    <a:pt x="1153" y="279"/>
                  </a:lnTo>
                  <a:lnTo>
                    <a:pt x="1164" y="303"/>
                  </a:lnTo>
                  <a:lnTo>
                    <a:pt x="1174" y="328"/>
                  </a:lnTo>
                  <a:lnTo>
                    <a:pt x="1183" y="353"/>
                  </a:lnTo>
                  <a:lnTo>
                    <a:pt x="1192" y="379"/>
                  </a:lnTo>
                  <a:lnTo>
                    <a:pt x="1199" y="405"/>
                  </a:lnTo>
                  <a:lnTo>
                    <a:pt x="1205" y="431"/>
                  </a:lnTo>
                  <a:lnTo>
                    <a:pt x="1210" y="458"/>
                  </a:lnTo>
                  <a:lnTo>
                    <a:pt x="1214" y="485"/>
                  </a:lnTo>
                  <a:lnTo>
                    <a:pt x="1218" y="512"/>
                  </a:lnTo>
                  <a:lnTo>
                    <a:pt x="1221" y="540"/>
                  </a:lnTo>
                  <a:lnTo>
                    <a:pt x="1222" y="567"/>
                  </a:lnTo>
                  <a:lnTo>
                    <a:pt x="1223" y="595"/>
                  </a:lnTo>
                  <a:lnTo>
                    <a:pt x="1225" y="623"/>
                  </a:lnTo>
                  <a:lnTo>
                    <a:pt x="1223" y="679"/>
                  </a:lnTo>
                  <a:lnTo>
                    <a:pt x="1221" y="735"/>
                  </a:lnTo>
                  <a:lnTo>
                    <a:pt x="1217" y="791"/>
                  </a:lnTo>
                  <a:lnTo>
                    <a:pt x="1210" y="847"/>
                  </a:lnTo>
                  <a:lnTo>
                    <a:pt x="1203" y="902"/>
                  </a:lnTo>
                  <a:lnTo>
                    <a:pt x="1195" y="955"/>
                  </a:lnTo>
                  <a:lnTo>
                    <a:pt x="1180" y="1058"/>
                  </a:lnTo>
                  <a:lnTo>
                    <a:pt x="1180" y="1058"/>
                  </a:lnTo>
                  <a:lnTo>
                    <a:pt x="1180" y="1057"/>
                  </a:lnTo>
                  <a:lnTo>
                    <a:pt x="1180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5" y="1071"/>
                  </a:lnTo>
                  <a:lnTo>
                    <a:pt x="1172" y="1075"/>
                  </a:lnTo>
                  <a:lnTo>
                    <a:pt x="1172" y="1075"/>
                  </a:lnTo>
                  <a:lnTo>
                    <a:pt x="1171" y="1076"/>
                  </a:lnTo>
                  <a:lnTo>
                    <a:pt x="1170" y="1076"/>
                  </a:lnTo>
                  <a:lnTo>
                    <a:pt x="1165" y="1076"/>
                  </a:lnTo>
                  <a:lnTo>
                    <a:pt x="1156" y="1073"/>
                  </a:lnTo>
                  <a:lnTo>
                    <a:pt x="1156" y="1073"/>
                  </a:lnTo>
                  <a:lnTo>
                    <a:pt x="1155" y="1072"/>
                  </a:lnTo>
                  <a:lnTo>
                    <a:pt x="1154" y="1070"/>
                  </a:lnTo>
                  <a:lnTo>
                    <a:pt x="1154" y="1070"/>
                  </a:lnTo>
                  <a:lnTo>
                    <a:pt x="1154" y="1049"/>
                  </a:lnTo>
                  <a:lnTo>
                    <a:pt x="1154" y="1027"/>
                  </a:lnTo>
                  <a:lnTo>
                    <a:pt x="1154" y="1000"/>
                  </a:lnTo>
                  <a:lnTo>
                    <a:pt x="1154" y="1000"/>
                  </a:lnTo>
                  <a:lnTo>
                    <a:pt x="1157" y="973"/>
                  </a:lnTo>
                  <a:lnTo>
                    <a:pt x="1162" y="946"/>
                  </a:lnTo>
                  <a:lnTo>
                    <a:pt x="1171" y="893"/>
                  </a:lnTo>
                  <a:lnTo>
                    <a:pt x="1171" y="893"/>
                  </a:lnTo>
                  <a:lnTo>
                    <a:pt x="1165" y="864"/>
                  </a:lnTo>
                  <a:lnTo>
                    <a:pt x="1158" y="837"/>
                  </a:lnTo>
                  <a:lnTo>
                    <a:pt x="1151" y="812"/>
                  </a:lnTo>
                  <a:lnTo>
                    <a:pt x="1142" y="788"/>
                  </a:lnTo>
                  <a:lnTo>
                    <a:pt x="1133" y="766"/>
                  </a:lnTo>
                  <a:lnTo>
                    <a:pt x="1122" y="746"/>
                  </a:lnTo>
                  <a:lnTo>
                    <a:pt x="1101" y="705"/>
                  </a:lnTo>
                  <a:lnTo>
                    <a:pt x="1080" y="663"/>
                  </a:lnTo>
                  <a:lnTo>
                    <a:pt x="1069" y="640"/>
                  </a:lnTo>
                  <a:lnTo>
                    <a:pt x="1057" y="615"/>
                  </a:lnTo>
                  <a:lnTo>
                    <a:pt x="1047" y="588"/>
                  </a:lnTo>
                  <a:lnTo>
                    <a:pt x="1037" y="559"/>
                  </a:lnTo>
                  <a:lnTo>
                    <a:pt x="1028" y="527"/>
                  </a:lnTo>
                  <a:lnTo>
                    <a:pt x="1020" y="491"/>
                  </a:lnTo>
                  <a:lnTo>
                    <a:pt x="1020" y="491"/>
                  </a:lnTo>
                  <a:lnTo>
                    <a:pt x="1006" y="472"/>
                  </a:lnTo>
                  <a:lnTo>
                    <a:pt x="991" y="452"/>
                  </a:lnTo>
                  <a:lnTo>
                    <a:pt x="991" y="452"/>
                  </a:lnTo>
                  <a:lnTo>
                    <a:pt x="973" y="431"/>
                  </a:lnTo>
                  <a:lnTo>
                    <a:pt x="964" y="421"/>
                  </a:lnTo>
                  <a:lnTo>
                    <a:pt x="954" y="411"/>
                  </a:lnTo>
                  <a:lnTo>
                    <a:pt x="954" y="411"/>
                  </a:lnTo>
                  <a:lnTo>
                    <a:pt x="943" y="404"/>
                  </a:lnTo>
                  <a:lnTo>
                    <a:pt x="933" y="397"/>
                  </a:lnTo>
                  <a:lnTo>
                    <a:pt x="933" y="397"/>
                  </a:lnTo>
                  <a:lnTo>
                    <a:pt x="917" y="392"/>
                  </a:lnTo>
                  <a:lnTo>
                    <a:pt x="903" y="387"/>
                  </a:lnTo>
                  <a:lnTo>
                    <a:pt x="873" y="381"/>
                  </a:lnTo>
                  <a:lnTo>
                    <a:pt x="843" y="378"/>
                  </a:lnTo>
                  <a:lnTo>
                    <a:pt x="814" y="375"/>
                  </a:lnTo>
                  <a:lnTo>
                    <a:pt x="784" y="377"/>
                  </a:lnTo>
                  <a:lnTo>
                    <a:pt x="755" y="379"/>
                  </a:lnTo>
                  <a:lnTo>
                    <a:pt x="724" y="383"/>
                  </a:lnTo>
                  <a:lnTo>
                    <a:pt x="695" y="388"/>
                  </a:lnTo>
                  <a:lnTo>
                    <a:pt x="665" y="396"/>
                  </a:lnTo>
                  <a:lnTo>
                    <a:pt x="636" y="404"/>
                  </a:lnTo>
                  <a:lnTo>
                    <a:pt x="606" y="413"/>
                  </a:lnTo>
                  <a:lnTo>
                    <a:pt x="577" y="423"/>
                  </a:lnTo>
                  <a:lnTo>
                    <a:pt x="520" y="445"/>
                  </a:lnTo>
                  <a:lnTo>
                    <a:pt x="463" y="466"/>
                  </a:lnTo>
                  <a:lnTo>
                    <a:pt x="463" y="466"/>
                  </a:lnTo>
                  <a:lnTo>
                    <a:pt x="453" y="469"/>
                  </a:lnTo>
                  <a:lnTo>
                    <a:pt x="444" y="469"/>
                  </a:lnTo>
                  <a:lnTo>
                    <a:pt x="436" y="467"/>
                  </a:lnTo>
                  <a:lnTo>
                    <a:pt x="428" y="464"/>
                  </a:lnTo>
                  <a:lnTo>
                    <a:pt x="421" y="459"/>
                  </a:lnTo>
                  <a:lnTo>
                    <a:pt x="415" y="452"/>
                  </a:lnTo>
                  <a:lnTo>
                    <a:pt x="401" y="437"/>
                  </a:lnTo>
                  <a:lnTo>
                    <a:pt x="389" y="420"/>
                  </a:lnTo>
                  <a:lnTo>
                    <a:pt x="381" y="411"/>
                  </a:lnTo>
                  <a:lnTo>
                    <a:pt x="374" y="405"/>
                  </a:lnTo>
                  <a:lnTo>
                    <a:pt x="365" y="397"/>
                  </a:lnTo>
                  <a:lnTo>
                    <a:pt x="356" y="393"/>
                  </a:lnTo>
                  <a:lnTo>
                    <a:pt x="346" y="388"/>
                  </a:lnTo>
                  <a:lnTo>
                    <a:pt x="335" y="386"/>
                  </a:lnTo>
                  <a:lnTo>
                    <a:pt x="335" y="386"/>
                  </a:lnTo>
                  <a:lnTo>
                    <a:pt x="330" y="387"/>
                  </a:lnTo>
                  <a:lnTo>
                    <a:pt x="324" y="389"/>
                  </a:lnTo>
                  <a:lnTo>
                    <a:pt x="318" y="394"/>
                  </a:lnTo>
                  <a:lnTo>
                    <a:pt x="310" y="399"/>
                  </a:lnTo>
                  <a:lnTo>
                    <a:pt x="297" y="412"/>
                  </a:lnTo>
                  <a:lnTo>
                    <a:pt x="281" y="428"/>
                  </a:lnTo>
                  <a:lnTo>
                    <a:pt x="267" y="443"/>
                  </a:lnTo>
                  <a:lnTo>
                    <a:pt x="253" y="458"/>
                  </a:lnTo>
                  <a:lnTo>
                    <a:pt x="246" y="463"/>
                  </a:lnTo>
                  <a:lnTo>
                    <a:pt x="241" y="466"/>
                  </a:lnTo>
                  <a:lnTo>
                    <a:pt x="235" y="469"/>
                  </a:lnTo>
                  <a:lnTo>
                    <a:pt x="231" y="469"/>
                  </a:lnTo>
                  <a:lnTo>
                    <a:pt x="231" y="469"/>
                  </a:lnTo>
                  <a:lnTo>
                    <a:pt x="210" y="468"/>
                  </a:lnTo>
                  <a:lnTo>
                    <a:pt x="192" y="468"/>
                  </a:lnTo>
                  <a:lnTo>
                    <a:pt x="176" y="472"/>
                  </a:lnTo>
                  <a:lnTo>
                    <a:pt x="161" y="476"/>
                  </a:lnTo>
                  <a:lnTo>
                    <a:pt x="148" y="481"/>
                  </a:lnTo>
                  <a:lnTo>
                    <a:pt x="135" y="489"/>
                  </a:lnTo>
                  <a:lnTo>
                    <a:pt x="125" y="497"/>
                  </a:lnTo>
                  <a:lnTo>
                    <a:pt x="115" y="508"/>
                  </a:lnTo>
                  <a:lnTo>
                    <a:pt x="107" y="520"/>
                  </a:lnTo>
                  <a:lnTo>
                    <a:pt x="101" y="532"/>
                  </a:lnTo>
                  <a:lnTo>
                    <a:pt x="95" y="546"/>
                  </a:lnTo>
                  <a:lnTo>
                    <a:pt x="89" y="561"/>
                  </a:lnTo>
                  <a:lnTo>
                    <a:pt x="85" y="577"/>
                  </a:lnTo>
                  <a:lnTo>
                    <a:pt x="81" y="594"/>
                  </a:lnTo>
                  <a:lnTo>
                    <a:pt x="79" y="611"/>
                  </a:lnTo>
                  <a:lnTo>
                    <a:pt x="77" y="629"/>
                  </a:lnTo>
                  <a:lnTo>
                    <a:pt x="75" y="666"/>
                  </a:lnTo>
                  <a:lnTo>
                    <a:pt x="75" y="705"/>
                  </a:lnTo>
                  <a:lnTo>
                    <a:pt x="75" y="783"/>
                  </a:lnTo>
                  <a:lnTo>
                    <a:pt x="75" y="821"/>
                  </a:lnTo>
                  <a:lnTo>
                    <a:pt x="74" y="857"/>
                  </a:lnTo>
                  <a:lnTo>
                    <a:pt x="71" y="891"/>
                  </a:lnTo>
                  <a:lnTo>
                    <a:pt x="69" y="906"/>
                  </a:lnTo>
                  <a:lnTo>
                    <a:pt x="66" y="921"/>
                  </a:lnTo>
                  <a:lnTo>
                    <a:pt x="66" y="921"/>
                  </a:lnTo>
                  <a:lnTo>
                    <a:pt x="72" y="960"/>
                  </a:lnTo>
                  <a:lnTo>
                    <a:pt x="76" y="980"/>
                  </a:lnTo>
                  <a:lnTo>
                    <a:pt x="78" y="1000"/>
                  </a:lnTo>
                  <a:lnTo>
                    <a:pt x="78" y="1000"/>
                  </a:lnTo>
                  <a:lnTo>
                    <a:pt x="79" y="1027"/>
                  </a:lnTo>
                  <a:lnTo>
                    <a:pt x="79" y="1049"/>
                  </a:lnTo>
                  <a:lnTo>
                    <a:pt x="78" y="1070"/>
                  </a:lnTo>
                  <a:lnTo>
                    <a:pt x="78" y="1070"/>
                  </a:lnTo>
                  <a:lnTo>
                    <a:pt x="78" y="1072"/>
                  </a:lnTo>
                  <a:lnTo>
                    <a:pt x="76" y="1073"/>
                  </a:lnTo>
                  <a:lnTo>
                    <a:pt x="76" y="1073"/>
                  </a:lnTo>
                  <a:lnTo>
                    <a:pt x="68" y="1076"/>
                  </a:lnTo>
                  <a:lnTo>
                    <a:pt x="63" y="1076"/>
                  </a:lnTo>
                  <a:lnTo>
                    <a:pt x="61" y="1076"/>
                  </a:lnTo>
                  <a:lnTo>
                    <a:pt x="60" y="1075"/>
                  </a:lnTo>
                  <a:lnTo>
                    <a:pt x="60" y="1075"/>
                  </a:lnTo>
                  <a:lnTo>
                    <a:pt x="57" y="1071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1" y="1051"/>
                  </a:lnTo>
                  <a:lnTo>
                    <a:pt x="50" y="1036"/>
                  </a:lnTo>
                  <a:lnTo>
                    <a:pt x="50" y="1036"/>
                  </a:lnTo>
                  <a:lnTo>
                    <a:pt x="44" y="995"/>
                  </a:lnTo>
                  <a:lnTo>
                    <a:pt x="44" y="995"/>
                  </a:lnTo>
                  <a:lnTo>
                    <a:pt x="35" y="960"/>
                  </a:lnTo>
                  <a:lnTo>
                    <a:pt x="26" y="913"/>
                  </a:lnTo>
                  <a:lnTo>
                    <a:pt x="17" y="859"/>
                  </a:lnTo>
                  <a:lnTo>
                    <a:pt x="10" y="799"/>
                  </a:lnTo>
                  <a:lnTo>
                    <a:pt x="4" y="733"/>
                  </a:lnTo>
                  <a:lnTo>
                    <a:pt x="2" y="699"/>
                  </a:lnTo>
                  <a:lnTo>
                    <a:pt x="1" y="664"/>
                  </a:lnTo>
                  <a:lnTo>
                    <a:pt x="0" y="628"/>
                  </a:lnTo>
                  <a:lnTo>
                    <a:pt x="0" y="592"/>
                  </a:lnTo>
                  <a:lnTo>
                    <a:pt x="1" y="557"/>
                  </a:lnTo>
                  <a:lnTo>
                    <a:pt x="2" y="521"/>
                  </a:lnTo>
                  <a:lnTo>
                    <a:pt x="5" y="486"/>
                  </a:lnTo>
                  <a:lnTo>
                    <a:pt x="10" y="450"/>
                  </a:lnTo>
                  <a:lnTo>
                    <a:pt x="14" y="415"/>
                  </a:lnTo>
                  <a:lnTo>
                    <a:pt x="21" y="382"/>
                  </a:lnTo>
                  <a:lnTo>
                    <a:pt x="29" y="350"/>
                  </a:lnTo>
                  <a:lnTo>
                    <a:pt x="38" y="318"/>
                  </a:lnTo>
                  <a:lnTo>
                    <a:pt x="49" y="288"/>
                  </a:lnTo>
                  <a:lnTo>
                    <a:pt x="61" y="260"/>
                  </a:lnTo>
                  <a:lnTo>
                    <a:pt x="76" y="234"/>
                  </a:lnTo>
                  <a:lnTo>
                    <a:pt x="84" y="221"/>
                  </a:lnTo>
                  <a:lnTo>
                    <a:pt x="92" y="209"/>
                  </a:lnTo>
                  <a:lnTo>
                    <a:pt x="101" y="198"/>
                  </a:lnTo>
                  <a:lnTo>
                    <a:pt x="109" y="188"/>
                  </a:lnTo>
                  <a:lnTo>
                    <a:pt x="118" y="177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51" y="150"/>
                  </a:lnTo>
                  <a:lnTo>
                    <a:pt x="162" y="142"/>
                  </a:lnTo>
                  <a:lnTo>
                    <a:pt x="175" y="136"/>
                  </a:lnTo>
                  <a:lnTo>
                    <a:pt x="187" y="129"/>
                  </a:lnTo>
                  <a:lnTo>
                    <a:pt x="200" y="125"/>
                  </a:lnTo>
                  <a:lnTo>
                    <a:pt x="214" y="120"/>
                  </a:lnTo>
                  <a:lnTo>
                    <a:pt x="228" y="116"/>
                  </a:lnTo>
                  <a:lnTo>
                    <a:pt x="228" y="116"/>
                  </a:lnTo>
                  <a:close/>
                  <a:moveTo>
                    <a:pt x="673" y="334"/>
                  </a:moveTo>
                  <a:lnTo>
                    <a:pt x="673" y="334"/>
                  </a:lnTo>
                  <a:lnTo>
                    <a:pt x="687" y="330"/>
                  </a:lnTo>
                  <a:lnTo>
                    <a:pt x="687" y="330"/>
                  </a:lnTo>
                  <a:lnTo>
                    <a:pt x="665" y="335"/>
                  </a:lnTo>
                  <a:lnTo>
                    <a:pt x="665" y="335"/>
                  </a:lnTo>
                  <a:lnTo>
                    <a:pt x="673" y="334"/>
                  </a:lnTo>
                  <a:lnTo>
                    <a:pt x="673" y="334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 flipH="1">
              <a:off x="6962092" y="5089667"/>
              <a:ext cx="325006" cy="147682"/>
            </a:xfrm>
            <a:custGeom>
              <a:avLst/>
              <a:gdLst>
                <a:gd name="T0" fmla="*/ 147 w 1124"/>
                <a:gd name="T1" fmla="*/ 98 h 592"/>
                <a:gd name="T2" fmla="*/ 226 w 1124"/>
                <a:gd name="T3" fmla="*/ 56 h 592"/>
                <a:gd name="T4" fmla="*/ 325 w 1124"/>
                <a:gd name="T5" fmla="*/ 21 h 592"/>
                <a:gd name="T6" fmla="*/ 402 w 1124"/>
                <a:gd name="T7" fmla="*/ 5 h 592"/>
                <a:gd name="T8" fmla="*/ 464 w 1124"/>
                <a:gd name="T9" fmla="*/ 0 h 592"/>
                <a:gd name="T10" fmla="*/ 527 w 1124"/>
                <a:gd name="T11" fmla="*/ 5 h 592"/>
                <a:gd name="T12" fmla="*/ 592 w 1124"/>
                <a:gd name="T13" fmla="*/ 20 h 592"/>
                <a:gd name="T14" fmla="*/ 655 w 1124"/>
                <a:gd name="T15" fmla="*/ 43 h 592"/>
                <a:gd name="T16" fmla="*/ 775 w 1124"/>
                <a:gd name="T17" fmla="*/ 84 h 592"/>
                <a:gd name="T18" fmla="*/ 883 w 1124"/>
                <a:gd name="T19" fmla="*/ 111 h 592"/>
                <a:gd name="T20" fmla="*/ 975 w 1124"/>
                <a:gd name="T21" fmla="*/ 122 h 592"/>
                <a:gd name="T22" fmla="*/ 1043 w 1124"/>
                <a:gd name="T23" fmla="*/ 117 h 592"/>
                <a:gd name="T24" fmla="*/ 1069 w 1124"/>
                <a:gd name="T25" fmla="*/ 107 h 592"/>
                <a:gd name="T26" fmla="*/ 1087 w 1124"/>
                <a:gd name="T27" fmla="*/ 92 h 592"/>
                <a:gd name="T28" fmla="*/ 1097 w 1124"/>
                <a:gd name="T29" fmla="*/ 119 h 592"/>
                <a:gd name="T30" fmla="*/ 1117 w 1124"/>
                <a:gd name="T31" fmla="*/ 189 h 592"/>
                <a:gd name="T32" fmla="*/ 1124 w 1124"/>
                <a:gd name="T33" fmla="*/ 252 h 592"/>
                <a:gd name="T34" fmla="*/ 1120 w 1124"/>
                <a:gd name="T35" fmla="*/ 304 h 592"/>
                <a:gd name="T36" fmla="*/ 1108 w 1124"/>
                <a:gd name="T37" fmla="*/ 357 h 592"/>
                <a:gd name="T38" fmla="*/ 1085 w 1124"/>
                <a:gd name="T39" fmla="*/ 411 h 592"/>
                <a:gd name="T40" fmla="*/ 1045 w 1124"/>
                <a:gd name="T41" fmla="*/ 461 h 592"/>
                <a:gd name="T42" fmla="*/ 988 w 1124"/>
                <a:gd name="T43" fmla="*/ 508 h 592"/>
                <a:gd name="T44" fmla="*/ 940 w 1124"/>
                <a:gd name="T45" fmla="*/ 535 h 592"/>
                <a:gd name="T46" fmla="*/ 866 w 1124"/>
                <a:gd name="T47" fmla="*/ 566 h 592"/>
                <a:gd name="T48" fmla="*/ 791 w 1124"/>
                <a:gd name="T49" fmla="*/ 584 h 592"/>
                <a:gd name="T50" fmla="*/ 717 w 1124"/>
                <a:gd name="T51" fmla="*/ 592 h 592"/>
                <a:gd name="T52" fmla="*/ 645 w 1124"/>
                <a:gd name="T53" fmla="*/ 590 h 592"/>
                <a:gd name="T54" fmla="*/ 576 w 1124"/>
                <a:gd name="T55" fmla="*/ 581 h 592"/>
                <a:gd name="T56" fmla="*/ 512 w 1124"/>
                <a:gd name="T57" fmla="*/ 566 h 592"/>
                <a:gd name="T58" fmla="*/ 454 w 1124"/>
                <a:gd name="T59" fmla="*/ 546 h 592"/>
                <a:gd name="T60" fmla="*/ 361 w 1124"/>
                <a:gd name="T61" fmla="*/ 496 h 592"/>
                <a:gd name="T62" fmla="*/ 328 w 1124"/>
                <a:gd name="T63" fmla="*/ 470 h 592"/>
                <a:gd name="T64" fmla="*/ 286 w 1124"/>
                <a:gd name="T65" fmla="*/ 425 h 592"/>
                <a:gd name="T66" fmla="*/ 186 w 1124"/>
                <a:gd name="T67" fmla="*/ 328 h 592"/>
                <a:gd name="T68" fmla="*/ 124 w 1124"/>
                <a:gd name="T69" fmla="*/ 282 h 592"/>
                <a:gd name="T70" fmla="*/ 67 w 1124"/>
                <a:gd name="T71" fmla="*/ 253 h 592"/>
                <a:gd name="T72" fmla="*/ 41 w 1124"/>
                <a:gd name="T73" fmla="*/ 249 h 592"/>
                <a:gd name="T74" fmla="*/ 18 w 1124"/>
                <a:gd name="T75" fmla="*/ 253 h 592"/>
                <a:gd name="T76" fmla="*/ 6 w 1124"/>
                <a:gd name="T77" fmla="*/ 256 h 592"/>
                <a:gd name="T78" fmla="*/ 0 w 1124"/>
                <a:gd name="T79" fmla="*/ 254 h 592"/>
                <a:gd name="T80" fmla="*/ 11 w 1124"/>
                <a:gd name="T81" fmla="*/ 232 h 592"/>
                <a:gd name="T82" fmla="*/ 77 w 1124"/>
                <a:gd name="T83" fmla="*/ 160 h 592"/>
                <a:gd name="T84" fmla="*/ 134 w 1124"/>
                <a:gd name="T85" fmla="*/ 10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4" h="592">
                  <a:moveTo>
                    <a:pt x="134" y="105"/>
                  </a:moveTo>
                  <a:lnTo>
                    <a:pt x="134" y="105"/>
                  </a:lnTo>
                  <a:lnTo>
                    <a:pt x="147" y="98"/>
                  </a:lnTo>
                  <a:lnTo>
                    <a:pt x="178" y="80"/>
                  </a:lnTo>
                  <a:lnTo>
                    <a:pt x="201" y="69"/>
                  </a:lnTo>
                  <a:lnTo>
                    <a:pt x="226" y="56"/>
                  </a:lnTo>
                  <a:lnTo>
                    <a:pt x="257" y="44"/>
                  </a:lnTo>
                  <a:lnTo>
                    <a:pt x="289" y="33"/>
                  </a:lnTo>
                  <a:lnTo>
                    <a:pt x="325" y="21"/>
                  </a:lnTo>
                  <a:lnTo>
                    <a:pt x="362" y="12"/>
                  </a:lnTo>
                  <a:lnTo>
                    <a:pt x="382" y="8"/>
                  </a:lnTo>
                  <a:lnTo>
                    <a:pt x="402" y="5"/>
                  </a:lnTo>
                  <a:lnTo>
                    <a:pt x="423" y="2"/>
                  </a:lnTo>
                  <a:lnTo>
                    <a:pt x="443" y="1"/>
                  </a:lnTo>
                  <a:lnTo>
                    <a:pt x="464" y="0"/>
                  </a:lnTo>
                  <a:lnTo>
                    <a:pt x="486" y="0"/>
                  </a:lnTo>
                  <a:lnTo>
                    <a:pt x="506" y="2"/>
                  </a:lnTo>
                  <a:lnTo>
                    <a:pt x="527" y="5"/>
                  </a:lnTo>
                  <a:lnTo>
                    <a:pt x="549" y="8"/>
                  </a:lnTo>
                  <a:lnTo>
                    <a:pt x="571" y="13"/>
                  </a:lnTo>
                  <a:lnTo>
                    <a:pt x="592" y="20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55" y="43"/>
                  </a:lnTo>
                  <a:lnTo>
                    <a:pt x="696" y="59"/>
                  </a:lnTo>
                  <a:lnTo>
                    <a:pt x="736" y="73"/>
                  </a:lnTo>
                  <a:lnTo>
                    <a:pt x="775" y="84"/>
                  </a:lnTo>
                  <a:lnTo>
                    <a:pt x="813" y="95"/>
                  </a:lnTo>
                  <a:lnTo>
                    <a:pt x="849" y="104"/>
                  </a:lnTo>
                  <a:lnTo>
                    <a:pt x="883" y="111"/>
                  </a:lnTo>
                  <a:lnTo>
                    <a:pt x="915" y="117"/>
                  </a:lnTo>
                  <a:lnTo>
                    <a:pt x="945" y="120"/>
                  </a:lnTo>
                  <a:lnTo>
                    <a:pt x="975" y="122"/>
                  </a:lnTo>
                  <a:lnTo>
                    <a:pt x="1000" y="122"/>
                  </a:lnTo>
                  <a:lnTo>
                    <a:pt x="1023" y="121"/>
                  </a:lnTo>
                  <a:lnTo>
                    <a:pt x="1043" y="117"/>
                  </a:lnTo>
                  <a:lnTo>
                    <a:pt x="1052" y="114"/>
                  </a:lnTo>
                  <a:lnTo>
                    <a:pt x="1061" y="110"/>
                  </a:lnTo>
                  <a:lnTo>
                    <a:pt x="1069" y="107"/>
                  </a:lnTo>
                  <a:lnTo>
                    <a:pt x="1076" y="103"/>
                  </a:lnTo>
                  <a:lnTo>
                    <a:pt x="1081" y="97"/>
                  </a:lnTo>
                  <a:lnTo>
                    <a:pt x="1087" y="92"/>
                  </a:lnTo>
                  <a:lnTo>
                    <a:pt x="1087" y="92"/>
                  </a:lnTo>
                  <a:lnTo>
                    <a:pt x="1091" y="105"/>
                  </a:lnTo>
                  <a:lnTo>
                    <a:pt x="1097" y="119"/>
                  </a:lnTo>
                  <a:lnTo>
                    <a:pt x="1104" y="138"/>
                  </a:lnTo>
                  <a:lnTo>
                    <a:pt x="1110" y="162"/>
                  </a:lnTo>
                  <a:lnTo>
                    <a:pt x="1117" y="189"/>
                  </a:lnTo>
                  <a:lnTo>
                    <a:pt x="1122" y="219"/>
                  </a:lnTo>
                  <a:lnTo>
                    <a:pt x="1123" y="236"/>
                  </a:lnTo>
                  <a:lnTo>
                    <a:pt x="1124" y="252"/>
                  </a:lnTo>
                  <a:lnTo>
                    <a:pt x="1124" y="269"/>
                  </a:lnTo>
                  <a:lnTo>
                    <a:pt x="1123" y="286"/>
                  </a:lnTo>
                  <a:lnTo>
                    <a:pt x="1120" y="304"/>
                  </a:lnTo>
                  <a:lnTo>
                    <a:pt x="1118" y="321"/>
                  </a:lnTo>
                  <a:lnTo>
                    <a:pt x="1114" y="339"/>
                  </a:lnTo>
                  <a:lnTo>
                    <a:pt x="1108" y="357"/>
                  </a:lnTo>
                  <a:lnTo>
                    <a:pt x="1102" y="375"/>
                  </a:lnTo>
                  <a:lnTo>
                    <a:pt x="1094" y="392"/>
                  </a:lnTo>
                  <a:lnTo>
                    <a:pt x="1085" y="411"/>
                  </a:lnTo>
                  <a:lnTo>
                    <a:pt x="1073" y="428"/>
                  </a:lnTo>
                  <a:lnTo>
                    <a:pt x="1060" y="445"/>
                  </a:lnTo>
                  <a:lnTo>
                    <a:pt x="1045" y="461"/>
                  </a:lnTo>
                  <a:lnTo>
                    <a:pt x="1028" y="478"/>
                  </a:lnTo>
                  <a:lnTo>
                    <a:pt x="1009" y="493"/>
                  </a:lnTo>
                  <a:lnTo>
                    <a:pt x="988" y="508"/>
                  </a:lnTo>
                  <a:lnTo>
                    <a:pt x="965" y="522"/>
                  </a:lnTo>
                  <a:lnTo>
                    <a:pt x="965" y="522"/>
                  </a:lnTo>
                  <a:lnTo>
                    <a:pt x="940" y="535"/>
                  </a:lnTo>
                  <a:lnTo>
                    <a:pt x="915" y="547"/>
                  </a:lnTo>
                  <a:lnTo>
                    <a:pt x="890" y="556"/>
                  </a:lnTo>
                  <a:lnTo>
                    <a:pt x="866" y="566"/>
                  </a:lnTo>
                  <a:lnTo>
                    <a:pt x="840" y="573"/>
                  </a:lnTo>
                  <a:lnTo>
                    <a:pt x="815" y="579"/>
                  </a:lnTo>
                  <a:lnTo>
                    <a:pt x="791" y="584"/>
                  </a:lnTo>
                  <a:lnTo>
                    <a:pt x="766" y="588"/>
                  </a:lnTo>
                  <a:lnTo>
                    <a:pt x="741" y="590"/>
                  </a:lnTo>
                  <a:lnTo>
                    <a:pt x="717" y="592"/>
                  </a:lnTo>
                  <a:lnTo>
                    <a:pt x="692" y="592"/>
                  </a:lnTo>
                  <a:lnTo>
                    <a:pt x="668" y="592"/>
                  </a:lnTo>
                  <a:lnTo>
                    <a:pt x="645" y="590"/>
                  </a:lnTo>
                  <a:lnTo>
                    <a:pt x="621" y="588"/>
                  </a:lnTo>
                  <a:lnTo>
                    <a:pt x="599" y="585"/>
                  </a:lnTo>
                  <a:lnTo>
                    <a:pt x="576" y="581"/>
                  </a:lnTo>
                  <a:lnTo>
                    <a:pt x="554" y="577"/>
                  </a:lnTo>
                  <a:lnTo>
                    <a:pt x="533" y="571"/>
                  </a:lnTo>
                  <a:lnTo>
                    <a:pt x="512" y="566"/>
                  </a:lnTo>
                  <a:lnTo>
                    <a:pt x="492" y="560"/>
                  </a:lnTo>
                  <a:lnTo>
                    <a:pt x="473" y="553"/>
                  </a:lnTo>
                  <a:lnTo>
                    <a:pt x="454" y="546"/>
                  </a:lnTo>
                  <a:lnTo>
                    <a:pt x="419" y="530"/>
                  </a:lnTo>
                  <a:lnTo>
                    <a:pt x="389" y="513"/>
                  </a:lnTo>
                  <a:lnTo>
                    <a:pt x="361" y="496"/>
                  </a:lnTo>
                  <a:lnTo>
                    <a:pt x="350" y="487"/>
                  </a:lnTo>
                  <a:lnTo>
                    <a:pt x="339" y="479"/>
                  </a:lnTo>
                  <a:lnTo>
                    <a:pt x="328" y="470"/>
                  </a:lnTo>
                  <a:lnTo>
                    <a:pt x="319" y="461"/>
                  </a:lnTo>
                  <a:lnTo>
                    <a:pt x="319" y="461"/>
                  </a:lnTo>
                  <a:lnTo>
                    <a:pt x="286" y="425"/>
                  </a:lnTo>
                  <a:lnTo>
                    <a:pt x="248" y="386"/>
                  </a:lnTo>
                  <a:lnTo>
                    <a:pt x="207" y="347"/>
                  </a:lnTo>
                  <a:lnTo>
                    <a:pt x="186" y="328"/>
                  </a:lnTo>
                  <a:lnTo>
                    <a:pt x="166" y="311"/>
                  </a:lnTo>
                  <a:lnTo>
                    <a:pt x="144" y="296"/>
                  </a:lnTo>
                  <a:lnTo>
                    <a:pt x="124" y="282"/>
                  </a:lnTo>
                  <a:lnTo>
                    <a:pt x="104" y="269"/>
                  </a:lnTo>
                  <a:lnTo>
                    <a:pt x="85" y="259"/>
                  </a:lnTo>
                  <a:lnTo>
                    <a:pt x="67" y="253"/>
                  </a:lnTo>
                  <a:lnTo>
                    <a:pt x="58" y="251"/>
                  </a:lnTo>
                  <a:lnTo>
                    <a:pt x="49" y="250"/>
                  </a:lnTo>
                  <a:lnTo>
                    <a:pt x="41" y="249"/>
                  </a:lnTo>
                  <a:lnTo>
                    <a:pt x="32" y="250"/>
                  </a:lnTo>
                  <a:lnTo>
                    <a:pt x="26" y="251"/>
                  </a:lnTo>
                  <a:lnTo>
                    <a:pt x="18" y="253"/>
                  </a:lnTo>
                  <a:lnTo>
                    <a:pt x="18" y="253"/>
                  </a:lnTo>
                  <a:lnTo>
                    <a:pt x="11" y="255"/>
                  </a:lnTo>
                  <a:lnTo>
                    <a:pt x="6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4"/>
                  </a:lnTo>
                  <a:lnTo>
                    <a:pt x="0" y="251"/>
                  </a:lnTo>
                  <a:lnTo>
                    <a:pt x="3" y="243"/>
                  </a:lnTo>
                  <a:lnTo>
                    <a:pt x="11" y="232"/>
                  </a:lnTo>
                  <a:lnTo>
                    <a:pt x="21" y="219"/>
                  </a:lnTo>
                  <a:lnTo>
                    <a:pt x="48" y="190"/>
                  </a:lnTo>
                  <a:lnTo>
                    <a:pt x="77" y="160"/>
                  </a:lnTo>
                  <a:lnTo>
                    <a:pt x="106" y="133"/>
                  </a:lnTo>
                  <a:lnTo>
                    <a:pt x="134" y="105"/>
                  </a:lnTo>
                  <a:lnTo>
                    <a:pt x="134" y="10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 flipH="1">
              <a:off x="6642300" y="5546611"/>
              <a:ext cx="59092" cy="76447"/>
            </a:xfrm>
            <a:custGeom>
              <a:avLst/>
              <a:gdLst>
                <a:gd name="T0" fmla="*/ 155 w 207"/>
                <a:gd name="T1" fmla="*/ 4 h 305"/>
                <a:gd name="T2" fmla="*/ 136 w 207"/>
                <a:gd name="T3" fmla="*/ 0 h 305"/>
                <a:gd name="T4" fmla="*/ 116 w 207"/>
                <a:gd name="T5" fmla="*/ 4 h 305"/>
                <a:gd name="T6" fmla="*/ 96 w 207"/>
                <a:gd name="T7" fmla="*/ 12 h 305"/>
                <a:gd name="T8" fmla="*/ 77 w 207"/>
                <a:gd name="T9" fmla="*/ 26 h 305"/>
                <a:gd name="T10" fmla="*/ 57 w 207"/>
                <a:gd name="T11" fmla="*/ 46 h 305"/>
                <a:gd name="T12" fmla="*/ 41 w 207"/>
                <a:gd name="T13" fmla="*/ 68 h 305"/>
                <a:gd name="T14" fmla="*/ 26 w 207"/>
                <a:gd name="T15" fmla="*/ 94 h 305"/>
                <a:gd name="T16" fmla="*/ 14 w 207"/>
                <a:gd name="T17" fmla="*/ 125 h 305"/>
                <a:gd name="T18" fmla="*/ 9 w 207"/>
                <a:gd name="T19" fmla="*/ 140 h 305"/>
                <a:gd name="T20" fmla="*/ 2 w 207"/>
                <a:gd name="T21" fmla="*/ 170 h 305"/>
                <a:gd name="T22" fmla="*/ 0 w 207"/>
                <a:gd name="T23" fmla="*/ 199 h 305"/>
                <a:gd name="T24" fmla="*/ 1 w 207"/>
                <a:gd name="T25" fmla="*/ 226 h 305"/>
                <a:gd name="T26" fmla="*/ 7 w 207"/>
                <a:gd name="T27" fmla="*/ 250 h 305"/>
                <a:gd name="T28" fmla="*/ 16 w 207"/>
                <a:gd name="T29" fmla="*/ 270 h 305"/>
                <a:gd name="T30" fmla="*/ 28 w 207"/>
                <a:gd name="T31" fmla="*/ 288 h 305"/>
                <a:gd name="T32" fmla="*/ 43 w 207"/>
                <a:gd name="T33" fmla="*/ 298 h 305"/>
                <a:gd name="T34" fmla="*/ 52 w 207"/>
                <a:gd name="T35" fmla="*/ 303 h 305"/>
                <a:gd name="T36" fmla="*/ 71 w 207"/>
                <a:gd name="T37" fmla="*/ 305 h 305"/>
                <a:gd name="T38" fmla="*/ 91 w 207"/>
                <a:gd name="T39" fmla="*/ 302 h 305"/>
                <a:gd name="T40" fmla="*/ 111 w 207"/>
                <a:gd name="T41" fmla="*/ 293 h 305"/>
                <a:gd name="T42" fmla="*/ 130 w 207"/>
                <a:gd name="T43" fmla="*/ 279 h 305"/>
                <a:gd name="T44" fmla="*/ 149 w 207"/>
                <a:gd name="T45" fmla="*/ 261 h 305"/>
                <a:gd name="T46" fmla="*/ 166 w 207"/>
                <a:gd name="T47" fmla="*/ 237 h 305"/>
                <a:gd name="T48" fmla="*/ 181 w 207"/>
                <a:gd name="T49" fmla="*/ 211 h 305"/>
                <a:gd name="T50" fmla="*/ 193 w 207"/>
                <a:gd name="T51" fmla="*/ 182 h 305"/>
                <a:gd name="T52" fmla="*/ 198 w 207"/>
                <a:gd name="T53" fmla="*/ 166 h 305"/>
                <a:gd name="T54" fmla="*/ 204 w 207"/>
                <a:gd name="T55" fmla="*/ 135 h 305"/>
                <a:gd name="T56" fmla="*/ 207 w 207"/>
                <a:gd name="T57" fmla="*/ 106 h 305"/>
                <a:gd name="T58" fmla="*/ 206 w 207"/>
                <a:gd name="T59" fmla="*/ 79 h 305"/>
                <a:gd name="T60" fmla="*/ 200 w 207"/>
                <a:gd name="T61" fmla="*/ 55 h 305"/>
                <a:gd name="T62" fmla="*/ 191 w 207"/>
                <a:gd name="T63" fmla="*/ 35 h 305"/>
                <a:gd name="T64" fmla="*/ 179 w 207"/>
                <a:gd name="T65" fmla="*/ 19 h 305"/>
                <a:gd name="T66" fmla="*/ 164 w 207"/>
                <a:gd name="T67" fmla="*/ 7 h 305"/>
                <a:gd name="T68" fmla="*/ 155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155" y="4"/>
                  </a:moveTo>
                  <a:lnTo>
                    <a:pt x="155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6" y="12"/>
                  </a:lnTo>
                  <a:lnTo>
                    <a:pt x="86" y="19"/>
                  </a:lnTo>
                  <a:lnTo>
                    <a:pt x="77" y="26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7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0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0"/>
                  </a:lnTo>
                  <a:lnTo>
                    <a:pt x="10" y="261"/>
                  </a:lnTo>
                  <a:lnTo>
                    <a:pt x="16" y="270"/>
                  </a:lnTo>
                  <a:lnTo>
                    <a:pt x="22" y="280"/>
                  </a:lnTo>
                  <a:lnTo>
                    <a:pt x="28" y="288"/>
                  </a:lnTo>
                  <a:lnTo>
                    <a:pt x="35" y="294"/>
                  </a:lnTo>
                  <a:lnTo>
                    <a:pt x="43" y="298"/>
                  </a:lnTo>
                  <a:lnTo>
                    <a:pt x="52" y="303"/>
                  </a:lnTo>
                  <a:lnTo>
                    <a:pt x="52" y="303"/>
                  </a:lnTo>
                  <a:lnTo>
                    <a:pt x="62" y="305"/>
                  </a:lnTo>
                  <a:lnTo>
                    <a:pt x="71" y="305"/>
                  </a:lnTo>
                  <a:lnTo>
                    <a:pt x="81" y="304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7"/>
                  </a:lnTo>
                  <a:lnTo>
                    <a:pt x="130" y="279"/>
                  </a:lnTo>
                  <a:lnTo>
                    <a:pt x="140" y="270"/>
                  </a:lnTo>
                  <a:lnTo>
                    <a:pt x="149" y="261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8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8" y="166"/>
                  </a:lnTo>
                  <a:lnTo>
                    <a:pt x="202" y="151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6"/>
                  </a:lnTo>
                  <a:lnTo>
                    <a:pt x="207" y="93"/>
                  </a:lnTo>
                  <a:lnTo>
                    <a:pt x="206" y="79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7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79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4"/>
                  </a:lnTo>
                  <a:lnTo>
                    <a:pt x="155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/>
            </p:cNvSpPr>
            <p:nvPr/>
          </p:nvSpPr>
          <p:spPr bwMode="auto">
            <a:xfrm flipH="1">
              <a:off x="6951664" y="5546611"/>
              <a:ext cx="60830" cy="76447"/>
            </a:xfrm>
            <a:custGeom>
              <a:avLst/>
              <a:gdLst>
                <a:gd name="T0" fmla="*/ 53 w 207"/>
                <a:gd name="T1" fmla="*/ 4 h 305"/>
                <a:gd name="T2" fmla="*/ 72 w 207"/>
                <a:gd name="T3" fmla="*/ 0 h 305"/>
                <a:gd name="T4" fmla="*/ 91 w 207"/>
                <a:gd name="T5" fmla="*/ 4 h 305"/>
                <a:gd name="T6" fmla="*/ 111 w 207"/>
                <a:gd name="T7" fmla="*/ 12 h 305"/>
                <a:gd name="T8" fmla="*/ 131 w 207"/>
                <a:gd name="T9" fmla="*/ 26 h 305"/>
                <a:gd name="T10" fmla="*/ 149 w 207"/>
                <a:gd name="T11" fmla="*/ 46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5 h 305"/>
                <a:gd name="T18" fmla="*/ 198 w 207"/>
                <a:gd name="T19" fmla="*/ 140 h 305"/>
                <a:gd name="T20" fmla="*/ 204 w 207"/>
                <a:gd name="T21" fmla="*/ 170 h 305"/>
                <a:gd name="T22" fmla="*/ 207 w 207"/>
                <a:gd name="T23" fmla="*/ 199 h 305"/>
                <a:gd name="T24" fmla="*/ 205 w 207"/>
                <a:gd name="T25" fmla="*/ 226 h 305"/>
                <a:gd name="T26" fmla="*/ 201 w 207"/>
                <a:gd name="T27" fmla="*/ 250 h 305"/>
                <a:gd name="T28" fmla="*/ 192 w 207"/>
                <a:gd name="T29" fmla="*/ 270 h 305"/>
                <a:gd name="T30" fmla="*/ 179 w 207"/>
                <a:gd name="T31" fmla="*/ 288 h 305"/>
                <a:gd name="T32" fmla="*/ 164 w 207"/>
                <a:gd name="T33" fmla="*/ 298 h 305"/>
                <a:gd name="T34" fmla="*/ 155 w 207"/>
                <a:gd name="T35" fmla="*/ 303 h 305"/>
                <a:gd name="T36" fmla="*/ 136 w 207"/>
                <a:gd name="T37" fmla="*/ 305 h 305"/>
                <a:gd name="T38" fmla="*/ 115 w 207"/>
                <a:gd name="T39" fmla="*/ 302 h 305"/>
                <a:gd name="T40" fmla="*/ 95 w 207"/>
                <a:gd name="T41" fmla="*/ 293 h 305"/>
                <a:gd name="T42" fmla="*/ 76 w 207"/>
                <a:gd name="T43" fmla="*/ 279 h 305"/>
                <a:gd name="T44" fmla="*/ 57 w 207"/>
                <a:gd name="T45" fmla="*/ 261 h 305"/>
                <a:gd name="T46" fmla="*/ 40 w 207"/>
                <a:gd name="T47" fmla="*/ 237 h 305"/>
                <a:gd name="T48" fmla="*/ 26 w 207"/>
                <a:gd name="T49" fmla="*/ 211 h 305"/>
                <a:gd name="T50" fmla="*/ 13 w 207"/>
                <a:gd name="T51" fmla="*/ 182 h 305"/>
                <a:gd name="T52" fmla="*/ 9 w 207"/>
                <a:gd name="T53" fmla="*/ 166 h 305"/>
                <a:gd name="T54" fmla="*/ 2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9 h 305"/>
                <a:gd name="T66" fmla="*/ 44 w 207"/>
                <a:gd name="T67" fmla="*/ 7 h 305"/>
                <a:gd name="T68" fmla="*/ 53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4"/>
                  </a:moveTo>
                  <a:lnTo>
                    <a:pt x="53" y="4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1" y="26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7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2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0"/>
                  </a:lnTo>
                  <a:lnTo>
                    <a:pt x="196" y="261"/>
                  </a:lnTo>
                  <a:lnTo>
                    <a:pt x="192" y="270"/>
                  </a:lnTo>
                  <a:lnTo>
                    <a:pt x="186" y="280"/>
                  </a:lnTo>
                  <a:lnTo>
                    <a:pt x="179" y="288"/>
                  </a:lnTo>
                  <a:lnTo>
                    <a:pt x="172" y="294"/>
                  </a:lnTo>
                  <a:lnTo>
                    <a:pt x="164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7"/>
                  </a:lnTo>
                  <a:lnTo>
                    <a:pt x="76" y="279"/>
                  </a:lnTo>
                  <a:lnTo>
                    <a:pt x="66" y="270"/>
                  </a:lnTo>
                  <a:lnTo>
                    <a:pt x="57" y="261"/>
                  </a:lnTo>
                  <a:lnTo>
                    <a:pt x="49" y="249"/>
                  </a:lnTo>
                  <a:lnTo>
                    <a:pt x="40" y="237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6"/>
                  </a:lnTo>
                  <a:lnTo>
                    <a:pt x="6" y="151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 flipH="1">
              <a:off x="6638824" y="576726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09 w 491"/>
                <a:gd name="T7" fmla="*/ 1139 h 1139"/>
                <a:gd name="T8" fmla="*/ 442 w 491"/>
                <a:gd name="T9" fmla="*/ 687 h 1139"/>
                <a:gd name="T10" fmla="*/ 221 w 491"/>
                <a:gd name="T11" fmla="*/ 545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09" y="1139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 flipH="1">
              <a:off x="6873454" y="5767265"/>
              <a:ext cx="142516" cy="283201"/>
            </a:xfrm>
            <a:custGeom>
              <a:avLst/>
              <a:gdLst>
                <a:gd name="T0" fmla="*/ 368 w 491"/>
                <a:gd name="T1" fmla="*/ 0 h 1138"/>
                <a:gd name="T2" fmla="*/ 368 w 491"/>
                <a:gd name="T3" fmla="*/ 122 h 1138"/>
                <a:gd name="T4" fmla="*/ 491 w 491"/>
                <a:gd name="T5" fmla="*/ 1138 h 1138"/>
                <a:gd name="T6" fmla="*/ 281 w 491"/>
                <a:gd name="T7" fmla="*/ 1138 h 1138"/>
                <a:gd name="T8" fmla="*/ 49 w 491"/>
                <a:gd name="T9" fmla="*/ 686 h 1138"/>
                <a:gd name="T10" fmla="*/ 270 w 491"/>
                <a:gd name="T11" fmla="*/ 544 h 1138"/>
                <a:gd name="T12" fmla="*/ 0 w 491"/>
                <a:gd name="T13" fmla="*/ 422 h 1138"/>
                <a:gd name="T14" fmla="*/ 221 w 491"/>
                <a:gd name="T15" fmla="*/ 63 h 1138"/>
                <a:gd name="T16" fmla="*/ 368 w 491"/>
                <a:gd name="T1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8">
                  <a:moveTo>
                    <a:pt x="368" y="0"/>
                  </a:moveTo>
                  <a:lnTo>
                    <a:pt x="368" y="122"/>
                  </a:lnTo>
                  <a:lnTo>
                    <a:pt x="491" y="1138"/>
                  </a:lnTo>
                  <a:lnTo>
                    <a:pt x="281" y="1138"/>
                  </a:lnTo>
                  <a:lnTo>
                    <a:pt x="49" y="686"/>
                  </a:lnTo>
                  <a:lnTo>
                    <a:pt x="270" y="544"/>
                  </a:lnTo>
                  <a:lnTo>
                    <a:pt x="0" y="422"/>
                  </a:lnTo>
                  <a:lnTo>
                    <a:pt x="221" y="6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49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3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 flipH="1">
              <a:off x="6657942" y="5367655"/>
              <a:ext cx="340648" cy="383972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2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8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8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4 w 1176"/>
                <a:gd name="T41" fmla="*/ 1507 h 1541"/>
                <a:gd name="T42" fmla="*/ 646 w 1176"/>
                <a:gd name="T43" fmla="*/ 1531 h 1541"/>
                <a:gd name="T44" fmla="*/ 602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1 h 1541"/>
                <a:gd name="T50" fmla="*/ 464 w 1176"/>
                <a:gd name="T51" fmla="*/ 1507 h 1541"/>
                <a:gd name="T52" fmla="*/ 356 w 1176"/>
                <a:gd name="T53" fmla="*/ 1446 h 1541"/>
                <a:gd name="T54" fmla="*/ 252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1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0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9 w 1176"/>
                <a:gd name="T77" fmla="*/ 317 h 1541"/>
                <a:gd name="T78" fmla="*/ 95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3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2" y="39"/>
                  </a:lnTo>
                  <a:lnTo>
                    <a:pt x="861" y="50"/>
                  </a:lnTo>
                  <a:lnTo>
                    <a:pt x="888" y="62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8" y="317"/>
                  </a:lnTo>
                  <a:lnTo>
                    <a:pt x="1127" y="341"/>
                  </a:lnTo>
                  <a:lnTo>
                    <a:pt x="1136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6" y="694"/>
                  </a:lnTo>
                  <a:lnTo>
                    <a:pt x="1174" y="750"/>
                  </a:lnTo>
                  <a:lnTo>
                    <a:pt x="1169" y="804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8" y="1122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3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3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9" y="1489"/>
                  </a:lnTo>
                  <a:lnTo>
                    <a:pt x="714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2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4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7"/>
                  </a:lnTo>
                  <a:lnTo>
                    <a:pt x="252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0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9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2" y="907"/>
                  </a:lnTo>
                  <a:lnTo>
                    <a:pt x="14" y="856"/>
                  </a:lnTo>
                  <a:lnTo>
                    <a:pt x="8" y="804"/>
                  </a:lnTo>
                  <a:lnTo>
                    <a:pt x="4" y="750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3" y="583"/>
                  </a:lnTo>
                  <a:lnTo>
                    <a:pt x="5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59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5" y="245"/>
                  </a:lnTo>
                  <a:lnTo>
                    <a:pt x="108" y="223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2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 flipH="1">
              <a:off x="6812624" y="5888885"/>
              <a:ext cx="31284" cy="0"/>
            </a:xfrm>
            <a:custGeom>
              <a:avLst/>
              <a:gdLst>
                <a:gd name="T0" fmla="*/ 107 w 107"/>
                <a:gd name="T1" fmla="*/ 0 h 4"/>
                <a:gd name="T2" fmla="*/ 107 w 107"/>
                <a:gd name="T3" fmla="*/ 4 h 4"/>
                <a:gd name="T4" fmla="*/ 107 w 107"/>
                <a:gd name="T5" fmla="*/ 4 h 4"/>
                <a:gd name="T6" fmla="*/ 107 w 107"/>
                <a:gd name="T7" fmla="*/ 0 h 4"/>
                <a:gd name="T8" fmla="*/ 0 w 107"/>
                <a:gd name="T9" fmla="*/ 0 h 4"/>
                <a:gd name="T10" fmla="*/ 0 w 107"/>
                <a:gd name="T11" fmla="*/ 0 h 4"/>
                <a:gd name="T12" fmla="*/ 0 w 107"/>
                <a:gd name="T13" fmla="*/ 4 h 4"/>
                <a:gd name="T14" fmla="*/ 0 w 107"/>
                <a:gd name="T15" fmla="*/ 4 h 4"/>
                <a:gd name="T16" fmla="*/ 0 w 10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">
                  <a:moveTo>
                    <a:pt x="107" y="0"/>
                  </a:moveTo>
                  <a:lnTo>
                    <a:pt x="107" y="4"/>
                  </a:lnTo>
                  <a:lnTo>
                    <a:pt x="107" y="4"/>
                  </a:lnTo>
                  <a:lnTo>
                    <a:pt x="10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/>
            <p:cNvSpPr>
              <a:spLocks/>
            </p:cNvSpPr>
            <p:nvPr/>
          </p:nvSpPr>
          <p:spPr bwMode="auto">
            <a:xfrm flipH="1">
              <a:off x="6812624" y="5888885"/>
              <a:ext cx="0" cy="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 flipH="1">
              <a:off x="6842170" y="5888885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2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solidFill>
              <a:srgbClr val="2E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 flipH="1">
              <a:off x="6659680" y="5576147"/>
              <a:ext cx="333696" cy="173743"/>
            </a:xfrm>
            <a:custGeom>
              <a:avLst/>
              <a:gdLst>
                <a:gd name="T0" fmla="*/ 17 w 1154"/>
                <a:gd name="T1" fmla="*/ 40 h 704"/>
                <a:gd name="T2" fmla="*/ 45 w 1154"/>
                <a:gd name="T3" fmla="*/ 125 h 704"/>
                <a:gd name="T4" fmla="*/ 99 w 1154"/>
                <a:gd name="T5" fmla="*/ 261 h 704"/>
                <a:gd name="T6" fmla="*/ 136 w 1154"/>
                <a:gd name="T7" fmla="*/ 337 h 704"/>
                <a:gd name="T8" fmla="*/ 162 w 1154"/>
                <a:gd name="T9" fmla="*/ 374 h 704"/>
                <a:gd name="T10" fmla="*/ 238 w 1154"/>
                <a:gd name="T11" fmla="*/ 453 h 704"/>
                <a:gd name="T12" fmla="*/ 317 w 1154"/>
                <a:gd name="T13" fmla="*/ 519 h 704"/>
                <a:gd name="T14" fmla="*/ 399 w 1154"/>
                <a:gd name="T15" fmla="*/ 570 h 704"/>
                <a:gd name="T16" fmla="*/ 478 w 1154"/>
                <a:gd name="T17" fmla="*/ 605 h 704"/>
                <a:gd name="T18" fmla="*/ 551 w 1154"/>
                <a:gd name="T19" fmla="*/ 621 h 704"/>
                <a:gd name="T20" fmla="*/ 595 w 1154"/>
                <a:gd name="T21" fmla="*/ 621 h 704"/>
                <a:gd name="T22" fmla="*/ 665 w 1154"/>
                <a:gd name="T23" fmla="*/ 607 h 704"/>
                <a:gd name="T24" fmla="*/ 744 w 1154"/>
                <a:gd name="T25" fmla="*/ 576 h 704"/>
                <a:gd name="T26" fmla="*/ 825 w 1154"/>
                <a:gd name="T27" fmla="*/ 527 h 704"/>
                <a:gd name="T28" fmla="*/ 904 w 1154"/>
                <a:gd name="T29" fmla="*/ 464 h 704"/>
                <a:gd name="T30" fmla="*/ 980 w 1154"/>
                <a:gd name="T31" fmla="*/ 388 h 704"/>
                <a:gd name="T32" fmla="*/ 1002 w 1154"/>
                <a:gd name="T33" fmla="*/ 356 h 704"/>
                <a:gd name="T34" fmla="*/ 1050 w 1154"/>
                <a:gd name="T35" fmla="*/ 257 h 704"/>
                <a:gd name="T36" fmla="*/ 1112 w 1154"/>
                <a:gd name="T37" fmla="*/ 95 h 704"/>
                <a:gd name="T38" fmla="*/ 1129 w 1154"/>
                <a:gd name="T39" fmla="*/ 40 h 704"/>
                <a:gd name="T40" fmla="*/ 1132 w 1154"/>
                <a:gd name="T41" fmla="*/ 19 h 704"/>
                <a:gd name="T42" fmla="*/ 1139 w 1154"/>
                <a:gd name="T43" fmla="*/ 1 h 704"/>
                <a:gd name="T44" fmla="*/ 1146 w 1154"/>
                <a:gd name="T45" fmla="*/ 17 h 704"/>
                <a:gd name="T46" fmla="*/ 1153 w 1154"/>
                <a:gd name="T47" fmla="*/ 95 h 704"/>
                <a:gd name="T48" fmla="*/ 1144 w 1154"/>
                <a:gd name="T49" fmla="*/ 160 h 704"/>
                <a:gd name="T50" fmla="*/ 1115 w 1154"/>
                <a:gd name="T51" fmla="*/ 281 h 704"/>
                <a:gd name="T52" fmla="*/ 1089 w 1154"/>
                <a:gd name="T53" fmla="*/ 347 h 704"/>
                <a:gd name="T54" fmla="*/ 1065 w 1154"/>
                <a:gd name="T55" fmla="*/ 391 h 704"/>
                <a:gd name="T56" fmla="*/ 1038 w 1154"/>
                <a:gd name="T57" fmla="*/ 426 h 704"/>
                <a:gd name="T58" fmla="*/ 965 w 1154"/>
                <a:gd name="T59" fmla="*/ 500 h 704"/>
                <a:gd name="T60" fmla="*/ 873 w 1154"/>
                <a:gd name="T61" fmla="*/ 574 h 704"/>
                <a:gd name="T62" fmla="*/ 772 w 1154"/>
                <a:gd name="T63" fmla="*/ 639 h 704"/>
                <a:gd name="T64" fmla="*/ 670 w 1154"/>
                <a:gd name="T65" fmla="*/ 686 h 704"/>
                <a:gd name="T66" fmla="*/ 621 w 1154"/>
                <a:gd name="T67" fmla="*/ 699 h 704"/>
                <a:gd name="T68" fmla="*/ 578 w 1154"/>
                <a:gd name="T69" fmla="*/ 704 h 704"/>
                <a:gd name="T70" fmla="*/ 550 w 1154"/>
                <a:gd name="T71" fmla="*/ 702 h 704"/>
                <a:gd name="T72" fmla="*/ 503 w 1154"/>
                <a:gd name="T73" fmla="*/ 691 h 704"/>
                <a:gd name="T74" fmla="*/ 420 w 1154"/>
                <a:gd name="T75" fmla="*/ 658 h 704"/>
                <a:gd name="T76" fmla="*/ 316 w 1154"/>
                <a:gd name="T77" fmla="*/ 597 h 704"/>
                <a:gd name="T78" fmla="*/ 220 w 1154"/>
                <a:gd name="T79" fmla="*/ 525 h 704"/>
                <a:gd name="T80" fmla="*/ 140 w 1154"/>
                <a:gd name="T81" fmla="*/ 450 h 704"/>
                <a:gd name="T82" fmla="*/ 101 w 1154"/>
                <a:gd name="T83" fmla="*/ 405 h 704"/>
                <a:gd name="T84" fmla="*/ 74 w 1154"/>
                <a:gd name="T85" fmla="*/ 361 h 704"/>
                <a:gd name="T86" fmla="*/ 54 w 1154"/>
                <a:gd name="T87" fmla="*/ 311 h 704"/>
                <a:gd name="T88" fmla="*/ 22 w 1154"/>
                <a:gd name="T89" fmla="*/ 192 h 704"/>
                <a:gd name="T90" fmla="*/ 1 w 1154"/>
                <a:gd name="T91" fmla="*/ 83 h 704"/>
                <a:gd name="T92" fmla="*/ 1 w 1154"/>
                <a:gd name="T93" fmla="*/ 25 h 704"/>
                <a:gd name="T94" fmla="*/ 6 w 1154"/>
                <a:gd name="T95" fmla="*/ 1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4" h="704">
                  <a:moveTo>
                    <a:pt x="8" y="11"/>
                  </a:moveTo>
                  <a:lnTo>
                    <a:pt x="8" y="1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30" y="81"/>
                  </a:lnTo>
                  <a:lnTo>
                    <a:pt x="45" y="125"/>
                  </a:lnTo>
                  <a:lnTo>
                    <a:pt x="64" y="177"/>
                  </a:lnTo>
                  <a:lnTo>
                    <a:pt x="86" y="233"/>
                  </a:lnTo>
                  <a:lnTo>
                    <a:pt x="99" y="261"/>
                  </a:lnTo>
                  <a:lnTo>
                    <a:pt x="111" y="288"/>
                  </a:lnTo>
                  <a:lnTo>
                    <a:pt x="123" y="314"/>
                  </a:lnTo>
                  <a:lnTo>
                    <a:pt x="136" y="337"/>
                  </a:lnTo>
                  <a:lnTo>
                    <a:pt x="149" y="357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6" y="402"/>
                  </a:lnTo>
                  <a:lnTo>
                    <a:pt x="211" y="429"/>
                  </a:lnTo>
                  <a:lnTo>
                    <a:pt x="238" y="453"/>
                  </a:lnTo>
                  <a:lnTo>
                    <a:pt x="264" y="477"/>
                  </a:lnTo>
                  <a:lnTo>
                    <a:pt x="291" y="499"/>
                  </a:lnTo>
                  <a:lnTo>
                    <a:pt x="317" y="519"/>
                  </a:lnTo>
                  <a:lnTo>
                    <a:pt x="346" y="538"/>
                  </a:lnTo>
                  <a:lnTo>
                    <a:pt x="372" y="555"/>
                  </a:lnTo>
                  <a:lnTo>
                    <a:pt x="399" y="570"/>
                  </a:lnTo>
                  <a:lnTo>
                    <a:pt x="426" y="584"/>
                  </a:lnTo>
                  <a:lnTo>
                    <a:pt x="452" y="595"/>
                  </a:lnTo>
                  <a:lnTo>
                    <a:pt x="478" y="605"/>
                  </a:lnTo>
                  <a:lnTo>
                    <a:pt x="503" y="612"/>
                  </a:lnTo>
                  <a:lnTo>
                    <a:pt x="527" y="618"/>
                  </a:lnTo>
                  <a:lnTo>
                    <a:pt x="551" y="621"/>
                  </a:lnTo>
                  <a:lnTo>
                    <a:pt x="572" y="622"/>
                  </a:lnTo>
                  <a:lnTo>
                    <a:pt x="572" y="622"/>
                  </a:lnTo>
                  <a:lnTo>
                    <a:pt x="595" y="621"/>
                  </a:lnTo>
                  <a:lnTo>
                    <a:pt x="617" y="619"/>
                  </a:lnTo>
                  <a:lnTo>
                    <a:pt x="641" y="613"/>
                  </a:lnTo>
                  <a:lnTo>
                    <a:pt x="665" y="607"/>
                  </a:lnTo>
                  <a:lnTo>
                    <a:pt x="691" y="598"/>
                  </a:lnTo>
                  <a:lnTo>
                    <a:pt x="717" y="587"/>
                  </a:lnTo>
                  <a:lnTo>
                    <a:pt x="744" y="576"/>
                  </a:lnTo>
                  <a:lnTo>
                    <a:pt x="771" y="561"/>
                  </a:lnTo>
                  <a:lnTo>
                    <a:pt x="798" y="545"/>
                  </a:lnTo>
                  <a:lnTo>
                    <a:pt x="825" y="527"/>
                  </a:lnTo>
                  <a:lnTo>
                    <a:pt x="851" y="509"/>
                  </a:lnTo>
                  <a:lnTo>
                    <a:pt x="878" y="487"/>
                  </a:lnTo>
                  <a:lnTo>
                    <a:pt x="904" y="464"/>
                  </a:lnTo>
                  <a:lnTo>
                    <a:pt x="931" y="441"/>
                  </a:lnTo>
                  <a:lnTo>
                    <a:pt x="956" y="415"/>
                  </a:lnTo>
                  <a:lnTo>
                    <a:pt x="980" y="388"/>
                  </a:lnTo>
                  <a:lnTo>
                    <a:pt x="980" y="388"/>
                  </a:lnTo>
                  <a:lnTo>
                    <a:pt x="991" y="374"/>
                  </a:lnTo>
                  <a:lnTo>
                    <a:pt x="1002" y="356"/>
                  </a:lnTo>
                  <a:lnTo>
                    <a:pt x="1013" y="335"/>
                  </a:lnTo>
                  <a:lnTo>
                    <a:pt x="1025" y="311"/>
                  </a:lnTo>
                  <a:lnTo>
                    <a:pt x="1050" y="257"/>
                  </a:lnTo>
                  <a:lnTo>
                    <a:pt x="1074" y="200"/>
                  </a:lnTo>
                  <a:lnTo>
                    <a:pt x="1095" y="144"/>
                  </a:lnTo>
                  <a:lnTo>
                    <a:pt x="1112" y="95"/>
                  </a:lnTo>
                  <a:lnTo>
                    <a:pt x="1124" y="59"/>
                  </a:lnTo>
                  <a:lnTo>
                    <a:pt x="1127" y="47"/>
                  </a:lnTo>
                  <a:lnTo>
                    <a:pt x="1129" y="40"/>
                  </a:lnTo>
                  <a:lnTo>
                    <a:pt x="1129" y="40"/>
                  </a:lnTo>
                  <a:lnTo>
                    <a:pt x="1130" y="30"/>
                  </a:lnTo>
                  <a:lnTo>
                    <a:pt x="1132" y="19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9" y="1"/>
                  </a:lnTo>
                  <a:lnTo>
                    <a:pt x="1142" y="4"/>
                  </a:lnTo>
                  <a:lnTo>
                    <a:pt x="1144" y="10"/>
                  </a:lnTo>
                  <a:lnTo>
                    <a:pt x="1146" y="17"/>
                  </a:lnTo>
                  <a:lnTo>
                    <a:pt x="1149" y="36"/>
                  </a:lnTo>
                  <a:lnTo>
                    <a:pt x="1151" y="56"/>
                  </a:lnTo>
                  <a:lnTo>
                    <a:pt x="1153" y="95"/>
                  </a:lnTo>
                  <a:lnTo>
                    <a:pt x="1154" y="112"/>
                  </a:lnTo>
                  <a:lnTo>
                    <a:pt x="1154" y="112"/>
                  </a:lnTo>
                  <a:lnTo>
                    <a:pt x="1144" y="160"/>
                  </a:lnTo>
                  <a:lnTo>
                    <a:pt x="1135" y="204"/>
                  </a:lnTo>
                  <a:lnTo>
                    <a:pt x="1125" y="244"/>
                  </a:lnTo>
                  <a:lnTo>
                    <a:pt x="1115" y="281"/>
                  </a:lnTo>
                  <a:lnTo>
                    <a:pt x="1103" y="315"/>
                  </a:lnTo>
                  <a:lnTo>
                    <a:pt x="1097" y="331"/>
                  </a:lnTo>
                  <a:lnTo>
                    <a:pt x="1089" y="347"/>
                  </a:lnTo>
                  <a:lnTo>
                    <a:pt x="1083" y="362"/>
                  </a:lnTo>
                  <a:lnTo>
                    <a:pt x="1074" y="377"/>
                  </a:lnTo>
                  <a:lnTo>
                    <a:pt x="1065" y="391"/>
                  </a:lnTo>
                  <a:lnTo>
                    <a:pt x="1056" y="405"/>
                  </a:lnTo>
                  <a:lnTo>
                    <a:pt x="1056" y="405"/>
                  </a:lnTo>
                  <a:lnTo>
                    <a:pt x="1038" y="426"/>
                  </a:lnTo>
                  <a:lnTo>
                    <a:pt x="1016" y="450"/>
                  </a:lnTo>
                  <a:lnTo>
                    <a:pt x="992" y="475"/>
                  </a:lnTo>
                  <a:lnTo>
                    <a:pt x="965" y="500"/>
                  </a:lnTo>
                  <a:lnTo>
                    <a:pt x="936" y="525"/>
                  </a:lnTo>
                  <a:lnTo>
                    <a:pt x="905" y="550"/>
                  </a:lnTo>
                  <a:lnTo>
                    <a:pt x="873" y="574"/>
                  </a:lnTo>
                  <a:lnTo>
                    <a:pt x="840" y="597"/>
                  </a:lnTo>
                  <a:lnTo>
                    <a:pt x="805" y="620"/>
                  </a:lnTo>
                  <a:lnTo>
                    <a:pt x="772" y="639"/>
                  </a:lnTo>
                  <a:lnTo>
                    <a:pt x="737" y="658"/>
                  </a:lnTo>
                  <a:lnTo>
                    <a:pt x="703" y="673"/>
                  </a:lnTo>
                  <a:lnTo>
                    <a:pt x="670" y="686"/>
                  </a:lnTo>
                  <a:lnTo>
                    <a:pt x="653" y="691"/>
                  </a:lnTo>
                  <a:lnTo>
                    <a:pt x="637" y="695"/>
                  </a:lnTo>
                  <a:lnTo>
                    <a:pt x="621" y="699"/>
                  </a:lnTo>
                  <a:lnTo>
                    <a:pt x="607" y="702"/>
                  </a:lnTo>
                  <a:lnTo>
                    <a:pt x="592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64" y="703"/>
                  </a:lnTo>
                  <a:lnTo>
                    <a:pt x="550" y="702"/>
                  </a:lnTo>
                  <a:lnTo>
                    <a:pt x="534" y="699"/>
                  </a:lnTo>
                  <a:lnTo>
                    <a:pt x="518" y="695"/>
                  </a:lnTo>
                  <a:lnTo>
                    <a:pt x="503" y="691"/>
                  </a:lnTo>
                  <a:lnTo>
                    <a:pt x="487" y="686"/>
                  </a:lnTo>
                  <a:lnTo>
                    <a:pt x="453" y="673"/>
                  </a:lnTo>
                  <a:lnTo>
                    <a:pt x="420" y="658"/>
                  </a:lnTo>
                  <a:lnTo>
                    <a:pt x="385" y="639"/>
                  </a:lnTo>
                  <a:lnTo>
                    <a:pt x="351" y="620"/>
                  </a:lnTo>
                  <a:lnTo>
                    <a:pt x="316" y="597"/>
                  </a:lnTo>
                  <a:lnTo>
                    <a:pt x="283" y="574"/>
                  </a:lnTo>
                  <a:lnTo>
                    <a:pt x="251" y="550"/>
                  </a:lnTo>
                  <a:lnTo>
                    <a:pt x="220" y="525"/>
                  </a:lnTo>
                  <a:lnTo>
                    <a:pt x="191" y="500"/>
                  </a:lnTo>
                  <a:lnTo>
                    <a:pt x="165" y="475"/>
                  </a:lnTo>
                  <a:lnTo>
                    <a:pt x="140" y="450"/>
                  </a:lnTo>
                  <a:lnTo>
                    <a:pt x="119" y="426"/>
                  </a:lnTo>
                  <a:lnTo>
                    <a:pt x="101" y="405"/>
                  </a:lnTo>
                  <a:lnTo>
                    <a:pt x="101" y="405"/>
                  </a:lnTo>
                  <a:lnTo>
                    <a:pt x="92" y="391"/>
                  </a:lnTo>
                  <a:lnTo>
                    <a:pt x="83" y="376"/>
                  </a:lnTo>
                  <a:lnTo>
                    <a:pt x="74" y="361"/>
                  </a:lnTo>
                  <a:lnTo>
                    <a:pt x="67" y="344"/>
                  </a:lnTo>
                  <a:lnTo>
                    <a:pt x="61" y="328"/>
                  </a:lnTo>
                  <a:lnTo>
                    <a:pt x="54" y="311"/>
                  </a:lnTo>
                  <a:lnTo>
                    <a:pt x="43" y="274"/>
                  </a:lnTo>
                  <a:lnTo>
                    <a:pt x="33" y="235"/>
                  </a:lnTo>
                  <a:lnTo>
                    <a:pt x="22" y="192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1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/>
            <p:cNvSpPr>
              <a:spLocks/>
            </p:cNvSpPr>
            <p:nvPr/>
          </p:nvSpPr>
          <p:spPr bwMode="auto">
            <a:xfrm flipH="1">
              <a:off x="6744842" y="5636957"/>
              <a:ext cx="168586" cy="81659"/>
            </a:xfrm>
            <a:custGeom>
              <a:avLst/>
              <a:gdLst>
                <a:gd name="T0" fmla="*/ 35 w 580"/>
                <a:gd name="T1" fmla="*/ 99 h 332"/>
                <a:gd name="T2" fmla="*/ 66 w 580"/>
                <a:gd name="T3" fmla="*/ 76 h 332"/>
                <a:gd name="T4" fmla="*/ 131 w 580"/>
                <a:gd name="T5" fmla="*/ 43 h 332"/>
                <a:gd name="T6" fmla="*/ 240 w 580"/>
                <a:gd name="T7" fmla="*/ 1 h 332"/>
                <a:gd name="T8" fmla="*/ 250 w 580"/>
                <a:gd name="T9" fmla="*/ 0 h 332"/>
                <a:gd name="T10" fmla="*/ 268 w 580"/>
                <a:gd name="T11" fmla="*/ 5 h 332"/>
                <a:gd name="T12" fmla="*/ 286 w 580"/>
                <a:gd name="T13" fmla="*/ 22 h 332"/>
                <a:gd name="T14" fmla="*/ 294 w 580"/>
                <a:gd name="T15" fmla="*/ 22 h 332"/>
                <a:gd name="T16" fmla="*/ 311 w 580"/>
                <a:gd name="T17" fmla="*/ 5 h 332"/>
                <a:gd name="T18" fmla="*/ 329 w 580"/>
                <a:gd name="T19" fmla="*/ 0 h 332"/>
                <a:gd name="T20" fmla="*/ 340 w 580"/>
                <a:gd name="T21" fmla="*/ 1 h 332"/>
                <a:gd name="T22" fmla="*/ 449 w 580"/>
                <a:gd name="T23" fmla="*/ 43 h 332"/>
                <a:gd name="T24" fmla="*/ 513 w 580"/>
                <a:gd name="T25" fmla="*/ 76 h 332"/>
                <a:gd name="T26" fmla="*/ 545 w 580"/>
                <a:gd name="T27" fmla="*/ 99 h 332"/>
                <a:gd name="T28" fmla="*/ 563 w 580"/>
                <a:gd name="T29" fmla="*/ 136 h 332"/>
                <a:gd name="T30" fmla="*/ 579 w 580"/>
                <a:gd name="T31" fmla="*/ 183 h 332"/>
                <a:gd name="T32" fmla="*/ 580 w 580"/>
                <a:gd name="T33" fmla="*/ 204 h 332"/>
                <a:gd name="T34" fmla="*/ 576 w 580"/>
                <a:gd name="T35" fmla="*/ 332 h 332"/>
                <a:gd name="T36" fmla="*/ 549 w 580"/>
                <a:gd name="T37" fmla="*/ 327 h 332"/>
                <a:gd name="T38" fmla="*/ 535 w 580"/>
                <a:gd name="T39" fmla="*/ 321 h 332"/>
                <a:gd name="T40" fmla="*/ 516 w 580"/>
                <a:gd name="T41" fmla="*/ 298 h 332"/>
                <a:gd name="T42" fmla="*/ 503 w 580"/>
                <a:gd name="T43" fmla="*/ 262 h 332"/>
                <a:gd name="T44" fmla="*/ 499 w 580"/>
                <a:gd name="T45" fmla="*/ 232 h 332"/>
                <a:gd name="T46" fmla="*/ 497 w 580"/>
                <a:gd name="T47" fmla="*/ 208 h 332"/>
                <a:gd name="T48" fmla="*/ 479 w 580"/>
                <a:gd name="T49" fmla="*/ 177 h 332"/>
                <a:gd name="T50" fmla="*/ 442 w 580"/>
                <a:gd name="T51" fmla="*/ 151 h 332"/>
                <a:gd name="T52" fmla="*/ 388 w 580"/>
                <a:gd name="T53" fmla="*/ 140 h 332"/>
                <a:gd name="T54" fmla="*/ 322 w 580"/>
                <a:gd name="T55" fmla="*/ 123 h 332"/>
                <a:gd name="T56" fmla="*/ 300 w 580"/>
                <a:gd name="T57" fmla="*/ 112 h 332"/>
                <a:gd name="T58" fmla="*/ 290 w 580"/>
                <a:gd name="T59" fmla="*/ 98 h 332"/>
                <a:gd name="T60" fmla="*/ 285 w 580"/>
                <a:gd name="T61" fmla="*/ 108 h 332"/>
                <a:gd name="T62" fmla="*/ 265 w 580"/>
                <a:gd name="T63" fmla="*/ 120 h 332"/>
                <a:gd name="T64" fmla="*/ 211 w 580"/>
                <a:gd name="T65" fmla="*/ 136 h 332"/>
                <a:gd name="T66" fmla="*/ 152 w 580"/>
                <a:gd name="T67" fmla="*/ 148 h 332"/>
                <a:gd name="T68" fmla="*/ 125 w 580"/>
                <a:gd name="T69" fmla="*/ 158 h 332"/>
                <a:gd name="T70" fmla="*/ 92 w 580"/>
                <a:gd name="T71" fmla="*/ 188 h 332"/>
                <a:gd name="T72" fmla="*/ 82 w 580"/>
                <a:gd name="T73" fmla="*/ 216 h 332"/>
                <a:gd name="T74" fmla="*/ 80 w 580"/>
                <a:gd name="T75" fmla="*/ 232 h 332"/>
                <a:gd name="T76" fmla="*/ 73 w 580"/>
                <a:gd name="T77" fmla="*/ 275 h 332"/>
                <a:gd name="T78" fmla="*/ 57 w 580"/>
                <a:gd name="T79" fmla="*/ 308 h 332"/>
                <a:gd name="T80" fmla="*/ 45 w 580"/>
                <a:gd name="T81" fmla="*/ 321 h 332"/>
                <a:gd name="T82" fmla="*/ 24 w 580"/>
                <a:gd name="T83" fmla="*/ 329 h 332"/>
                <a:gd name="T84" fmla="*/ 0 w 580"/>
                <a:gd name="T85" fmla="*/ 331 h 332"/>
                <a:gd name="T86" fmla="*/ 0 w 580"/>
                <a:gd name="T87" fmla="*/ 204 h 332"/>
                <a:gd name="T88" fmla="*/ 3 w 580"/>
                <a:gd name="T89" fmla="*/ 172 h 332"/>
                <a:gd name="T90" fmla="*/ 29 w 580"/>
                <a:gd name="T91" fmla="*/ 10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0" h="332">
                  <a:moveTo>
                    <a:pt x="29" y="107"/>
                  </a:moveTo>
                  <a:lnTo>
                    <a:pt x="29" y="107"/>
                  </a:lnTo>
                  <a:lnTo>
                    <a:pt x="35" y="99"/>
                  </a:lnTo>
                  <a:lnTo>
                    <a:pt x="43" y="92"/>
                  </a:lnTo>
                  <a:lnTo>
                    <a:pt x="54" y="83"/>
                  </a:lnTo>
                  <a:lnTo>
                    <a:pt x="66" y="76"/>
                  </a:lnTo>
                  <a:lnTo>
                    <a:pt x="81" y="67"/>
                  </a:lnTo>
                  <a:lnTo>
                    <a:pt x="98" y="58"/>
                  </a:lnTo>
                  <a:lnTo>
                    <a:pt x="131" y="43"/>
                  </a:lnTo>
                  <a:lnTo>
                    <a:pt x="166" y="29"/>
                  </a:lnTo>
                  <a:lnTo>
                    <a:pt x="198" y="16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0" y="1"/>
                  </a:lnTo>
                  <a:lnTo>
                    <a:pt x="268" y="5"/>
                  </a:lnTo>
                  <a:lnTo>
                    <a:pt x="276" y="11"/>
                  </a:lnTo>
                  <a:lnTo>
                    <a:pt x="282" y="16"/>
                  </a:lnTo>
                  <a:lnTo>
                    <a:pt x="286" y="22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2"/>
                  </a:lnTo>
                  <a:lnTo>
                    <a:pt x="298" y="16"/>
                  </a:lnTo>
                  <a:lnTo>
                    <a:pt x="304" y="11"/>
                  </a:lnTo>
                  <a:lnTo>
                    <a:pt x="311" y="5"/>
                  </a:lnTo>
                  <a:lnTo>
                    <a:pt x="320" y="1"/>
                  </a:lnTo>
                  <a:lnTo>
                    <a:pt x="324" y="0"/>
                  </a:lnTo>
                  <a:lnTo>
                    <a:pt x="329" y="0"/>
                  </a:lnTo>
                  <a:lnTo>
                    <a:pt x="334" y="0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1" y="16"/>
                  </a:lnTo>
                  <a:lnTo>
                    <a:pt x="414" y="29"/>
                  </a:lnTo>
                  <a:lnTo>
                    <a:pt x="449" y="43"/>
                  </a:lnTo>
                  <a:lnTo>
                    <a:pt x="482" y="58"/>
                  </a:lnTo>
                  <a:lnTo>
                    <a:pt x="498" y="67"/>
                  </a:lnTo>
                  <a:lnTo>
                    <a:pt x="513" y="76"/>
                  </a:lnTo>
                  <a:lnTo>
                    <a:pt x="526" y="83"/>
                  </a:lnTo>
                  <a:lnTo>
                    <a:pt x="537" y="92"/>
                  </a:lnTo>
                  <a:lnTo>
                    <a:pt x="545" y="99"/>
                  </a:lnTo>
                  <a:lnTo>
                    <a:pt x="551" y="107"/>
                  </a:lnTo>
                  <a:lnTo>
                    <a:pt x="551" y="107"/>
                  </a:lnTo>
                  <a:lnTo>
                    <a:pt x="563" y="136"/>
                  </a:lnTo>
                  <a:lnTo>
                    <a:pt x="573" y="161"/>
                  </a:lnTo>
                  <a:lnTo>
                    <a:pt x="577" y="172"/>
                  </a:lnTo>
                  <a:lnTo>
                    <a:pt x="579" y="183"/>
                  </a:lnTo>
                  <a:lnTo>
                    <a:pt x="580" y="193"/>
                  </a:lnTo>
                  <a:lnTo>
                    <a:pt x="580" y="204"/>
                  </a:lnTo>
                  <a:lnTo>
                    <a:pt x="580" y="204"/>
                  </a:lnTo>
                  <a:lnTo>
                    <a:pt x="580" y="331"/>
                  </a:lnTo>
                  <a:lnTo>
                    <a:pt x="580" y="331"/>
                  </a:lnTo>
                  <a:lnTo>
                    <a:pt x="576" y="332"/>
                  </a:lnTo>
                  <a:lnTo>
                    <a:pt x="564" y="331"/>
                  </a:lnTo>
                  <a:lnTo>
                    <a:pt x="556" y="329"/>
                  </a:lnTo>
                  <a:lnTo>
                    <a:pt x="549" y="327"/>
                  </a:lnTo>
                  <a:lnTo>
                    <a:pt x="542" y="325"/>
                  </a:lnTo>
                  <a:lnTo>
                    <a:pt x="535" y="321"/>
                  </a:lnTo>
                  <a:lnTo>
                    <a:pt x="535" y="321"/>
                  </a:lnTo>
                  <a:lnTo>
                    <a:pt x="528" y="315"/>
                  </a:lnTo>
                  <a:lnTo>
                    <a:pt x="523" y="308"/>
                  </a:lnTo>
                  <a:lnTo>
                    <a:pt x="516" y="298"/>
                  </a:lnTo>
                  <a:lnTo>
                    <a:pt x="512" y="287"/>
                  </a:lnTo>
                  <a:lnTo>
                    <a:pt x="506" y="275"/>
                  </a:lnTo>
                  <a:lnTo>
                    <a:pt x="503" y="262"/>
                  </a:lnTo>
                  <a:lnTo>
                    <a:pt x="500" y="247"/>
                  </a:lnTo>
                  <a:lnTo>
                    <a:pt x="499" y="232"/>
                  </a:lnTo>
                  <a:lnTo>
                    <a:pt x="499" y="232"/>
                  </a:lnTo>
                  <a:lnTo>
                    <a:pt x="499" y="224"/>
                  </a:lnTo>
                  <a:lnTo>
                    <a:pt x="498" y="216"/>
                  </a:lnTo>
                  <a:lnTo>
                    <a:pt x="497" y="208"/>
                  </a:lnTo>
                  <a:lnTo>
                    <a:pt x="494" y="202"/>
                  </a:lnTo>
                  <a:lnTo>
                    <a:pt x="487" y="189"/>
                  </a:lnTo>
                  <a:lnTo>
                    <a:pt x="479" y="177"/>
                  </a:lnTo>
                  <a:lnTo>
                    <a:pt x="468" y="166"/>
                  </a:lnTo>
                  <a:lnTo>
                    <a:pt x="456" y="158"/>
                  </a:lnTo>
                  <a:lnTo>
                    <a:pt x="442" y="151"/>
                  </a:lnTo>
                  <a:lnTo>
                    <a:pt x="427" y="148"/>
                  </a:lnTo>
                  <a:lnTo>
                    <a:pt x="427" y="148"/>
                  </a:lnTo>
                  <a:lnTo>
                    <a:pt x="388" y="140"/>
                  </a:lnTo>
                  <a:lnTo>
                    <a:pt x="366" y="135"/>
                  </a:lnTo>
                  <a:lnTo>
                    <a:pt x="343" y="130"/>
                  </a:lnTo>
                  <a:lnTo>
                    <a:pt x="322" y="123"/>
                  </a:lnTo>
                  <a:lnTo>
                    <a:pt x="313" y="120"/>
                  </a:lnTo>
                  <a:lnTo>
                    <a:pt x="305" y="116"/>
                  </a:lnTo>
                  <a:lnTo>
                    <a:pt x="300" y="112"/>
                  </a:lnTo>
                  <a:lnTo>
                    <a:pt x="294" y="108"/>
                  </a:lnTo>
                  <a:lnTo>
                    <a:pt x="291" y="10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8" y="104"/>
                  </a:lnTo>
                  <a:lnTo>
                    <a:pt x="285" y="108"/>
                  </a:lnTo>
                  <a:lnTo>
                    <a:pt x="281" y="112"/>
                  </a:lnTo>
                  <a:lnTo>
                    <a:pt x="274" y="116"/>
                  </a:lnTo>
                  <a:lnTo>
                    <a:pt x="265" y="120"/>
                  </a:lnTo>
                  <a:lnTo>
                    <a:pt x="256" y="123"/>
                  </a:lnTo>
                  <a:lnTo>
                    <a:pt x="235" y="131"/>
                  </a:lnTo>
                  <a:lnTo>
                    <a:pt x="211" y="136"/>
                  </a:lnTo>
                  <a:lnTo>
                    <a:pt x="189" y="14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45" y="149"/>
                  </a:lnTo>
                  <a:lnTo>
                    <a:pt x="138" y="151"/>
                  </a:lnTo>
                  <a:lnTo>
                    <a:pt x="125" y="158"/>
                  </a:lnTo>
                  <a:lnTo>
                    <a:pt x="112" y="166"/>
                  </a:lnTo>
                  <a:lnTo>
                    <a:pt x="101" y="176"/>
                  </a:lnTo>
                  <a:lnTo>
                    <a:pt x="92" y="188"/>
                  </a:lnTo>
                  <a:lnTo>
                    <a:pt x="85" y="202"/>
                  </a:lnTo>
                  <a:lnTo>
                    <a:pt x="83" y="208"/>
                  </a:lnTo>
                  <a:lnTo>
                    <a:pt x="82" y="216"/>
                  </a:lnTo>
                  <a:lnTo>
                    <a:pt x="81" y="224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47"/>
                  </a:lnTo>
                  <a:lnTo>
                    <a:pt x="76" y="262"/>
                  </a:lnTo>
                  <a:lnTo>
                    <a:pt x="73" y="275"/>
                  </a:lnTo>
                  <a:lnTo>
                    <a:pt x="69" y="287"/>
                  </a:lnTo>
                  <a:lnTo>
                    <a:pt x="63" y="298"/>
                  </a:lnTo>
                  <a:lnTo>
                    <a:pt x="57" y="308"/>
                  </a:lnTo>
                  <a:lnTo>
                    <a:pt x="51" y="315"/>
                  </a:lnTo>
                  <a:lnTo>
                    <a:pt x="45" y="321"/>
                  </a:lnTo>
                  <a:lnTo>
                    <a:pt x="45" y="321"/>
                  </a:lnTo>
                  <a:lnTo>
                    <a:pt x="38" y="325"/>
                  </a:lnTo>
                  <a:lnTo>
                    <a:pt x="30" y="327"/>
                  </a:lnTo>
                  <a:lnTo>
                    <a:pt x="24" y="329"/>
                  </a:lnTo>
                  <a:lnTo>
                    <a:pt x="16" y="331"/>
                  </a:lnTo>
                  <a:lnTo>
                    <a:pt x="5" y="332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1" y="183"/>
                  </a:lnTo>
                  <a:lnTo>
                    <a:pt x="3" y="172"/>
                  </a:lnTo>
                  <a:lnTo>
                    <a:pt x="7" y="161"/>
                  </a:lnTo>
                  <a:lnTo>
                    <a:pt x="16" y="136"/>
                  </a:lnTo>
                  <a:lnTo>
                    <a:pt x="29" y="107"/>
                  </a:lnTo>
                  <a:lnTo>
                    <a:pt x="29" y="107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 flipH="1">
              <a:off x="6677060" y="5530974"/>
              <a:ext cx="307626" cy="90346"/>
            </a:xfrm>
            <a:custGeom>
              <a:avLst/>
              <a:gdLst>
                <a:gd name="T0" fmla="*/ 205 w 1062"/>
                <a:gd name="T1" fmla="*/ 359 h 368"/>
                <a:gd name="T2" fmla="*/ 111 w 1062"/>
                <a:gd name="T3" fmla="*/ 316 h 368"/>
                <a:gd name="T4" fmla="*/ 68 w 1062"/>
                <a:gd name="T5" fmla="*/ 244 h 368"/>
                <a:gd name="T6" fmla="*/ 44 w 1062"/>
                <a:gd name="T7" fmla="*/ 127 h 368"/>
                <a:gd name="T8" fmla="*/ 20 w 1062"/>
                <a:gd name="T9" fmla="*/ 94 h 368"/>
                <a:gd name="T10" fmla="*/ 2 w 1062"/>
                <a:gd name="T11" fmla="*/ 71 h 368"/>
                <a:gd name="T12" fmla="*/ 5 w 1062"/>
                <a:gd name="T13" fmla="*/ 26 h 368"/>
                <a:gd name="T14" fmla="*/ 62 w 1062"/>
                <a:gd name="T15" fmla="*/ 8 h 368"/>
                <a:gd name="T16" fmla="*/ 261 w 1062"/>
                <a:gd name="T17" fmla="*/ 2 h 368"/>
                <a:gd name="T18" fmla="*/ 163 w 1062"/>
                <a:gd name="T19" fmla="*/ 26 h 368"/>
                <a:gd name="T20" fmla="*/ 99 w 1062"/>
                <a:gd name="T21" fmla="*/ 44 h 368"/>
                <a:gd name="T22" fmla="*/ 74 w 1062"/>
                <a:gd name="T23" fmla="*/ 110 h 368"/>
                <a:gd name="T24" fmla="*/ 85 w 1062"/>
                <a:gd name="T25" fmla="*/ 212 h 368"/>
                <a:gd name="T26" fmla="*/ 114 w 1062"/>
                <a:gd name="T27" fmla="*/ 282 h 368"/>
                <a:gd name="T28" fmla="*/ 164 w 1062"/>
                <a:gd name="T29" fmla="*/ 321 h 368"/>
                <a:gd name="T30" fmla="*/ 269 w 1062"/>
                <a:gd name="T31" fmla="*/ 367 h 368"/>
                <a:gd name="T32" fmla="*/ 671 w 1062"/>
                <a:gd name="T33" fmla="*/ 21 h 368"/>
                <a:gd name="T34" fmla="*/ 802 w 1062"/>
                <a:gd name="T35" fmla="*/ 25 h 368"/>
                <a:gd name="T36" fmla="*/ 673 w 1062"/>
                <a:gd name="T37" fmla="*/ 49 h 368"/>
                <a:gd name="T38" fmla="*/ 626 w 1062"/>
                <a:gd name="T39" fmla="*/ 83 h 368"/>
                <a:gd name="T40" fmla="*/ 614 w 1062"/>
                <a:gd name="T41" fmla="*/ 126 h 368"/>
                <a:gd name="T42" fmla="*/ 645 w 1062"/>
                <a:gd name="T43" fmla="*/ 236 h 368"/>
                <a:gd name="T44" fmla="*/ 717 w 1062"/>
                <a:gd name="T45" fmla="*/ 322 h 368"/>
                <a:gd name="T46" fmla="*/ 786 w 1062"/>
                <a:gd name="T47" fmla="*/ 345 h 368"/>
                <a:gd name="T48" fmla="*/ 747 w 1062"/>
                <a:gd name="T49" fmla="*/ 360 h 368"/>
                <a:gd name="T50" fmla="*/ 668 w 1062"/>
                <a:gd name="T51" fmla="*/ 313 h 368"/>
                <a:gd name="T52" fmla="*/ 626 w 1062"/>
                <a:gd name="T53" fmla="*/ 255 h 368"/>
                <a:gd name="T54" fmla="*/ 591 w 1062"/>
                <a:gd name="T55" fmla="*/ 162 h 368"/>
                <a:gd name="T56" fmla="*/ 546 w 1062"/>
                <a:gd name="T57" fmla="*/ 129 h 368"/>
                <a:gd name="T58" fmla="*/ 495 w 1062"/>
                <a:gd name="T59" fmla="*/ 140 h 368"/>
                <a:gd name="T60" fmla="*/ 462 w 1062"/>
                <a:gd name="T61" fmla="*/ 211 h 368"/>
                <a:gd name="T62" fmla="*/ 432 w 1062"/>
                <a:gd name="T63" fmla="*/ 283 h 368"/>
                <a:gd name="T64" fmla="*/ 378 w 1062"/>
                <a:gd name="T65" fmla="*/ 340 h 368"/>
                <a:gd name="T66" fmla="*/ 269 w 1062"/>
                <a:gd name="T67" fmla="*/ 367 h 368"/>
                <a:gd name="T68" fmla="*/ 342 w 1062"/>
                <a:gd name="T69" fmla="*/ 333 h 368"/>
                <a:gd name="T70" fmla="*/ 401 w 1062"/>
                <a:gd name="T71" fmla="*/ 286 h 368"/>
                <a:gd name="T72" fmla="*/ 450 w 1062"/>
                <a:gd name="T73" fmla="*/ 179 h 368"/>
                <a:gd name="T74" fmla="*/ 447 w 1062"/>
                <a:gd name="T75" fmla="*/ 94 h 368"/>
                <a:gd name="T76" fmla="*/ 418 w 1062"/>
                <a:gd name="T77" fmla="*/ 63 h 368"/>
                <a:gd name="T78" fmla="*/ 316 w 1062"/>
                <a:gd name="T79" fmla="*/ 30 h 368"/>
                <a:gd name="T80" fmla="*/ 278 w 1062"/>
                <a:gd name="T81" fmla="*/ 3 h 368"/>
                <a:gd name="T82" fmla="*/ 504 w 1062"/>
                <a:gd name="T83" fmla="*/ 44 h 368"/>
                <a:gd name="T84" fmla="*/ 836 w 1062"/>
                <a:gd name="T85" fmla="*/ 2 h 368"/>
                <a:gd name="T86" fmla="*/ 1019 w 1062"/>
                <a:gd name="T87" fmla="*/ 13 h 368"/>
                <a:gd name="T88" fmla="*/ 1059 w 1062"/>
                <a:gd name="T89" fmla="*/ 32 h 368"/>
                <a:gd name="T90" fmla="*/ 1060 w 1062"/>
                <a:gd name="T91" fmla="*/ 79 h 368"/>
                <a:gd name="T92" fmla="*/ 1041 w 1062"/>
                <a:gd name="T93" fmla="*/ 98 h 368"/>
                <a:gd name="T94" fmla="*/ 1022 w 1062"/>
                <a:gd name="T95" fmla="*/ 144 h 368"/>
                <a:gd name="T96" fmla="*/ 1003 w 1062"/>
                <a:gd name="T97" fmla="*/ 260 h 368"/>
                <a:gd name="T98" fmla="*/ 958 w 1062"/>
                <a:gd name="T99" fmla="*/ 327 h 368"/>
                <a:gd name="T100" fmla="*/ 855 w 1062"/>
                <a:gd name="T101" fmla="*/ 364 h 368"/>
                <a:gd name="T102" fmla="*/ 832 w 1062"/>
                <a:gd name="T103" fmla="*/ 345 h 368"/>
                <a:gd name="T104" fmla="*/ 924 w 1062"/>
                <a:gd name="T105" fmla="*/ 319 h 368"/>
                <a:gd name="T106" fmla="*/ 968 w 1062"/>
                <a:gd name="T107" fmla="*/ 275 h 368"/>
                <a:gd name="T108" fmla="*/ 991 w 1062"/>
                <a:gd name="T109" fmla="*/ 197 h 368"/>
                <a:gd name="T110" fmla="*/ 989 w 1062"/>
                <a:gd name="T111" fmla="*/ 95 h 368"/>
                <a:gd name="T112" fmla="*/ 960 w 1062"/>
                <a:gd name="T113" fmla="*/ 43 h 368"/>
                <a:gd name="T114" fmla="*/ 877 w 1062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2" h="368">
                  <a:moveTo>
                    <a:pt x="269" y="367"/>
                  </a:moveTo>
                  <a:lnTo>
                    <a:pt x="269" y="367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9"/>
                  </a:lnTo>
                  <a:lnTo>
                    <a:pt x="185" y="355"/>
                  </a:lnTo>
                  <a:lnTo>
                    <a:pt x="166" y="348"/>
                  </a:lnTo>
                  <a:lnTo>
                    <a:pt x="150" y="342"/>
                  </a:lnTo>
                  <a:lnTo>
                    <a:pt x="135" y="333"/>
                  </a:lnTo>
                  <a:lnTo>
                    <a:pt x="122" y="324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3" y="257"/>
                  </a:lnTo>
                  <a:lnTo>
                    <a:pt x="68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7"/>
                  </a:lnTo>
                  <a:lnTo>
                    <a:pt x="39" y="114"/>
                  </a:lnTo>
                  <a:lnTo>
                    <a:pt x="35" y="104"/>
                  </a:lnTo>
                  <a:lnTo>
                    <a:pt x="31" y="101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8"/>
                  </a:lnTo>
                  <a:lnTo>
                    <a:pt x="7" y="83"/>
                  </a:lnTo>
                  <a:lnTo>
                    <a:pt x="5" y="77"/>
                  </a:lnTo>
                  <a:lnTo>
                    <a:pt x="2" y="71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3" y="2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1" y="2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4"/>
                  </a:lnTo>
                  <a:lnTo>
                    <a:pt x="163" y="26"/>
                  </a:lnTo>
                  <a:lnTo>
                    <a:pt x="144" y="30"/>
                  </a:lnTo>
                  <a:lnTo>
                    <a:pt x="126" y="33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4" y="48"/>
                  </a:lnTo>
                  <a:lnTo>
                    <a:pt x="89" y="57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10"/>
                  </a:lnTo>
                  <a:lnTo>
                    <a:pt x="74" y="126"/>
                  </a:lnTo>
                  <a:lnTo>
                    <a:pt x="74" y="143"/>
                  </a:lnTo>
                  <a:lnTo>
                    <a:pt x="75" y="160"/>
                  </a:lnTo>
                  <a:lnTo>
                    <a:pt x="77" y="178"/>
                  </a:lnTo>
                  <a:lnTo>
                    <a:pt x="81" y="195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5" y="246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2"/>
                  </a:lnTo>
                  <a:lnTo>
                    <a:pt x="120" y="290"/>
                  </a:lnTo>
                  <a:lnTo>
                    <a:pt x="128" y="297"/>
                  </a:lnTo>
                  <a:lnTo>
                    <a:pt x="136" y="304"/>
                  </a:lnTo>
                  <a:lnTo>
                    <a:pt x="145" y="310"/>
                  </a:lnTo>
                  <a:lnTo>
                    <a:pt x="154" y="316"/>
                  </a:lnTo>
                  <a:lnTo>
                    <a:pt x="164" y="321"/>
                  </a:lnTo>
                  <a:lnTo>
                    <a:pt x="175" y="327"/>
                  </a:lnTo>
                  <a:lnTo>
                    <a:pt x="197" y="334"/>
                  </a:lnTo>
                  <a:lnTo>
                    <a:pt x="221" y="340"/>
                  </a:lnTo>
                  <a:lnTo>
                    <a:pt x="245" y="344"/>
                  </a:lnTo>
                  <a:lnTo>
                    <a:pt x="268" y="345"/>
                  </a:lnTo>
                  <a:lnTo>
                    <a:pt x="269" y="367"/>
                  </a:lnTo>
                  <a:close/>
                  <a:moveTo>
                    <a:pt x="533" y="46"/>
                  </a:moveTo>
                  <a:lnTo>
                    <a:pt x="533" y="46"/>
                  </a:lnTo>
                  <a:lnTo>
                    <a:pt x="549" y="45"/>
                  </a:lnTo>
                  <a:lnTo>
                    <a:pt x="572" y="40"/>
                  </a:lnTo>
                  <a:lnTo>
                    <a:pt x="635" y="29"/>
                  </a:lnTo>
                  <a:lnTo>
                    <a:pt x="671" y="21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4"/>
                  </a:lnTo>
                  <a:lnTo>
                    <a:pt x="782" y="4"/>
                  </a:lnTo>
                  <a:lnTo>
                    <a:pt x="801" y="3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1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8"/>
                  </a:lnTo>
                  <a:lnTo>
                    <a:pt x="645" y="63"/>
                  </a:lnTo>
                  <a:lnTo>
                    <a:pt x="638" y="70"/>
                  </a:lnTo>
                  <a:lnTo>
                    <a:pt x="632" y="76"/>
                  </a:lnTo>
                  <a:lnTo>
                    <a:pt x="626" y="83"/>
                  </a:lnTo>
                  <a:lnTo>
                    <a:pt x="626" y="83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2"/>
                  </a:lnTo>
                  <a:lnTo>
                    <a:pt x="615" y="110"/>
                  </a:lnTo>
                  <a:lnTo>
                    <a:pt x="614" y="126"/>
                  </a:lnTo>
                  <a:lnTo>
                    <a:pt x="614" y="143"/>
                  </a:lnTo>
                  <a:lnTo>
                    <a:pt x="617" y="160"/>
                  </a:lnTo>
                  <a:lnTo>
                    <a:pt x="622" y="180"/>
                  </a:lnTo>
                  <a:lnTo>
                    <a:pt x="628" y="198"/>
                  </a:lnTo>
                  <a:lnTo>
                    <a:pt x="635" y="218"/>
                  </a:lnTo>
                  <a:lnTo>
                    <a:pt x="645" y="236"/>
                  </a:lnTo>
                  <a:lnTo>
                    <a:pt x="655" y="253"/>
                  </a:lnTo>
                  <a:lnTo>
                    <a:pt x="666" y="270"/>
                  </a:lnTo>
                  <a:lnTo>
                    <a:pt x="678" y="286"/>
                  </a:lnTo>
                  <a:lnTo>
                    <a:pt x="690" y="301"/>
                  </a:lnTo>
                  <a:lnTo>
                    <a:pt x="703" y="313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2"/>
                  </a:lnTo>
                  <a:lnTo>
                    <a:pt x="786" y="345"/>
                  </a:lnTo>
                  <a:lnTo>
                    <a:pt x="808" y="346"/>
                  </a:lnTo>
                  <a:lnTo>
                    <a:pt x="809" y="368"/>
                  </a:lnTo>
                  <a:lnTo>
                    <a:pt x="809" y="368"/>
                  </a:lnTo>
                  <a:lnTo>
                    <a:pt x="786" y="367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5" y="347"/>
                  </a:lnTo>
                  <a:lnTo>
                    <a:pt x="701" y="340"/>
                  </a:lnTo>
                  <a:lnTo>
                    <a:pt x="689" y="331"/>
                  </a:lnTo>
                  <a:lnTo>
                    <a:pt x="678" y="322"/>
                  </a:lnTo>
                  <a:lnTo>
                    <a:pt x="668" y="313"/>
                  </a:lnTo>
                  <a:lnTo>
                    <a:pt x="659" y="303"/>
                  </a:lnTo>
                  <a:lnTo>
                    <a:pt x="651" y="293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4"/>
                  </a:lnTo>
                  <a:lnTo>
                    <a:pt x="609" y="213"/>
                  </a:lnTo>
                  <a:lnTo>
                    <a:pt x="604" y="192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5"/>
                  </a:lnTo>
                  <a:lnTo>
                    <a:pt x="581" y="147"/>
                  </a:lnTo>
                  <a:lnTo>
                    <a:pt x="574" y="141"/>
                  </a:lnTo>
                  <a:lnTo>
                    <a:pt x="567" y="135"/>
                  </a:lnTo>
                  <a:lnTo>
                    <a:pt x="556" y="131"/>
                  </a:lnTo>
                  <a:lnTo>
                    <a:pt x="546" y="129"/>
                  </a:lnTo>
                  <a:lnTo>
                    <a:pt x="534" y="128"/>
                  </a:lnTo>
                  <a:lnTo>
                    <a:pt x="534" y="128"/>
                  </a:lnTo>
                  <a:lnTo>
                    <a:pt x="522" y="129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2" y="154"/>
                  </a:lnTo>
                  <a:lnTo>
                    <a:pt x="478" y="161"/>
                  </a:lnTo>
                  <a:lnTo>
                    <a:pt x="475" y="171"/>
                  </a:lnTo>
                  <a:lnTo>
                    <a:pt x="468" y="191"/>
                  </a:lnTo>
                  <a:lnTo>
                    <a:pt x="462" y="211"/>
                  </a:lnTo>
                  <a:lnTo>
                    <a:pt x="457" y="233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2" y="283"/>
                  </a:lnTo>
                  <a:lnTo>
                    <a:pt x="426" y="293"/>
                  </a:lnTo>
                  <a:lnTo>
                    <a:pt x="420" y="303"/>
                  </a:lnTo>
                  <a:lnTo>
                    <a:pt x="411" y="313"/>
                  </a:lnTo>
                  <a:lnTo>
                    <a:pt x="401" y="322"/>
                  </a:lnTo>
                  <a:lnTo>
                    <a:pt x="390" y="331"/>
                  </a:lnTo>
                  <a:lnTo>
                    <a:pt x="378" y="340"/>
                  </a:lnTo>
                  <a:lnTo>
                    <a:pt x="363" y="347"/>
                  </a:lnTo>
                  <a:lnTo>
                    <a:pt x="349" y="355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7"/>
                  </a:lnTo>
                  <a:lnTo>
                    <a:pt x="269" y="367"/>
                  </a:lnTo>
                  <a:lnTo>
                    <a:pt x="268" y="345"/>
                  </a:lnTo>
                  <a:lnTo>
                    <a:pt x="268" y="345"/>
                  </a:lnTo>
                  <a:lnTo>
                    <a:pt x="292" y="344"/>
                  </a:lnTo>
                  <a:lnTo>
                    <a:pt x="313" y="342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30"/>
                  </a:lnTo>
                  <a:lnTo>
                    <a:pt x="351" y="330"/>
                  </a:lnTo>
                  <a:lnTo>
                    <a:pt x="363" y="322"/>
                  </a:lnTo>
                  <a:lnTo>
                    <a:pt x="376" y="311"/>
                  </a:lnTo>
                  <a:lnTo>
                    <a:pt x="388" y="300"/>
                  </a:lnTo>
                  <a:lnTo>
                    <a:pt x="401" y="286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5"/>
                  </a:lnTo>
                  <a:lnTo>
                    <a:pt x="438" y="216"/>
                  </a:lnTo>
                  <a:lnTo>
                    <a:pt x="444" y="198"/>
                  </a:lnTo>
                  <a:lnTo>
                    <a:pt x="450" y="179"/>
                  </a:lnTo>
                  <a:lnTo>
                    <a:pt x="453" y="160"/>
                  </a:lnTo>
                  <a:lnTo>
                    <a:pt x="454" y="142"/>
                  </a:lnTo>
                  <a:lnTo>
                    <a:pt x="454" y="126"/>
                  </a:lnTo>
                  <a:lnTo>
                    <a:pt x="452" y="110"/>
                  </a:lnTo>
                  <a:lnTo>
                    <a:pt x="450" y="102"/>
                  </a:lnTo>
                  <a:lnTo>
                    <a:pt x="447" y="94"/>
                  </a:lnTo>
                  <a:lnTo>
                    <a:pt x="443" y="88"/>
                  </a:lnTo>
                  <a:lnTo>
                    <a:pt x="440" y="83"/>
                  </a:lnTo>
                  <a:lnTo>
                    <a:pt x="440" y="83"/>
                  </a:lnTo>
                  <a:lnTo>
                    <a:pt x="433" y="75"/>
                  </a:lnTo>
                  <a:lnTo>
                    <a:pt x="426" y="68"/>
                  </a:lnTo>
                  <a:lnTo>
                    <a:pt x="418" y="63"/>
                  </a:lnTo>
                  <a:lnTo>
                    <a:pt x="409" y="58"/>
                  </a:lnTo>
                  <a:lnTo>
                    <a:pt x="401" y="52"/>
                  </a:lnTo>
                  <a:lnTo>
                    <a:pt x="390" y="48"/>
                  </a:lnTo>
                  <a:lnTo>
                    <a:pt x="368" y="40"/>
                  </a:lnTo>
                  <a:lnTo>
                    <a:pt x="343" y="34"/>
                  </a:lnTo>
                  <a:lnTo>
                    <a:pt x="316" y="30"/>
                  </a:lnTo>
                  <a:lnTo>
                    <a:pt x="289" y="26"/>
                  </a:lnTo>
                  <a:lnTo>
                    <a:pt x="263" y="24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278" y="3"/>
                  </a:lnTo>
                  <a:lnTo>
                    <a:pt x="278" y="3"/>
                  </a:lnTo>
                  <a:lnTo>
                    <a:pt x="310" y="7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4"/>
                  </a:lnTo>
                  <a:lnTo>
                    <a:pt x="473" y="39"/>
                  </a:lnTo>
                  <a:lnTo>
                    <a:pt x="504" y="44"/>
                  </a:lnTo>
                  <a:lnTo>
                    <a:pt x="518" y="46"/>
                  </a:lnTo>
                  <a:lnTo>
                    <a:pt x="533" y="46"/>
                  </a:lnTo>
                  <a:lnTo>
                    <a:pt x="533" y="46"/>
                  </a:lnTo>
                  <a:close/>
                  <a:moveTo>
                    <a:pt x="801" y="3"/>
                  </a:moveTo>
                  <a:lnTo>
                    <a:pt x="801" y="3"/>
                  </a:lnTo>
                  <a:lnTo>
                    <a:pt x="836" y="2"/>
                  </a:lnTo>
                  <a:lnTo>
                    <a:pt x="872" y="2"/>
                  </a:lnTo>
                  <a:lnTo>
                    <a:pt x="908" y="3"/>
                  </a:lnTo>
                  <a:lnTo>
                    <a:pt x="942" y="5"/>
                  </a:lnTo>
                  <a:lnTo>
                    <a:pt x="973" y="7"/>
                  </a:lnTo>
                  <a:lnTo>
                    <a:pt x="998" y="10"/>
                  </a:lnTo>
                  <a:lnTo>
                    <a:pt x="1019" y="13"/>
                  </a:lnTo>
                  <a:lnTo>
                    <a:pt x="1031" y="16"/>
                  </a:lnTo>
                  <a:lnTo>
                    <a:pt x="1031" y="16"/>
                  </a:lnTo>
                  <a:lnTo>
                    <a:pt x="1048" y="22"/>
                  </a:lnTo>
                  <a:lnTo>
                    <a:pt x="1053" y="25"/>
                  </a:lnTo>
                  <a:lnTo>
                    <a:pt x="1057" y="29"/>
                  </a:lnTo>
                  <a:lnTo>
                    <a:pt x="1059" y="32"/>
                  </a:lnTo>
                  <a:lnTo>
                    <a:pt x="1061" y="36"/>
                  </a:lnTo>
                  <a:lnTo>
                    <a:pt x="1062" y="50"/>
                  </a:lnTo>
                  <a:lnTo>
                    <a:pt x="1062" y="50"/>
                  </a:lnTo>
                  <a:lnTo>
                    <a:pt x="1062" y="65"/>
                  </a:lnTo>
                  <a:lnTo>
                    <a:pt x="1062" y="73"/>
                  </a:lnTo>
                  <a:lnTo>
                    <a:pt x="1060" y="79"/>
                  </a:lnTo>
                  <a:lnTo>
                    <a:pt x="1058" y="85"/>
                  </a:lnTo>
                  <a:lnTo>
                    <a:pt x="1055" y="90"/>
                  </a:lnTo>
                  <a:lnTo>
                    <a:pt x="1051" y="93"/>
                  </a:lnTo>
                  <a:lnTo>
                    <a:pt x="1046" y="97"/>
                  </a:lnTo>
                  <a:lnTo>
                    <a:pt x="1046" y="97"/>
                  </a:lnTo>
                  <a:lnTo>
                    <a:pt x="1041" y="98"/>
                  </a:lnTo>
                  <a:lnTo>
                    <a:pt x="1038" y="101"/>
                  </a:lnTo>
                  <a:lnTo>
                    <a:pt x="1035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9"/>
                  </a:lnTo>
                  <a:lnTo>
                    <a:pt x="1022" y="144"/>
                  </a:lnTo>
                  <a:lnTo>
                    <a:pt x="1019" y="165"/>
                  </a:lnTo>
                  <a:lnTo>
                    <a:pt x="1012" y="219"/>
                  </a:lnTo>
                  <a:lnTo>
                    <a:pt x="1012" y="219"/>
                  </a:lnTo>
                  <a:lnTo>
                    <a:pt x="1010" y="233"/>
                  </a:lnTo>
                  <a:lnTo>
                    <a:pt x="1006" y="247"/>
                  </a:lnTo>
                  <a:lnTo>
                    <a:pt x="1003" y="260"/>
                  </a:lnTo>
                  <a:lnTo>
                    <a:pt x="998" y="273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7"/>
                  </a:lnTo>
                  <a:lnTo>
                    <a:pt x="958" y="327"/>
                  </a:lnTo>
                  <a:lnTo>
                    <a:pt x="946" y="335"/>
                  </a:lnTo>
                  <a:lnTo>
                    <a:pt x="931" y="343"/>
                  </a:lnTo>
                  <a:lnTo>
                    <a:pt x="915" y="350"/>
                  </a:lnTo>
                  <a:lnTo>
                    <a:pt x="897" y="356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7"/>
                  </a:lnTo>
                  <a:lnTo>
                    <a:pt x="829" y="367"/>
                  </a:lnTo>
                  <a:lnTo>
                    <a:pt x="809" y="368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2" y="345"/>
                  </a:lnTo>
                  <a:lnTo>
                    <a:pt x="857" y="342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9"/>
                  </a:lnTo>
                  <a:lnTo>
                    <a:pt x="914" y="324"/>
                  </a:lnTo>
                  <a:lnTo>
                    <a:pt x="924" y="319"/>
                  </a:lnTo>
                  <a:lnTo>
                    <a:pt x="933" y="313"/>
                  </a:lnTo>
                  <a:lnTo>
                    <a:pt x="942" y="306"/>
                  </a:lnTo>
                  <a:lnTo>
                    <a:pt x="950" y="300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5"/>
                  </a:lnTo>
                  <a:lnTo>
                    <a:pt x="968" y="275"/>
                  </a:lnTo>
                  <a:lnTo>
                    <a:pt x="975" y="262"/>
                  </a:lnTo>
                  <a:lnTo>
                    <a:pt x="979" y="247"/>
                  </a:lnTo>
                  <a:lnTo>
                    <a:pt x="984" y="232"/>
                  </a:lnTo>
                  <a:lnTo>
                    <a:pt x="988" y="214"/>
                  </a:lnTo>
                  <a:lnTo>
                    <a:pt x="991" y="197"/>
                  </a:lnTo>
                  <a:lnTo>
                    <a:pt x="993" y="180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8"/>
                  </a:lnTo>
                  <a:lnTo>
                    <a:pt x="993" y="112"/>
                  </a:lnTo>
                  <a:lnTo>
                    <a:pt x="989" y="95"/>
                  </a:lnTo>
                  <a:lnTo>
                    <a:pt x="986" y="81"/>
                  </a:lnTo>
                  <a:lnTo>
                    <a:pt x="982" y="70"/>
                  </a:lnTo>
                  <a:lnTo>
                    <a:pt x="975" y="59"/>
                  </a:lnTo>
                  <a:lnTo>
                    <a:pt x="968" y="50"/>
                  </a:lnTo>
                  <a:lnTo>
                    <a:pt x="964" y="46"/>
                  </a:lnTo>
                  <a:lnTo>
                    <a:pt x="960" y="43"/>
                  </a:lnTo>
                  <a:lnTo>
                    <a:pt x="960" y="43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9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1" y="3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 flipH="1">
              <a:off x="6202587" y="6099114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1 h 896"/>
                <a:gd name="T6" fmla="*/ 1475 w 2492"/>
                <a:gd name="T7" fmla="*/ 18 h 896"/>
                <a:gd name="T8" fmla="*/ 1496 w 2492"/>
                <a:gd name="T9" fmla="*/ 22 h 896"/>
                <a:gd name="T10" fmla="*/ 1511 w 2492"/>
                <a:gd name="T11" fmla="*/ 40 h 896"/>
                <a:gd name="T12" fmla="*/ 1543 w 2492"/>
                <a:gd name="T13" fmla="*/ 76 h 896"/>
                <a:gd name="T14" fmla="*/ 1578 w 2492"/>
                <a:gd name="T15" fmla="*/ 106 h 896"/>
                <a:gd name="T16" fmla="*/ 1617 w 2492"/>
                <a:gd name="T17" fmla="*/ 134 h 896"/>
                <a:gd name="T18" fmla="*/ 1659 w 2492"/>
                <a:gd name="T19" fmla="*/ 159 h 896"/>
                <a:gd name="T20" fmla="*/ 1702 w 2492"/>
                <a:gd name="T21" fmla="*/ 181 h 896"/>
                <a:gd name="T22" fmla="*/ 1748 w 2492"/>
                <a:gd name="T23" fmla="*/ 201 h 896"/>
                <a:gd name="T24" fmla="*/ 1821 w 2492"/>
                <a:gd name="T25" fmla="*/ 227 h 896"/>
                <a:gd name="T26" fmla="*/ 1921 w 2492"/>
                <a:gd name="T27" fmla="*/ 256 h 896"/>
                <a:gd name="T28" fmla="*/ 2024 w 2492"/>
                <a:gd name="T29" fmla="*/ 279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3 h 896"/>
                <a:gd name="T38" fmla="*/ 2361 w 2492"/>
                <a:gd name="T39" fmla="*/ 390 h 896"/>
                <a:gd name="T40" fmla="*/ 2388 w 2492"/>
                <a:gd name="T41" fmla="*/ 420 h 896"/>
                <a:gd name="T42" fmla="*/ 2411 w 2492"/>
                <a:gd name="T43" fmla="*/ 454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19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4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4 w 2492"/>
                <a:gd name="T95" fmla="*/ 169 h 896"/>
                <a:gd name="T96" fmla="*/ 849 w 2492"/>
                <a:gd name="T97" fmla="*/ 146 h 896"/>
                <a:gd name="T98" fmla="*/ 891 w 2492"/>
                <a:gd name="T99" fmla="*/ 119 h 896"/>
                <a:gd name="T100" fmla="*/ 931 w 2492"/>
                <a:gd name="T101" fmla="*/ 89 h 896"/>
                <a:gd name="T102" fmla="*/ 965 w 2492"/>
                <a:gd name="T103" fmla="*/ 56 h 896"/>
                <a:gd name="T104" fmla="*/ 997 w 2492"/>
                <a:gd name="T105" fmla="*/ 19 h 896"/>
                <a:gd name="T106" fmla="*/ 1010 w 2492"/>
                <a:gd name="T10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1"/>
                  </a:lnTo>
                  <a:lnTo>
                    <a:pt x="1419" y="16"/>
                  </a:lnTo>
                  <a:lnTo>
                    <a:pt x="1475" y="18"/>
                  </a:lnTo>
                  <a:lnTo>
                    <a:pt x="1490" y="20"/>
                  </a:lnTo>
                  <a:lnTo>
                    <a:pt x="1496" y="22"/>
                  </a:lnTo>
                  <a:lnTo>
                    <a:pt x="1496" y="22"/>
                  </a:lnTo>
                  <a:lnTo>
                    <a:pt x="1511" y="40"/>
                  </a:lnTo>
                  <a:lnTo>
                    <a:pt x="1526" y="58"/>
                  </a:lnTo>
                  <a:lnTo>
                    <a:pt x="1543" y="76"/>
                  </a:lnTo>
                  <a:lnTo>
                    <a:pt x="1560" y="91"/>
                  </a:lnTo>
                  <a:lnTo>
                    <a:pt x="1578" y="106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59"/>
                  </a:lnTo>
                  <a:lnTo>
                    <a:pt x="1680" y="171"/>
                  </a:lnTo>
                  <a:lnTo>
                    <a:pt x="1702" y="181"/>
                  </a:lnTo>
                  <a:lnTo>
                    <a:pt x="1725" y="192"/>
                  </a:lnTo>
                  <a:lnTo>
                    <a:pt x="1748" y="201"/>
                  </a:lnTo>
                  <a:lnTo>
                    <a:pt x="1772" y="211"/>
                  </a:lnTo>
                  <a:lnTo>
                    <a:pt x="1821" y="227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9"/>
                  </a:lnTo>
                  <a:lnTo>
                    <a:pt x="2126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4"/>
                  </a:lnTo>
                  <a:lnTo>
                    <a:pt x="2291" y="342"/>
                  </a:lnTo>
                  <a:lnTo>
                    <a:pt x="2310" y="352"/>
                  </a:lnTo>
                  <a:lnTo>
                    <a:pt x="2328" y="363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8" y="420"/>
                  </a:lnTo>
                  <a:lnTo>
                    <a:pt x="2400" y="436"/>
                  </a:lnTo>
                  <a:lnTo>
                    <a:pt x="2411" y="454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39" y="510"/>
                  </a:lnTo>
                  <a:lnTo>
                    <a:pt x="2447" y="530"/>
                  </a:lnTo>
                  <a:lnTo>
                    <a:pt x="2454" y="551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4" y="637"/>
                  </a:lnTo>
                  <a:lnTo>
                    <a:pt x="2481" y="681"/>
                  </a:lnTo>
                  <a:lnTo>
                    <a:pt x="2485" y="726"/>
                  </a:lnTo>
                  <a:lnTo>
                    <a:pt x="2489" y="770"/>
                  </a:lnTo>
                  <a:lnTo>
                    <a:pt x="2491" y="813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3"/>
                  </a:lnTo>
                  <a:lnTo>
                    <a:pt x="2" y="770"/>
                  </a:lnTo>
                  <a:lnTo>
                    <a:pt x="5" y="726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19" y="615"/>
                  </a:lnTo>
                  <a:lnTo>
                    <a:pt x="24" y="593"/>
                  </a:lnTo>
                  <a:lnTo>
                    <a:pt x="29" y="572"/>
                  </a:lnTo>
                  <a:lnTo>
                    <a:pt x="35" y="551"/>
                  </a:lnTo>
                  <a:lnTo>
                    <a:pt x="42" y="530"/>
                  </a:lnTo>
                  <a:lnTo>
                    <a:pt x="49" y="511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4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6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19" y="334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5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1" y="180"/>
                  </a:lnTo>
                  <a:lnTo>
                    <a:pt x="804" y="169"/>
                  </a:lnTo>
                  <a:lnTo>
                    <a:pt x="827" y="158"/>
                  </a:lnTo>
                  <a:lnTo>
                    <a:pt x="849" y="146"/>
                  </a:lnTo>
                  <a:lnTo>
                    <a:pt x="871" y="133"/>
                  </a:lnTo>
                  <a:lnTo>
                    <a:pt x="891" y="119"/>
                  </a:lnTo>
                  <a:lnTo>
                    <a:pt x="912" y="104"/>
                  </a:lnTo>
                  <a:lnTo>
                    <a:pt x="931" y="89"/>
                  </a:lnTo>
                  <a:lnTo>
                    <a:pt x="949" y="72"/>
                  </a:lnTo>
                  <a:lnTo>
                    <a:pt x="965" y="56"/>
                  </a:lnTo>
                  <a:lnTo>
                    <a:pt x="981" y="38"/>
                  </a:lnTo>
                  <a:lnTo>
                    <a:pt x="997" y="19"/>
                  </a:lnTo>
                  <a:lnTo>
                    <a:pt x="1010" y="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 flipH="1">
              <a:off x="6491094" y="6099114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3 h 896"/>
                <a:gd name="T12" fmla="*/ 500 w 501"/>
                <a:gd name="T13" fmla="*/ 22 h 896"/>
                <a:gd name="T14" fmla="*/ 500 w 501"/>
                <a:gd name="T15" fmla="*/ 22 h 896"/>
                <a:gd name="T16" fmla="*/ 494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1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3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94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1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 flipH="1">
              <a:off x="6703130" y="5907996"/>
              <a:ext cx="66044" cy="79922"/>
            </a:xfrm>
            <a:custGeom>
              <a:avLst/>
              <a:gdLst>
                <a:gd name="T0" fmla="*/ 46 w 226"/>
                <a:gd name="T1" fmla="*/ 4 h 324"/>
                <a:gd name="T2" fmla="*/ 65 w 226"/>
                <a:gd name="T3" fmla="*/ 0 h 324"/>
                <a:gd name="T4" fmla="*/ 87 w 226"/>
                <a:gd name="T5" fmla="*/ 1 h 324"/>
                <a:gd name="T6" fmla="*/ 108 w 226"/>
                <a:gd name="T7" fmla="*/ 10 h 324"/>
                <a:gd name="T8" fmla="*/ 129 w 226"/>
                <a:gd name="T9" fmla="*/ 23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3 w 226"/>
                <a:gd name="T17" fmla="*/ 123 h 324"/>
                <a:gd name="T18" fmla="*/ 210 w 226"/>
                <a:gd name="T19" fmla="*/ 139 h 324"/>
                <a:gd name="T20" fmla="*/ 219 w 226"/>
                <a:gd name="T21" fmla="*/ 172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8 h 324"/>
                <a:gd name="T28" fmla="*/ 215 w 226"/>
                <a:gd name="T29" fmla="*/ 282 h 324"/>
                <a:gd name="T30" fmla="*/ 205 w 226"/>
                <a:gd name="T31" fmla="*/ 300 h 324"/>
                <a:gd name="T32" fmla="*/ 189 w 226"/>
                <a:gd name="T33" fmla="*/ 314 h 324"/>
                <a:gd name="T34" fmla="*/ 180 w 226"/>
                <a:gd name="T35" fmla="*/ 320 h 324"/>
                <a:gd name="T36" fmla="*/ 161 w 226"/>
                <a:gd name="T37" fmla="*/ 324 h 324"/>
                <a:gd name="T38" fmla="*/ 140 w 226"/>
                <a:gd name="T39" fmla="*/ 322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2 h 324"/>
                <a:gd name="T46" fmla="*/ 56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5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2 w 226"/>
                <a:gd name="T65" fmla="*/ 23 h 324"/>
                <a:gd name="T66" fmla="*/ 37 w 226"/>
                <a:gd name="T67" fmla="*/ 9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10"/>
                  </a:lnTo>
                  <a:lnTo>
                    <a:pt x="119" y="15"/>
                  </a:lnTo>
                  <a:lnTo>
                    <a:pt x="129" y="23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2"/>
                  </a:lnTo>
                  <a:lnTo>
                    <a:pt x="170" y="65"/>
                  </a:lnTo>
                  <a:lnTo>
                    <a:pt x="180" y="78"/>
                  </a:lnTo>
                  <a:lnTo>
                    <a:pt x="188" y="92"/>
                  </a:lnTo>
                  <a:lnTo>
                    <a:pt x="196" y="107"/>
                  </a:lnTo>
                  <a:lnTo>
                    <a:pt x="203" y="123"/>
                  </a:lnTo>
                  <a:lnTo>
                    <a:pt x="203" y="123"/>
                  </a:lnTo>
                  <a:lnTo>
                    <a:pt x="210" y="139"/>
                  </a:lnTo>
                  <a:lnTo>
                    <a:pt x="215" y="156"/>
                  </a:lnTo>
                  <a:lnTo>
                    <a:pt x="219" y="172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5"/>
                  </a:lnTo>
                  <a:lnTo>
                    <a:pt x="223" y="258"/>
                  </a:lnTo>
                  <a:lnTo>
                    <a:pt x="219" y="271"/>
                  </a:lnTo>
                  <a:lnTo>
                    <a:pt x="215" y="282"/>
                  </a:lnTo>
                  <a:lnTo>
                    <a:pt x="210" y="292"/>
                  </a:lnTo>
                  <a:lnTo>
                    <a:pt x="205" y="300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20"/>
                  </a:lnTo>
                  <a:lnTo>
                    <a:pt x="180" y="320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2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3"/>
                  </a:lnTo>
                  <a:lnTo>
                    <a:pt x="76" y="282"/>
                  </a:lnTo>
                  <a:lnTo>
                    <a:pt x="65" y="271"/>
                  </a:lnTo>
                  <a:lnTo>
                    <a:pt x="56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5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6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1"/>
                  </a:lnTo>
                  <a:lnTo>
                    <a:pt x="22" y="23"/>
                  </a:lnTo>
                  <a:lnTo>
                    <a:pt x="30" y="15"/>
                  </a:lnTo>
                  <a:lnTo>
                    <a:pt x="37" y="9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 flipH="1">
              <a:off x="6360744" y="5907996"/>
              <a:ext cx="64306" cy="79922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8 w 224"/>
                <a:gd name="T5" fmla="*/ 1 h 324"/>
                <a:gd name="T6" fmla="*/ 117 w 224"/>
                <a:gd name="T7" fmla="*/ 10 h 324"/>
                <a:gd name="T8" fmla="*/ 95 w 224"/>
                <a:gd name="T9" fmla="*/ 23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2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8 h 324"/>
                <a:gd name="T28" fmla="*/ 10 w 224"/>
                <a:gd name="T29" fmla="*/ 282 h 324"/>
                <a:gd name="T30" fmla="*/ 21 w 224"/>
                <a:gd name="T31" fmla="*/ 300 h 324"/>
                <a:gd name="T32" fmla="*/ 36 w 224"/>
                <a:gd name="T33" fmla="*/ 314 h 324"/>
                <a:gd name="T34" fmla="*/ 45 w 224"/>
                <a:gd name="T35" fmla="*/ 320 h 324"/>
                <a:gd name="T36" fmla="*/ 64 w 224"/>
                <a:gd name="T37" fmla="*/ 324 h 324"/>
                <a:gd name="T38" fmla="*/ 85 w 224"/>
                <a:gd name="T39" fmla="*/ 322 h 324"/>
                <a:gd name="T40" fmla="*/ 106 w 224"/>
                <a:gd name="T41" fmla="*/ 314 h 324"/>
                <a:gd name="T42" fmla="*/ 128 w 224"/>
                <a:gd name="T43" fmla="*/ 301 h 324"/>
                <a:gd name="T44" fmla="*/ 149 w 224"/>
                <a:gd name="T45" fmla="*/ 282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5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3 h 324"/>
                <a:gd name="T66" fmla="*/ 187 w 224"/>
                <a:gd name="T67" fmla="*/ 9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8" y="1"/>
                  </a:lnTo>
                  <a:lnTo>
                    <a:pt x="128" y="4"/>
                  </a:lnTo>
                  <a:lnTo>
                    <a:pt x="117" y="10"/>
                  </a:lnTo>
                  <a:lnTo>
                    <a:pt x="106" y="15"/>
                  </a:lnTo>
                  <a:lnTo>
                    <a:pt x="95" y="23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8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6"/>
                  </a:lnTo>
                  <a:lnTo>
                    <a:pt x="6" y="172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2" y="258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4" y="292"/>
                  </a:lnTo>
                  <a:lnTo>
                    <a:pt x="21" y="300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20"/>
                  </a:lnTo>
                  <a:lnTo>
                    <a:pt x="45" y="320"/>
                  </a:lnTo>
                  <a:lnTo>
                    <a:pt x="54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2"/>
                  </a:lnTo>
                  <a:lnTo>
                    <a:pt x="96" y="319"/>
                  </a:lnTo>
                  <a:lnTo>
                    <a:pt x="106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3"/>
                  </a:lnTo>
                  <a:lnTo>
                    <a:pt x="149" y="282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5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6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8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1"/>
                  </a:lnTo>
                  <a:lnTo>
                    <a:pt x="203" y="23"/>
                  </a:lnTo>
                  <a:lnTo>
                    <a:pt x="196" y="15"/>
                  </a:lnTo>
                  <a:lnTo>
                    <a:pt x="187" y="9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 flipH="1">
              <a:off x="6388552" y="5715142"/>
              <a:ext cx="352814" cy="363123"/>
            </a:xfrm>
            <a:custGeom>
              <a:avLst/>
              <a:gdLst>
                <a:gd name="T0" fmla="*/ 625 w 1220"/>
                <a:gd name="T1" fmla="*/ 1464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4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6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0 h 1465"/>
                <a:gd name="T32" fmla="*/ 1126 w 1220"/>
                <a:gd name="T33" fmla="*/ 300 h 1465"/>
                <a:gd name="T34" fmla="*/ 1063 w 1220"/>
                <a:gd name="T35" fmla="*/ 208 h 1465"/>
                <a:gd name="T36" fmla="*/ 984 w 1220"/>
                <a:gd name="T37" fmla="*/ 129 h 1465"/>
                <a:gd name="T38" fmla="*/ 908 w 1220"/>
                <a:gd name="T39" fmla="*/ 75 h 1465"/>
                <a:gd name="T40" fmla="*/ 857 w 1220"/>
                <a:gd name="T41" fmla="*/ 49 h 1465"/>
                <a:gd name="T42" fmla="*/ 800 w 1220"/>
                <a:gd name="T43" fmla="*/ 29 h 1465"/>
                <a:gd name="T44" fmla="*/ 741 w 1220"/>
                <a:gd name="T45" fmla="*/ 12 h 1465"/>
                <a:gd name="T46" fmla="*/ 677 w 1220"/>
                <a:gd name="T47" fmla="*/ 4 h 1465"/>
                <a:gd name="T48" fmla="*/ 610 w 1220"/>
                <a:gd name="T49" fmla="*/ 0 h 1465"/>
                <a:gd name="T50" fmla="*/ 565 w 1220"/>
                <a:gd name="T51" fmla="*/ 2 h 1465"/>
                <a:gd name="T52" fmla="*/ 500 w 1220"/>
                <a:gd name="T53" fmla="*/ 9 h 1465"/>
                <a:gd name="T54" fmla="*/ 439 w 1220"/>
                <a:gd name="T55" fmla="*/ 22 h 1465"/>
                <a:gd name="T56" fmla="*/ 382 w 1220"/>
                <a:gd name="T57" fmla="*/ 42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0 h 1465"/>
                <a:gd name="T64" fmla="*/ 114 w 1220"/>
                <a:gd name="T65" fmla="*/ 268 h 1465"/>
                <a:gd name="T66" fmla="*/ 62 w 1220"/>
                <a:gd name="T67" fmla="*/ 367 h 1465"/>
                <a:gd name="T68" fmla="*/ 25 w 1220"/>
                <a:gd name="T69" fmla="*/ 471 h 1465"/>
                <a:gd name="T70" fmla="*/ 5 w 1220"/>
                <a:gd name="T71" fmla="*/ 580 h 1465"/>
                <a:gd name="T72" fmla="*/ 0 w 1220"/>
                <a:gd name="T73" fmla="*/ 691 h 1465"/>
                <a:gd name="T74" fmla="*/ 11 w 1220"/>
                <a:gd name="T75" fmla="*/ 797 h 1465"/>
                <a:gd name="T76" fmla="*/ 26 w 1220"/>
                <a:gd name="T77" fmla="*/ 867 h 1465"/>
                <a:gd name="T78" fmla="*/ 60 w 1220"/>
                <a:gd name="T79" fmla="*/ 963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1 w 1220"/>
                <a:gd name="T89" fmla="*/ 1335 h 1465"/>
                <a:gd name="T90" fmla="*/ 406 w 1220"/>
                <a:gd name="T91" fmla="*/ 1383 h 1465"/>
                <a:gd name="T92" fmla="*/ 467 w 1220"/>
                <a:gd name="T93" fmla="*/ 1421 h 1465"/>
                <a:gd name="T94" fmla="*/ 527 w 1220"/>
                <a:gd name="T95" fmla="*/ 1446 h 1465"/>
                <a:gd name="T96" fmla="*/ 579 w 1220"/>
                <a:gd name="T97" fmla="*/ 1462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5" y="1464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6"/>
                  </a:lnTo>
                  <a:lnTo>
                    <a:pt x="713" y="1439"/>
                  </a:lnTo>
                  <a:lnTo>
                    <a:pt x="732" y="1430"/>
                  </a:lnTo>
                  <a:lnTo>
                    <a:pt x="752" y="1421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3"/>
                  </a:lnTo>
                  <a:lnTo>
                    <a:pt x="836" y="1368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0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5"/>
                  </a:lnTo>
                  <a:lnTo>
                    <a:pt x="986" y="1234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59" y="963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7"/>
                  </a:lnTo>
                  <a:lnTo>
                    <a:pt x="1194" y="867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6"/>
                  </a:lnTo>
                  <a:lnTo>
                    <a:pt x="1220" y="691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4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6"/>
                  </a:lnTo>
                  <a:lnTo>
                    <a:pt x="1172" y="400"/>
                  </a:lnTo>
                  <a:lnTo>
                    <a:pt x="1158" y="367"/>
                  </a:lnTo>
                  <a:lnTo>
                    <a:pt x="1143" y="332"/>
                  </a:lnTo>
                  <a:lnTo>
                    <a:pt x="1126" y="300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0"/>
                  </a:lnTo>
                  <a:lnTo>
                    <a:pt x="1012" y="154"/>
                  </a:lnTo>
                  <a:lnTo>
                    <a:pt x="984" y="129"/>
                  </a:lnTo>
                  <a:lnTo>
                    <a:pt x="955" y="106"/>
                  </a:lnTo>
                  <a:lnTo>
                    <a:pt x="924" y="85"/>
                  </a:lnTo>
                  <a:lnTo>
                    <a:pt x="908" y="75"/>
                  </a:lnTo>
                  <a:lnTo>
                    <a:pt x="891" y="66"/>
                  </a:lnTo>
                  <a:lnTo>
                    <a:pt x="873" y="58"/>
                  </a:lnTo>
                  <a:lnTo>
                    <a:pt x="857" y="49"/>
                  </a:lnTo>
                  <a:lnTo>
                    <a:pt x="837" y="42"/>
                  </a:lnTo>
                  <a:lnTo>
                    <a:pt x="820" y="35"/>
                  </a:lnTo>
                  <a:lnTo>
                    <a:pt x="800" y="29"/>
                  </a:lnTo>
                  <a:lnTo>
                    <a:pt x="781" y="22"/>
                  </a:lnTo>
                  <a:lnTo>
                    <a:pt x="761" y="18"/>
                  </a:lnTo>
                  <a:lnTo>
                    <a:pt x="741" y="12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7" y="4"/>
                  </a:lnTo>
                  <a:lnTo>
                    <a:pt x="656" y="2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2"/>
                  </a:lnTo>
                  <a:lnTo>
                    <a:pt x="542" y="4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2"/>
                  </a:lnTo>
                  <a:lnTo>
                    <a:pt x="459" y="18"/>
                  </a:lnTo>
                  <a:lnTo>
                    <a:pt x="439" y="22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2" y="42"/>
                  </a:lnTo>
                  <a:lnTo>
                    <a:pt x="364" y="49"/>
                  </a:lnTo>
                  <a:lnTo>
                    <a:pt x="346" y="58"/>
                  </a:lnTo>
                  <a:lnTo>
                    <a:pt x="329" y="66"/>
                  </a:lnTo>
                  <a:lnTo>
                    <a:pt x="312" y="75"/>
                  </a:lnTo>
                  <a:lnTo>
                    <a:pt x="297" y="85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0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300"/>
                  </a:lnTo>
                  <a:lnTo>
                    <a:pt x="78" y="332"/>
                  </a:lnTo>
                  <a:lnTo>
                    <a:pt x="62" y="367"/>
                  </a:lnTo>
                  <a:lnTo>
                    <a:pt x="48" y="400"/>
                  </a:lnTo>
                  <a:lnTo>
                    <a:pt x="37" y="436"/>
                  </a:lnTo>
                  <a:lnTo>
                    <a:pt x="25" y="471"/>
                  </a:lnTo>
                  <a:lnTo>
                    <a:pt x="17" y="508"/>
                  </a:lnTo>
                  <a:lnTo>
                    <a:pt x="11" y="544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0" y="691"/>
                  </a:lnTo>
                  <a:lnTo>
                    <a:pt x="2" y="726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7" y="832"/>
                  </a:lnTo>
                  <a:lnTo>
                    <a:pt x="26" y="867"/>
                  </a:lnTo>
                  <a:lnTo>
                    <a:pt x="26" y="867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3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4"/>
                  </a:lnTo>
                  <a:lnTo>
                    <a:pt x="255" y="1255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8"/>
                  </a:lnTo>
                  <a:lnTo>
                    <a:pt x="406" y="1383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7" y="1421"/>
                  </a:lnTo>
                  <a:lnTo>
                    <a:pt x="487" y="1430"/>
                  </a:lnTo>
                  <a:lnTo>
                    <a:pt x="508" y="1439"/>
                  </a:lnTo>
                  <a:lnTo>
                    <a:pt x="527" y="1446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79" y="1462"/>
                  </a:lnTo>
                  <a:lnTo>
                    <a:pt x="595" y="1464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 flipH="1">
              <a:off x="6372910" y="5706454"/>
              <a:ext cx="378884" cy="248453"/>
            </a:xfrm>
            <a:custGeom>
              <a:avLst/>
              <a:gdLst>
                <a:gd name="T0" fmla="*/ 483 w 1307"/>
                <a:gd name="T1" fmla="*/ 594 h 1001"/>
                <a:gd name="T2" fmla="*/ 411 w 1307"/>
                <a:gd name="T3" fmla="*/ 699 h 1001"/>
                <a:gd name="T4" fmla="*/ 377 w 1307"/>
                <a:gd name="T5" fmla="*/ 729 h 1001"/>
                <a:gd name="T6" fmla="*/ 337 w 1307"/>
                <a:gd name="T7" fmla="*/ 745 h 1001"/>
                <a:gd name="T8" fmla="*/ 294 w 1307"/>
                <a:gd name="T9" fmla="*/ 748 h 1001"/>
                <a:gd name="T10" fmla="*/ 242 w 1307"/>
                <a:gd name="T11" fmla="*/ 736 h 1001"/>
                <a:gd name="T12" fmla="*/ 186 w 1307"/>
                <a:gd name="T13" fmla="*/ 717 h 1001"/>
                <a:gd name="T14" fmla="*/ 142 w 1307"/>
                <a:gd name="T15" fmla="*/ 714 h 1001"/>
                <a:gd name="T16" fmla="*/ 113 w 1307"/>
                <a:gd name="T17" fmla="*/ 729 h 1001"/>
                <a:gd name="T18" fmla="*/ 96 w 1307"/>
                <a:gd name="T19" fmla="*/ 757 h 1001"/>
                <a:gd name="T20" fmla="*/ 89 w 1307"/>
                <a:gd name="T21" fmla="*/ 821 h 1001"/>
                <a:gd name="T22" fmla="*/ 102 w 1307"/>
                <a:gd name="T23" fmla="*/ 921 h 1001"/>
                <a:gd name="T24" fmla="*/ 87 w 1307"/>
                <a:gd name="T25" fmla="*/ 940 h 1001"/>
                <a:gd name="T26" fmla="*/ 48 w 1307"/>
                <a:gd name="T27" fmla="*/ 875 h 1001"/>
                <a:gd name="T28" fmla="*/ 12 w 1307"/>
                <a:gd name="T29" fmla="*/ 779 h 1001"/>
                <a:gd name="T30" fmla="*/ 0 w 1307"/>
                <a:gd name="T31" fmla="*/ 652 h 1001"/>
                <a:gd name="T32" fmla="*/ 15 w 1307"/>
                <a:gd name="T33" fmla="*/ 527 h 1001"/>
                <a:gd name="T34" fmla="*/ 36 w 1307"/>
                <a:gd name="T35" fmla="*/ 446 h 1001"/>
                <a:gd name="T36" fmla="*/ 67 w 1307"/>
                <a:gd name="T37" fmla="*/ 371 h 1001"/>
                <a:gd name="T38" fmla="*/ 114 w 1307"/>
                <a:gd name="T39" fmla="*/ 294 h 1001"/>
                <a:gd name="T40" fmla="*/ 174 w 1307"/>
                <a:gd name="T41" fmla="*/ 217 h 1001"/>
                <a:gd name="T42" fmla="*/ 243 w 1307"/>
                <a:gd name="T43" fmla="*/ 146 h 1001"/>
                <a:gd name="T44" fmla="*/ 321 w 1307"/>
                <a:gd name="T45" fmla="*/ 84 h 1001"/>
                <a:gd name="T46" fmla="*/ 404 w 1307"/>
                <a:gd name="T47" fmla="*/ 38 h 1001"/>
                <a:gd name="T48" fmla="*/ 490 w 1307"/>
                <a:gd name="T49" fmla="*/ 10 h 1001"/>
                <a:gd name="T50" fmla="*/ 555 w 1307"/>
                <a:gd name="T51" fmla="*/ 4 h 1001"/>
                <a:gd name="T52" fmla="*/ 659 w 1307"/>
                <a:gd name="T53" fmla="*/ 1 h 1001"/>
                <a:gd name="T54" fmla="*/ 784 w 1307"/>
                <a:gd name="T55" fmla="*/ 17 h 1001"/>
                <a:gd name="T56" fmla="*/ 922 w 1307"/>
                <a:gd name="T57" fmla="*/ 63 h 1001"/>
                <a:gd name="T58" fmla="*/ 1070 w 1307"/>
                <a:gd name="T59" fmla="*/ 146 h 1001"/>
                <a:gd name="T60" fmla="*/ 1116 w 1307"/>
                <a:gd name="T61" fmla="*/ 181 h 1001"/>
                <a:gd name="T62" fmla="*/ 1169 w 1307"/>
                <a:gd name="T63" fmla="*/ 235 h 1001"/>
                <a:gd name="T64" fmla="*/ 1238 w 1307"/>
                <a:gd name="T65" fmla="*/ 341 h 1001"/>
                <a:gd name="T66" fmla="*/ 1286 w 1307"/>
                <a:gd name="T67" fmla="*/ 473 h 1001"/>
                <a:gd name="T68" fmla="*/ 1306 w 1307"/>
                <a:gd name="T69" fmla="*/ 608 h 1001"/>
                <a:gd name="T70" fmla="*/ 1303 w 1307"/>
                <a:gd name="T71" fmla="*/ 736 h 1001"/>
                <a:gd name="T72" fmla="*/ 1283 w 1307"/>
                <a:gd name="T73" fmla="*/ 850 h 1001"/>
                <a:gd name="T74" fmla="*/ 1253 w 1307"/>
                <a:gd name="T75" fmla="*/ 938 h 1001"/>
                <a:gd name="T76" fmla="*/ 1218 w 1307"/>
                <a:gd name="T77" fmla="*/ 994 h 1001"/>
                <a:gd name="T78" fmla="*/ 1222 w 1307"/>
                <a:gd name="T79" fmla="*/ 914 h 1001"/>
                <a:gd name="T80" fmla="*/ 1230 w 1307"/>
                <a:gd name="T81" fmla="*/ 774 h 1001"/>
                <a:gd name="T82" fmla="*/ 1215 w 1307"/>
                <a:gd name="T83" fmla="*/ 675 h 1001"/>
                <a:gd name="T84" fmla="*/ 1180 w 1307"/>
                <a:gd name="T85" fmla="*/ 605 h 1001"/>
                <a:gd name="T86" fmla="*/ 1133 w 1307"/>
                <a:gd name="T87" fmla="*/ 551 h 1001"/>
                <a:gd name="T88" fmla="*/ 1030 w 1307"/>
                <a:gd name="T89" fmla="*/ 463 h 1001"/>
                <a:gd name="T90" fmla="*/ 967 w 1307"/>
                <a:gd name="T91" fmla="*/ 398 h 1001"/>
                <a:gd name="T92" fmla="*/ 922 w 1307"/>
                <a:gd name="T93" fmla="*/ 333 h 1001"/>
                <a:gd name="T94" fmla="*/ 896 w 1307"/>
                <a:gd name="T95" fmla="*/ 294 h 1001"/>
                <a:gd name="T96" fmla="*/ 860 w 1307"/>
                <a:gd name="T97" fmla="*/ 268 h 1001"/>
                <a:gd name="T98" fmla="*/ 815 w 1307"/>
                <a:gd name="T99" fmla="*/ 256 h 1001"/>
                <a:gd name="T100" fmla="*/ 764 w 1307"/>
                <a:gd name="T101" fmla="*/ 260 h 1001"/>
                <a:gd name="T102" fmla="*/ 709 w 1307"/>
                <a:gd name="T103" fmla="*/ 282 h 1001"/>
                <a:gd name="T104" fmla="*/ 653 w 1307"/>
                <a:gd name="T105" fmla="*/ 324 h 1001"/>
                <a:gd name="T106" fmla="*/ 597 w 1307"/>
                <a:gd name="T107" fmla="*/ 387 h 1001"/>
                <a:gd name="T108" fmla="*/ 545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545" y="474"/>
                  </a:moveTo>
                  <a:lnTo>
                    <a:pt x="545" y="474"/>
                  </a:lnTo>
                  <a:lnTo>
                    <a:pt x="502" y="558"/>
                  </a:lnTo>
                  <a:lnTo>
                    <a:pt x="483" y="594"/>
                  </a:lnTo>
                  <a:lnTo>
                    <a:pt x="464" y="625"/>
                  </a:lnTo>
                  <a:lnTo>
                    <a:pt x="447" y="654"/>
                  </a:lnTo>
                  <a:lnTo>
                    <a:pt x="429" y="678"/>
                  </a:lnTo>
                  <a:lnTo>
                    <a:pt x="411" y="699"/>
                  </a:lnTo>
                  <a:lnTo>
                    <a:pt x="404" y="708"/>
                  </a:lnTo>
                  <a:lnTo>
                    <a:pt x="395" y="716"/>
                  </a:lnTo>
                  <a:lnTo>
                    <a:pt x="386" y="724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40"/>
                  </a:lnTo>
                  <a:lnTo>
                    <a:pt x="347" y="743"/>
                  </a:lnTo>
                  <a:lnTo>
                    <a:pt x="337" y="745"/>
                  </a:lnTo>
                  <a:lnTo>
                    <a:pt x="327" y="747"/>
                  </a:lnTo>
                  <a:lnTo>
                    <a:pt x="316" y="748"/>
                  </a:lnTo>
                  <a:lnTo>
                    <a:pt x="305" y="748"/>
                  </a:lnTo>
                  <a:lnTo>
                    <a:pt x="294" y="748"/>
                  </a:lnTo>
                  <a:lnTo>
                    <a:pt x="281" y="746"/>
                  </a:lnTo>
                  <a:lnTo>
                    <a:pt x="269" y="744"/>
                  </a:lnTo>
                  <a:lnTo>
                    <a:pt x="257" y="741"/>
                  </a:lnTo>
                  <a:lnTo>
                    <a:pt x="242" y="73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9" y="721"/>
                  </a:lnTo>
                  <a:lnTo>
                    <a:pt x="186" y="717"/>
                  </a:lnTo>
                  <a:lnTo>
                    <a:pt x="174" y="714"/>
                  </a:lnTo>
                  <a:lnTo>
                    <a:pt x="162" y="713"/>
                  </a:lnTo>
                  <a:lnTo>
                    <a:pt x="151" y="713"/>
                  </a:lnTo>
                  <a:lnTo>
                    <a:pt x="142" y="714"/>
                  </a:lnTo>
                  <a:lnTo>
                    <a:pt x="133" y="716"/>
                  </a:lnTo>
                  <a:lnTo>
                    <a:pt x="125" y="719"/>
                  </a:lnTo>
                  <a:lnTo>
                    <a:pt x="119" y="724"/>
                  </a:lnTo>
                  <a:lnTo>
                    <a:pt x="113" y="729"/>
                  </a:lnTo>
                  <a:lnTo>
                    <a:pt x="107" y="734"/>
                  </a:lnTo>
                  <a:lnTo>
                    <a:pt x="103" y="742"/>
                  </a:lnTo>
                  <a:lnTo>
                    <a:pt x="100" y="749"/>
                  </a:lnTo>
                  <a:lnTo>
                    <a:pt x="96" y="757"/>
                  </a:lnTo>
                  <a:lnTo>
                    <a:pt x="94" y="767"/>
                  </a:lnTo>
                  <a:lnTo>
                    <a:pt x="92" y="776"/>
                  </a:lnTo>
                  <a:lnTo>
                    <a:pt x="89" y="797"/>
                  </a:lnTo>
                  <a:lnTo>
                    <a:pt x="89" y="821"/>
                  </a:lnTo>
                  <a:lnTo>
                    <a:pt x="91" y="844"/>
                  </a:lnTo>
                  <a:lnTo>
                    <a:pt x="93" y="869"/>
                  </a:lnTo>
                  <a:lnTo>
                    <a:pt x="97" y="895"/>
                  </a:lnTo>
                  <a:lnTo>
                    <a:pt x="102" y="921"/>
                  </a:lnTo>
                  <a:lnTo>
                    <a:pt x="112" y="972"/>
                  </a:lnTo>
                  <a:lnTo>
                    <a:pt x="112" y="972"/>
                  </a:lnTo>
                  <a:lnTo>
                    <a:pt x="100" y="956"/>
                  </a:lnTo>
                  <a:lnTo>
                    <a:pt x="87" y="940"/>
                  </a:lnTo>
                  <a:lnTo>
                    <a:pt x="76" y="922"/>
                  </a:lnTo>
                  <a:lnTo>
                    <a:pt x="66" y="907"/>
                  </a:lnTo>
                  <a:lnTo>
                    <a:pt x="57" y="891"/>
                  </a:lnTo>
                  <a:lnTo>
                    <a:pt x="48" y="875"/>
                  </a:lnTo>
                  <a:lnTo>
                    <a:pt x="40" y="859"/>
                  </a:lnTo>
                  <a:lnTo>
                    <a:pt x="33" y="842"/>
                  </a:lnTo>
                  <a:lnTo>
                    <a:pt x="21" y="810"/>
                  </a:lnTo>
                  <a:lnTo>
                    <a:pt x="12" y="779"/>
                  </a:lnTo>
                  <a:lnTo>
                    <a:pt x="5" y="747"/>
                  </a:lnTo>
                  <a:lnTo>
                    <a:pt x="2" y="715"/>
                  </a:lnTo>
                  <a:lnTo>
                    <a:pt x="0" y="684"/>
                  </a:lnTo>
                  <a:lnTo>
                    <a:pt x="0" y="652"/>
                  </a:lnTo>
                  <a:lnTo>
                    <a:pt x="2" y="621"/>
                  </a:lnTo>
                  <a:lnTo>
                    <a:pt x="5" y="590"/>
                  </a:lnTo>
                  <a:lnTo>
                    <a:pt x="10" y="558"/>
                  </a:lnTo>
                  <a:lnTo>
                    <a:pt x="15" y="527"/>
                  </a:lnTo>
                  <a:lnTo>
                    <a:pt x="23" y="495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6" y="446"/>
                  </a:lnTo>
                  <a:lnTo>
                    <a:pt x="42" y="428"/>
                  </a:lnTo>
                  <a:lnTo>
                    <a:pt x="49" y="409"/>
                  </a:lnTo>
                  <a:lnTo>
                    <a:pt x="58" y="391"/>
                  </a:lnTo>
                  <a:lnTo>
                    <a:pt x="67" y="371"/>
                  </a:lnTo>
                  <a:lnTo>
                    <a:pt x="77" y="352"/>
                  </a:lnTo>
                  <a:lnTo>
                    <a:pt x="88" y="333"/>
                  </a:lnTo>
                  <a:lnTo>
                    <a:pt x="101" y="313"/>
                  </a:lnTo>
                  <a:lnTo>
                    <a:pt x="114" y="294"/>
                  </a:lnTo>
                  <a:lnTo>
                    <a:pt x="128" y="274"/>
                  </a:lnTo>
                  <a:lnTo>
                    <a:pt x="142" y="255"/>
                  </a:lnTo>
                  <a:lnTo>
                    <a:pt x="158" y="235"/>
                  </a:lnTo>
                  <a:lnTo>
                    <a:pt x="174" y="217"/>
                  </a:lnTo>
                  <a:lnTo>
                    <a:pt x="189" y="199"/>
                  </a:lnTo>
                  <a:lnTo>
                    <a:pt x="207" y="180"/>
                  </a:lnTo>
                  <a:lnTo>
                    <a:pt x="225" y="163"/>
                  </a:lnTo>
                  <a:lnTo>
                    <a:pt x="243" y="146"/>
                  </a:lnTo>
                  <a:lnTo>
                    <a:pt x="262" y="130"/>
                  </a:lnTo>
                  <a:lnTo>
                    <a:pt x="281" y="113"/>
                  </a:lnTo>
                  <a:lnTo>
                    <a:pt x="300" y="98"/>
                  </a:lnTo>
                  <a:lnTo>
                    <a:pt x="321" y="84"/>
                  </a:lnTo>
                  <a:lnTo>
                    <a:pt x="341" y="71"/>
                  </a:lnTo>
                  <a:lnTo>
                    <a:pt x="362" y="58"/>
                  </a:lnTo>
                  <a:lnTo>
                    <a:pt x="382" y="48"/>
                  </a:lnTo>
                  <a:lnTo>
                    <a:pt x="404" y="38"/>
                  </a:lnTo>
                  <a:lnTo>
                    <a:pt x="425" y="28"/>
                  </a:lnTo>
                  <a:lnTo>
                    <a:pt x="446" y="21"/>
                  </a:lnTo>
                  <a:lnTo>
                    <a:pt x="469" y="14"/>
                  </a:lnTo>
                  <a:lnTo>
                    <a:pt x="490" y="10"/>
                  </a:lnTo>
                  <a:lnTo>
                    <a:pt x="511" y="6"/>
                  </a:lnTo>
                  <a:lnTo>
                    <a:pt x="533" y="4"/>
                  </a:lnTo>
                  <a:lnTo>
                    <a:pt x="555" y="4"/>
                  </a:lnTo>
                  <a:lnTo>
                    <a:pt x="555" y="4"/>
                  </a:lnTo>
                  <a:lnTo>
                    <a:pt x="579" y="2"/>
                  </a:lnTo>
                  <a:lnTo>
                    <a:pt x="604" y="1"/>
                  </a:lnTo>
                  <a:lnTo>
                    <a:pt x="631" y="0"/>
                  </a:lnTo>
                  <a:lnTo>
                    <a:pt x="659" y="1"/>
                  </a:lnTo>
                  <a:lnTo>
                    <a:pt x="689" y="3"/>
                  </a:lnTo>
                  <a:lnTo>
                    <a:pt x="720" y="6"/>
                  </a:lnTo>
                  <a:lnTo>
                    <a:pt x="751" y="11"/>
                  </a:lnTo>
                  <a:lnTo>
                    <a:pt x="784" y="17"/>
                  </a:lnTo>
                  <a:lnTo>
                    <a:pt x="818" y="26"/>
                  </a:lnTo>
                  <a:lnTo>
                    <a:pt x="851" y="36"/>
                  </a:lnTo>
                  <a:lnTo>
                    <a:pt x="886" y="49"/>
                  </a:lnTo>
                  <a:lnTo>
                    <a:pt x="922" y="63"/>
                  </a:lnTo>
                  <a:lnTo>
                    <a:pt x="958" y="80"/>
                  </a:lnTo>
                  <a:lnTo>
                    <a:pt x="995" y="99"/>
                  </a:lnTo>
                  <a:lnTo>
                    <a:pt x="1032" y="121"/>
                  </a:lnTo>
                  <a:lnTo>
                    <a:pt x="1070" y="146"/>
                  </a:lnTo>
                  <a:lnTo>
                    <a:pt x="1070" y="146"/>
                  </a:lnTo>
                  <a:lnTo>
                    <a:pt x="1086" y="158"/>
                  </a:lnTo>
                  <a:lnTo>
                    <a:pt x="1101" y="170"/>
                  </a:lnTo>
                  <a:lnTo>
                    <a:pt x="1116" y="181"/>
                  </a:lnTo>
                  <a:lnTo>
                    <a:pt x="1131" y="194"/>
                  </a:lnTo>
                  <a:lnTo>
                    <a:pt x="1144" y="208"/>
                  </a:lnTo>
                  <a:lnTo>
                    <a:pt x="1156" y="221"/>
                  </a:lnTo>
                  <a:lnTo>
                    <a:pt x="1169" y="235"/>
                  </a:lnTo>
                  <a:lnTo>
                    <a:pt x="1181" y="249"/>
                  </a:lnTo>
                  <a:lnTo>
                    <a:pt x="1202" y="279"/>
                  </a:lnTo>
                  <a:lnTo>
                    <a:pt x="1221" y="310"/>
                  </a:lnTo>
                  <a:lnTo>
                    <a:pt x="1238" y="341"/>
                  </a:lnTo>
                  <a:lnTo>
                    <a:pt x="1253" y="374"/>
                  </a:lnTo>
                  <a:lnTo>
                    <a:pt x="1266" y="406"/>
                  </a:lnTo>
                  <a:lnTo>
                    <a:pt x="1276" y="440"/>
                  </a:lnTo>
                  <a:lnTo>
                    <a:pt x="1286" y="473"/>
                  </a:lnTo>
                  <a:lnTo>
                    <a:pt x="1293" y="506"/>
                  </a:lnTo>
                  <a:lnTo>
                    <a:pt x="1299" y="540"/>
                  </a:lnTo>
                  <a:lnTo>
                    <a:pt x="1303" y="575"/>
                  </a:lnTo>
                  <a:lnTo>
                    <a:pt x="1306" y="608"/>
                  </a:lnTo>
                  <a:lnTo>
                    <a:pt x="1307" y="640"/>
                  </a:lnTo>
                  <a:lnTo>
                    <a:pt x="1307" y="674"/>
                  </a:lnTo>
                  <a:lnTo>
                    <a:pt x="1306" y="705"/>
                  </a:lnTo>
                  <a:lnTo>
                    <a:pt x="1303" y="736"/>
                  </a:lnTo>
                  <a:lnTo>
                    <a:pt x="1299" y="767"/>
                  </a:lnTo>
                  <a:lnTo>
                    <a:pt x="1294" y="796"/>
                  </a:lnTo>
                  <a:lnTo>
                    <a:pt x="1290" y="824"/>
                  </a:lnTo>
                  <a:lnTo>
                    <a:pt x="1283" y="850"/>
                  </a:lnTo>
                  <a:lnTo>
                    <a:pt x="1276" y="875"/>
                  </a:lnTo>
                  <a:lnTo>
                    <a:pt x="1270" y="898"/>
                  </a:lnTo>
                  <a:lnTo>
                    <a:pt x="1262" y="919"/>
                  </a:lnTo>
                  <a:lnTo>
                    <a:pt x="1253" y="938"/>
                  </a:lnTo>
                  <a:lnTo>
                    <a:pt x="1245" y="956"/>
                  </a:lnTo>
                  <a:lnTo>
                    <a:pt x="1236" y="971"/>
                  </a:lnTo>
                  <a:lnTo>
                    <a:pt x="1227" y="984"/>
                  </a:lnTo>
                  <a:lnTo>
                    <a:pt x="1218" y="994"/>
                  </a:lnTo>
                  <a:lnTo>
                    <a:pt x="1209" y="1001"/>
                  </a:lnTo>
                  <a:lnTo>
                    <a:pt x="1209" y="1001"/>
                  </a:lnTo>
                  <a:lnTo>
                    <a:pt x="1217" y="956"/>
                  </a:lnTo>
                  <a:lnTo>
                    <a:pt x="1222" y="914"/>
                  </a:lnTo>
                  <a:lnTo>
                    <a:pt x="1227" y="874"/>
                  </a:lnTo>
                  <a:lnTo>
                    <a:pt x="1229" y="838"/>
                  </a:lnTo>
                  <a:lnTo>
                    <a:pt x="1230" y="805"/>
                  </a:lnTo>
                  <a:lnTo>
                    <a:pt x="1230" y="774"/>
                  </a:lnTo>
                  <a:lnTo>
                    <a:pt x="1228" y="746"/>
                  </a:lnTo>
                  <a:lnTo>
                    <a:pt x="1225" y="720"/>
                  </a:lnTo>
                  <a:lnTo>
                    <a:pt x="1220" y="697"/>
                  </a:lnTo>
                  <a:lnTo>
                    <a:pt x="1215" y="675"/>
                  </a:lnTo>
                  <a:lnTo>
                    <a:pt x="1207" y="655"/>
                  </a:lnTo>
                  <a:lnTo>
                    <a:pt x="1199" y="637"/>
                  </a:lnTo>
                  <a:lnTo>
                    <a:pt x="1190" y="620"/>
                  </a:lnTo>
                  <a:lnTo>
                    <a:pt x="1180" y="605"/>
                  </a:lnTo>
                  <a:lnTo>
                    <a:pt x="1170" y="590"/>
                  </a:lnTo>
                  <a:lnTo>
                    <a:pt x="1157" y="577"/>
                  </a:lnTo>
                  <a:lnTo>
                    <a:pt x="1145" y="564"/>
                  </a:lnTo>
                  <a:lnTo>
                    <a:pt x="1133" y="551"/>
                  </a:lnTo>
                  <a:lnTo>
                    <a:pt x="1105" y="527"/>
                  </a:lnTo>
                  <a:lnTo>
                    <a:pt x="1076" y="503"/>
                  </a:lnTo>
                  <a:lnTo>
                    <a:pt x="1045" y="477"/>
                  </a:lnTo>
                  <a:lnTo>
                    <a:pt x="1030" y="463"/>
                  </a:lnTo>
                  <a:lnTo>
                    <a:pt x="1014" y="449"/>
                  </a:lnTo>
                  <a:lnTo>
                    <a:pt x="998" y="433"/>
                  </a:lnTo>
                  <a:lnTo>
                    <a:pt x="982" y="417"/>
                  </a:lnTo>
                  <a:lnTo>
                    <a:pt x="967" y="398"/>
                  </a:lnTo>
                  <a:lnTo>
                    <a:pt x="951" y="378"/>
                  </a:lnTo>
                  <a:lnTo>
                    <a:pt x="936" y="356"/>
                  </a:lnTo>
                  <a:lnTo>
                    <a:pt x="922" y="333"/>
                  </a:lnTo>
                  <a:lnTo>
                    <a:pt x="922" y="333"/>
                  </a:lnTo>
                  <a:lnTo>
                    <a:pt x="916" y="322"/>
                  </a:lnTo>
                  <a:lnTo>
                    <a:pt x="911" y="312"/>
                  </a:lnTo>
                  <a:lnTo>
                    <a:pt x="904" y="302"/>
                  </a:lnTo>
                  <a:lnTo>
                    <a:pt x="896" y="294"/>
                  </a:lnTo>
                  <a:lnTo>
                    <a:pt x="888" y="286"/>
                  </a:lnTo>
                  <a:lnTo>
                    <a:pt x="879" y="280"/>
                  </a:lnTo>
                  <a:lnTo>
                    <a:pt x="870" y="273"/>
                  </a:lnTo>
                  <a:lnTo>
                    <a:pt x="860" y="268"/>
                  </a:lnTo>
                  <a:lnTo>
                    <a:pt x="849" y="263"/>
                  </a:lnTo>
                  <a:lnTo>
                    <a:pt x="838" y="260"/>
                  </a:lnTo>
                  <a:lnTo>
                    <a:pt x="826" y="257"/>
                  </a:lnTo>
                  <a:lnTo>
                    <a:pt x="815" y="256"/>
                  </a:lnTo>
                  <a:lnTo>
                    <a:pt x="803" y="255"/>
                  </a:lnTo>
                  <a:lnTo>
                    <a:pt x="789" y="256"/>
                  </a:lnTo>
                  <a:lnTo>
                    <a:pt x="777" y="257"/>
                  </a:lnTo>
                  <a:lnTo>
                    <a:pt x="764" y="260"/>
                  </a:lnTo>
                  <a:lnTo>
                    <a:pt x="750" y="263"/>
                  </a:lnTo>
                  <a:lnTo>
                    <a:pt x="737" y="269"/>
                  </a:lnTo>
                  <a:lnTo>
                    <a:pt x="722" y="274"/>
                  </a:lnTo>
                  <a:lnTo>
                    <a:pt x="709" y="282"/>
                  </a:lnTo>
                  <a:lnTo>
                    <a:pt x="694" y="290"/>
                  </a:lnTo>
                  <a:lnTo>
                    <a:pt x="681" y="300"/>
                  </a:lnTo>
                  <a:lnTo>
                    <a:pt x="666" y="311"/>
                  </a:lnTo>
                  <a:lnTo>
                    <a:pt x="653" y="324"/>
                  </a:lnTo>
                  <a:lnTo>
                    <a:pt x="638" y="337"/>
                  </a:lnTo>
                  <a:lnTo>
                    <a:pt x="625" y="352"/>
                  </a:lnTo>
                  <a:lnTo>
                    <a:pt x="610" y="369"/>
                  </a:lnTo>
                  <a:lnTo>
                    <a:pt x="597" y="387"/>
                  </a:lnTo>
                  <a:lnTo>
                    <a:pt x="583" y="406"/>
                  </a:lnTo>
                  <a:lnTo>
                    <a:pt x="571" y="428"/>
                  </a:lnTo>
                  <a:lnTo>
                    <a:pt x="557" y="450"/>
                  </a:lnTo>
                  <a:lnTo>
                    <a:pt x="545" y="474"/>
                  </a:lnTo>
                  <a:lnTo>
                    <a:pt x="545" y="474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 flipH="1">
              <a:off x="6385076" y="6104326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6 h 878"/>
                <a:gd name="T10" fmla="*/ 491 w 491"/>
                <a:gd name="T11" fmla="*/ 424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6"/>
                  </a:lnTo>
                  <a:lnTo>
                    <a:pt x="491" y="424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 flipH="1">
              <a:off x="6600588" y="6102589"/>
              <a:ext cx="142516" cy="218916"/>
            </a:xfrm>
            <a:custGeom>
              <a:avLst/>
              <a:gdLst>
                <a:gd name="T0" fmla="*/ 270 w 491"/>
                <a:gd name="T1" fmla="*/ 544 h 885"/>
                <a:gd name="T2" fmla="*/ 49 w 491"/>
                <a:gd name="T3" fmla="*/ 685 h 885"/>
                <a:gd name="T4" fmla="*/ 267 w 491"/>
                <a:gd name="T5" fmla="*/ 885 h 885"/>
                <a:gd name="T6" fmla="*/ 280 w 491"/>
                <a:gd name="T7" fmla="*/ 884 h 885"/>
                <a:gd name="T8" fmla="*/ 491 w 491"/>
                <a:gd name="T9" fmla="*/ 884 h 885"/>
                <a:gd name="T10" fmla="*/ 489 w 491"/>
                <a:gd name="T11" fmla="*/ 885 h 885"/>
                <a:gd name="T12" fmla="*/ 368 w 491"/>
                <a:gd name="T13" fmla="*/ 122 h 885"/>
                <a:gd name="T14" fmla="*/ 368 w 491"/>
                <a:gd name="T15" fmla="*/ 0 h 885"/>
                <a:gd name="T16" fmla="*/ 221 w 491"/>
                <a:gd name="T17" fmla="*/ 62 h 885"/>
                <a:gd name="T18" fmla="*/ 156 w 491"/>
                <a:gd name="T19" fmla="*/ 168 h 885"/>
                <a:gd name="T20" fmla="*/ 0 w 491"/>
                <a:gd name="T21" fmla="*/ 422 h 885"/>
                <a:gd name="T22" fmla="*/ 270 w 491"/>
                <a:gd name="T23" fmla="*/ 54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5">
                  <a:moveTo>
                    <a:pt x="270" y="544"/>
                  </a:moveTo>
                  <a:lnTo>
                    <a:pt x="49" y="685"/>
                  </a:lnTo>
                  <a:lnTo>
                    <a:pt x="267" y="885"/>
                  </a:lnTo>
                  <a:lnTo>
                    <a:pt x="280" y="884"/>
                  </a:lnTo>
                  <a:lnTo>
                    <a:pt x="491" y="884"/>
                  </a:lnTo>
                  <a:lnTo>
                    <a:pt x="489" y="885"/>
                  </a:lnTo>
                  <a:lnTo>
                    <a:pt x="368" y="122"/>
                  </a:lnTo>
                  <a:lnTo>
                    <a:pt x="368" y="0"/>
                  </a:lnTo>
                  <a:lnTo>
                    <a:pt x="221" y="62"/>
                  </a:lnTo>
                  <a:lnTo>
                    <a:pt x="156" y="168"/>
                  </a:lnTo>
                  <a:lnTo>
                    <a:pt x="0" y="422"/>
                  </a:lnTo>
                  <a:lnTo>
                    <a:pt x="270" y="54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2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3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5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6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7"/>
            <p:cNvSpPr>
              <a:spLocks/>
            </p:cNvSpPr>
            <p:nvPr/>
          </p:nvSpPr>
          <p:spPr bwMode="auto">
            <a:xfrm flipH="1">
              <a:off x="8121338" y="5769002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2 h 896"/>
                <a:gd name="T12" fmla="*/ 500 w 501"/>
                <a:gd name="T13" fmla="*/ 21 h 896"/>
                <a:gd name="T14" fmla="*/ 500 w 501"/>
                <a:gd name="T15" fmla="*/ 21 h 896"/>
                <a:gd name="T16" fmla="*/ 495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0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500" y="21"/>
                  </a:lnTo>
                  <a:lnTo>
                    <a:pt x="495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0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8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9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/>
            <p:cNvSpPr>
              <a:spLocks/>
            </p:cNvSpPr>
            <p:nvPr/>
          </p:nvSpPr>
          <p:spPr bwMode="auto">
            <a:xfrm flipH="1">
              <a:off x="8333374" y="5577885"/>
              <a:ext cx="64306" cy="81659"/>
            </a:xfrm>
            <a:custGeom>
              <a:avLst/>
              <a:gdLst>
                <a:gd name="T0" fmla="*/ 46 w 226"/>
                <a:gd name="T1" fmla="*/ 4 h 324"/>
                <a:gd name="T2" fmla="*/ 66 w 226"/>
                <a:gd name="T3" fmla="*/ 0 h 324"/>
                <a:gd name="T4" fmla="*/ 87 w 226"/>
                <a:gd name="T5" fmla="*/ 1 h 324"/>
                <a:gd name="T6" fmla="*/ 108 w 226"/>
                <a:gd name="T7" fmla="*/ 9 h 324"/>
                <a:gd name="T8" fmla="*/ 129 w 226"/>
                <a:gd name="T9" fmla="*/ 22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4 w 226"/>
                <a:gd name="T17" fmla="*/ 123 h 324"/>
                <a:gd name="T18" fmla="*/ 210 w 226"/>
                <a:gd name="T19" fmla="*/ 139 h 324"/>
                <a:gd name="T20" fmla="*/ 219 w 226"/>
                <a:gd name="T21" fmla="*/ 171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9 h 324"/>
                <a:gd name="T28" fmla="*/ 216 w 226"/>
                <a:gd name="T29" fmla="*/ 282 h 324"/>
                <a:gd name="T30" fmla="*/ 205 w 226"/>
                <a:gd name="T31" fmla="*/ 301 h 324"/>
                <a:gd name="T32" fmla="*/ 189 w 226"/>
                <a:gd name="T33" fmla="*/ 314 h 324"/>
                <a:gd name="T34" fmla="*/ 180 w 226"/>
                <a:gd name="T35" fmla="*/ 319 h 324"/>
                <a:gd name="T36" fmla="*/ 161 w 226"/>
                <a:gd name="T37" fmla="*/ 324 h 324"/>
                <a:gd name="T38" fmla="*/ 140 w 226"/>
                <a:gd name="T39" fmla="*/ 323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3 h 324"/>
                <a:gd name="T46" fmla="*/ 57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4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3 w 226"/>
                <a:gd name="T65" fmla="*/ 22 h 324"/>
                <a:gd name="T66" fmla="*/ 37 w 226"/>
                <a:gd name="T67" fmla="*/ 8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9" y="15"/>
                  </a:lnTo>
                  <a:lnTo>
                    <a:pt x="129" y="22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3"/>
                  </a:lnTo>
                  <a:lnTo>
                    <a:pt x="170" y="65"/>
                  </a:lnTo>
                  <a:lnTo>
                    <a:pt x="180" y="77"/>
                  </a:lnTo>
                  <a:lnTo>
                    <a:pt x="188" y="92"/>
                  </a:lnTo>
                  <a:lnTo>
                    <a:pt x="197" y="107"/>
                  </a:lnTo>
                  <a:lnTo>
                    <a:pt x="204" y="123"/>
                  </a:lnTo>
                  <a:lnTo>
                    <a:pt x="204" y="123"/>
                  </a:lnTo>
                  <a:lnTo>
                    <a:pt x="210" y="139"/>
                  </a:lnTo>
                  <a:lnTo>
                    <a:pt x="215" y="155"/>
                  </a:lnTo>
                  <a:lnTo>
                    <a:pt x="219" y="171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6"/>
                  </a:lnTo>
                  <a:lnTo>
                    <a:pt x="223" y="259"/>
                  </a:lnTo>
                  <a:lnTo>
                    <a:pt x="219" y="271"/>
                  </a:lnTo>
                  <a:lnTo>
                    <a:pt x="216" y="282"/>
                  </a:lnTo>
                  <a:lnTo>
                    <a:pt x="210" y="291"/>
                  </a:lnTo>
                  <a:lnTo>
                    <a:pt x="205" y="301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3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2"/>
                  </a:lnTo>
                  <a:lnTo>
                    <a:pt x="76" y="283"/>
                  </a:lnTo>
                  <a:lnTo>
                    <a:pt x="66" y="271"/>
                  </a:lnTo>
                  <a:lnTo>
                    <a:pt x="57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4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7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2"/>
                  </a:lnTo>
                  <a:lnTo>
                    <a:pt x="23" y="22"/>
                  </a:lnTo>
                  <a:lnTo>
                    <a:pt x="30" y="15"/>
                  </a:lnTo>
                  <a:lnTo>
                    <a:pt x="37" y="8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1"/>
            <p:cNvSpPr>
              <a:spLocks/>
            </p:cNvSpPr>
            <p:nvPr/>
          </p:nvSpPr>
          <p:spPr bwMode="auto">
            <a:xfrm flipH="1">
              <a:off x="7990988" y="5577885"/>
              <a:ext cx="64306" cy="81659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9 w 224"/>
                <a:gd name="T5" fmla="*/ 1 h 324"/>
                <a:gd name="T6" fmla="*/ 117 w 224"/>
                <a:gd name="T7" fmla="*/ 9 h 324"/>
                <a:gd name="T8" fmla="*/ 95 w 224"/>
                <a:gd name="T9" fmla="*/ 22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1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9 h 324"/>
                <a:gd name="T28" fmla="*/ 10 w 224"/>
                <a:gd name="T29" fmla="*/ 282 h 324"/>
                <a:gd name="T30" fmla="*/ 21 w 224"/>
                <a:gd name="T31" fmla="*/ 301 h 324"/>
                <a:gd name="T32" fmla="*/ 36 w 224"/>
                <a:gd name="T33" fmla="*/ 314 h 324"/>
                <a:gd name="T34" fmla="*/ 45 w 224"/>
                <a:gd name="T35" fmla="*/ 319 h 324"/>
                <a:gd name="T36" fmla="*/ 64 w 224"/>
                <a:gd name="T37" fmla="*/ 324 h 324"/>
                <a:gd name="T38" fmla="*/ 85 w 224"/>
                <a:gd name="T39" fmla="*/ 323 h 324"/>
                <a:gd name="T40" fmla="*/ 107 w 224"/>
                <a:gd name="T41" fmla="*/ 314 h 324"/>
                <a:gd name="T42" fmla="*/ 128 w 224"/>
                <a:gd name="T43" fmla="*/ 301 h 324"/>
                <a:gd name="T44" fmla="*/ 149 w 224"/>
                <a:gd name="T45" fmla="*/ 283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4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2 h 324"/>
                <a:gd name="T66" fmla="*/ 187 w 224"/>
                <a:gd name="T67" fmla="*/ 8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1"/>
                  </a:lnTo>
                  <a:lnTo>
                    <a:pt x="128" y="4"/>
                  </a:lnTo>
                  <a:lnTo>
                    <a:pt x="117" y="9"/>
                  </a:lnTo>
                  <a:lnTo>
                    <a:pt x="107" y="15"/>
                  </a:lnTo>
                  <a:lnTo>
                    <a:pt x="95" y="22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7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5"/>
                  </a:lnTo>
                  <a:lnTo>
                    <a:pt x="6" y="171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2" y="259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5" y="291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4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7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7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2"/>
                  </a:lnTo>
                  <a:lnTo>
                    <a:pt x="203" y="22"/>
                  </a:lnTo>
                  <a:lnTo>
                    <a:pt x="196" y="15"/>
                  </a:lnTo>
                  <a:lnTo>
                    <a:pt x="187" y="8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A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3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4"/>
            <p:cNvSpPr>
              <a:spLocks/>
            </p:cNvSpPr>
            <p:nvPr/>
          </p:nvSpPr>
          <p:spPr bwMode="auto">
            <a:xfrm flipH="1">
              <a:off x="8017058" y="5385030"/>
              <a:ext cx="354552" cy="364860"/>
            </a:xfrm>
            <a:custGeom>
              <a:avLst/>
              <a:gdLst>
                <a:gd name="T0" fmla="*/ 626 w 1220"/>
                <a:gd name="T1" fmla="*/ 1463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3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7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1 h 1465"/>
                <a:gd name="T32" fmla="*/ 1126 w 1220"/>
                <a:gd name="T33" fmla="*/ 299 h 1465"/>
                <a:gd name="T34" fmla="*/ 1063 w 1220"/>
                <a:gd name="T35" fmla="*/ 208 h 1465"/>
                <a:gd name="T36" fmla="*/ 985 w 1220"/>
                <a:gd name="T37" fmla="*/ 129 h 1465"/>
                <a:gd name="T38" fmla="*/ 908 w 1220"/>
                <a:gd name="T39" fmla="*/ 76 h 1465"/>
                <a:gd name="T40" fmla="*/ 857 w 1220"/>
                <a:gd name="T41" fmla="*/ 49 h 1465"/>
                <a:gd name="T42" fmla="*/ 801 w 1220"/>
                <a:gd name="T43" fmla="*/ 28 h 1465"/>
                <a:gd name="T44" fmla="*/ 741 w 1220"/>
                <a:gd name="T45" fmla="*/ 13 h 1465"/>
                <a:gd name="T46" fmla="*/ 678 w 1220"/>
                <a:gd name="T47" fmla="*/ 3 h 1465"/>
                <a:gd name="T48" fmla="*/ 610 w 1220"/>
                <a:gd name="T49" fmla="*/ 0 h 1465"/>
                <a:gd name="T50" fmla="*/ 565 w 1220"/>
                <a:gd name="T51" fmla="*/ 1 h 1465"/>
                <a:gd name="T52" fmla="*/ 500 w 1220"/>
                <a:gd name="T53" fmla="*/ 9 h 1465"/>
                <a:gd name="T54" fmla="*/ 439 w 1220"/>
                <a:gd name="T55" fmla="*/ 23 h 1465"/>
                <a:gd name="T56" fmla="*/ 382 w 1220"/>
                <a:gd name="T57" fmla="*/ 41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1 h 1465"/>
                <a:gd name="T64" fmla="*/ 114 w 1220"/>
                <a:gd name="T65" fmla="*/ 268 h 1465"/>
                <a:gd name="T66" fmla="*/ 62 w 1220"/>
                <a:gd name="T67" fmla="*/ 366 h 1465"/>
                <a:gd name="T68" fmla="*/ 25 w 1220"/>
                <a:gd name="T69" fmla="*/ 471 h 1465"/>
                <a:gd name="T70" fmla="*/ 5 w 1220"/>
                <a:gd name="T71" fmla="*/ 580 h 1465"/>
                <a:gd name="T72" fmla="*/ 1 w 1220"/>
                <a:gd name="T73" fmla="*/ 690 h 1465"/>
                <a:gd name="T74" fmla="*/ 11 w 1220"/>
                <a:gd name="T75" fmla="*/ 797 h 1465"/>
                <a:gd name="T76" fmla="*/ 26 w 1220"/>
                <a:gd name="T77" fmla="*/ 866 h 1465"/>
                <a:gd name="T78" fmla="*/ 60 w 1220"/>
                <a:gd name="T79" fmla="*/ 962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2 w 1220"/>
                <a:gd name="T89" fmla="*/ 1335 h 1465"/>
                <a:gd name="T90" fmla="*/ 406 w 1220"/>
                <a:gd name="T91" fmla="*/ 1382 h 1465"/>
                <a:gd name="T92" fmla="*/ 468 w 1220"/>
                <a:gd name="T93" fmla="*/ 1420 h 1465"/>
                <a:gd name="T94" fmla="*/ 527 w 1220"/>
                <a:gd name="T95" fmla="*/ 1447 h 1465"/>
                <a:gd name="T96" fmla="*/ 580 w 1220"/>
                <a:gd name="T97" fmla="*/ 1461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6" y="1463"/>
                  </a:lnTo>
                  <a:lnTo>
                    <a:pt x="641" y="1461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2" y="1430"/>
                  </a:lnTo>
                  <a:lnTo>
                    <a:pt x="752" y="1420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2"/>
                  </a:lnTo>
                  <a:lnTo>
                    <a:pt x="836" y="1367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1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6"/>
                  </a:lnTo>
                  <a:lnTo>
                    <a:pt x="986" y="1233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7"/>
                  </a:lnTo>
                  <a:lnTo>
                    <a:pt x="1220" y="690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3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5"/>
                  </a:lnTo>
                  <a:lnTo>
                    <a:pt x="1172" y="401"/>
                  </a:lnTo>
                  <a:lnTo>
                    <a:pt x="1158" y="366"/>
                  </a:lnTo>
                  <a:lnTo>
                    <a:pt x="1143" y="332"/>
                  </a:lnTo>
                  <a:lnTo>
                    <a:pt x="1126" y="299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1"/>
                  </a:lnTo>
                  <a:lnTo>
                    <a:pt x="1013" y="154"/>
                  </a:lnTo>
                  <a:lnTo>
                    <a:pt x="985" y="129"/>
                  </a:lnTo>
                  <a:lnTo>
                    <a:pt x="955" y="106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6"/>
                  </a:lnTo>
                  <a:lnTo>
                    <a:pt x="873" y="57"/>
                  </a:lnTo>
                  <a:lnTo>
                    <a:pt x="857" y="49"/>
                  </a:lnTo>
                  <a:lnTo>
                    <a:pt x="839" y="41"/>
                  </a:lnTo>
                  <a:lnTo>
                    <a:pt x="820" y="35"/>
                  </a:lnTo>
                  <a:lnTo>
                    <a:pt x="801" y="28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8" y="3"/>
                  </a:lnTo>
                  <a:lnTo>
                    <a:pt x="656" y="1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1"/>
                  </a:lnTo>
                  <a:lnTo>
                    <a:pt x="543" y="3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3"/>
                  </a:lnTo>
                  <a:lnTo>
                    <a:pt x="460" y="18"/>
                  </a:lnTo>
                  <a:lnTo>
                    <a:pt x="439" y="23"/>
                  </a:lnTo>
                  <a:lnTo>
                    <a:pt x="420" y="28"/>
                  </a:lnTo>
                  <a:lnTo>
                    <a:pt x="401" y="35"/>
                  </a:lnTo>
                  <a:lnTo>
                    <a:pt x="382" y="41"/>
                  </a:lnTo>
                  <a:lnTo>
                    <a:pt x="364" y="49"/>
                  </a:lnTo>
                  <a:lnTo>
                    <a:pt x="346" y="57"/>
                  </a:lnTo>
                  <a:lnTo>
                    <a:pt x="329" y="66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1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299"/>
                  </a:lnTo>
                  <a:lnTo>
                    <a:pt x="78" y="332"/>
                  </a:lnTo>
                  <a:lnTo>
                    <a:pt x="62" y="366"/>
                  </a:lnTo>
                  <a:lnTo>
                    <a:pt x="48" y="401"/>
                  </a:lnTo>
                  <a:lnTo>
                    <a:pt x="37" y="435"/>
                  </a:lnTo>
                  <a:lnTo>
                    <a:pt x="25" y="471"/>
                  </a:lnTo>
                  <a:lnTo>
                    <a:pt x="18" y="508"/>
                  </a:lnTo>
                  <a:lnTo>
                    <a:pt x="11" y="543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1" y="690"/>
                  </a:lnTo>
                  <a:lnTo>
                    <a:pt x="2" y="727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8" y="832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2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3"/>
                  </a:lnTo>
                  <a:lnTo>
                    <a:pt x="256" y="1256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2" y="1335"/>
                  </a:lnTo>
                  <a:lnTo>
                    <a:pt x="363" y="1352"/>
                  </a:lnTo>
                  <a:lnTo>
                    <a:pt x="384" y="1367"/>
                  </a:lnTo>
                  <a:lnTo>
                    <a:pt x="406" y="1382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8" y="1420"/>
                  </a:lnTo>
                  <a:lnTo>
                    <a:pt x="488" y="1430"/>
                  </a:lnTo>
                  <a:lnTo>
                    <a:pt x="508" y="1440"/>
                  </a:lnTo>
                  <a:lnTo>
                    <a:pt x="527" y="1447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80" y="1461"/>
                  </a:lnTo>
                  <a:lnTo>
                    <a:pt x="595" y="1463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"/>
            <p:cNvSpPr>
              <a:spLocks/>
            </p:cNvSpPr>
            <p:nvPr/>
          </p:nvSpPr>
          <p:spPr bwMode="auto">
            <a:xfrm flipH="1">
              <a:off x="7994464" y="5378080"/>
              <a:ext cx="387574" cy="248453"/>
            </a:xfrm>
            <a:custGeom>
              <a:avLst/>
              <a:gdLst>
                <a:gd name="T0" fmla="*/ 42 w 1334"/>
                <a:gd name="T1" fmla="*/ 426 h 1000"/>
                <a:gd name="T2" fmla="*/ 77 w 1334"/>
                <a:gd name="T3" fmla="*/ 351 h 1000"/>
                <a:gd name="T4" fmla="*/ 128 w 1334"/>
                <a:gd name="T5" fmla="*/ 273 h 1000"/>
                <a:gd name="T6" fmla="*/ 190 w 1334"/>
                <a:gd name="T7" fmla="*/ 197 h 1000"/>
                <a:gd name="T8" fmla="*/ 262 w 1334"/>
                <a:gd name="T9" fmla="*/ 128 h 1000"/>
                <a:gd name="T10" fmla="*/ 341 w 1334"/>
                <a:gd name="T11" fmla="*/ 70 h 1000"/>
                <a:gd name="T12" fmla="*/ 425 w 1334"/>
                <a:gd name="T13" fmla="*/ 28 h 1000"/>
                <a:gd name="T14" fmla="*/ 511 w 1334"/>
                <a:gd name="T15" fmla="*/ 5 h 1000"/>
                <a:gd name="T16" fmla="*/ 581 w 1334"/>
                <a:gd name="T17" fmla="*/ 1 h 1000"/>
                <a:gd name="T18" fmla="*/ 667 w 1334"/>
                <a:gd name="T19" fmla="*/ 1 h 1000"/>
                <a:gd name="T20" fmla="*/ 778 w 1334"/>
                <a:gd name="T21" fmla="*/ 3 h 1000"/>
                <a:gd name="T22" fmla="*/ 843 w 1334"/>
                <a:gd name="T23" fmla="*/ 8 h 1000"/>
                <a:gd name="T24" fmla="*/ 930 w 1334"/>
                <a:gd name="T25" fmla="*/ 37 h 1000"/>
                <a:gd name="T26" fmla="*/ 1013 w 1334"/>
                <a:gd name="T27" fmla="*/ 83 h 1000"/>
                <a:gd name="T28" fmla="*/ 1090 w 1334"/>
                <a:gd name="T29" fmla="*/ 145 h 1000"/>
                <a:gd name="T30" fmla="*/ 1160 w 1334"/>
                <a:gd name="T31" fmla="*/ 216 h 1000"/>
                <a:gd name="T32" fmla="*/ 1219 w 1334"/>
                <a:gd name="T33" fmla="*/ 292 h 1000"/>
                <a:gd name="T34" fmla="*/ 1266 w 1334"/>
                <a:gd name="T35" fmla="*/ 370 h 1000"/>
                <a:gd name="T36" fmla="*/ 1298 w 1334"/>
                <a:gd name="T37" fmla="*/ 445 h 1000"/>
                <a:gd name="T38" fmla="*/ 1321 w 1334"/>
                <a:gd name="T39" fmla="*/ 545 h 1000"/>
                <a:gd name="T40" fmla="*/ 1334 w 1334"/>
                <a:gd name="T41" fmla="*/ 656 h 1000"/>
                <a:gd name="T42" fmla="*/ 1324 w 1334"/>
                <a:gd name="T43" fmla="*/ 768 h 1000"/>
                <a:gd name="T44" fmla="*/ 1282 w 1334"/>
                <a:gd name="T45" fmla="*/ 880 h 1000"/>
                <a:gd name="T46" fmla="*/ 1252 w 1334"/>
                <a:gd name="T47" fmla="*/ 940 h 1000"/>
                <a:gd name="T48" fmla="*/ 1224 w 1334"/>
                <a:gd name="T49" fmla="*/ 987 h 1000"/>
                <a:gd name="T50" fmla="*/ 1217 w 1334"/>
                <a:gd name="T51" fmla="*/ 958 h 1000"/>
                <a:gd name="T52" fmla="*/ 1230 w 1334"/>
                <a:gd name="T53" fmla="*/ 816 h 1000"/>
                <a:gd name="T54" fmla="*/ 1227 w 1334"/>
                <a:gd name="T55" fmla="*/ 735 h 1000"/>
                <a:gd name="T56" fmla="*/ 1188 w 1334"/>
                <a:gd name="T57" fmla="*/ 713 h 1000"/>
                <a:gd name="T58" fmla="*/ 1119 w 1334"/>
                <a:gd name="T59" fmla="*/ 726 h 1000"/>
                <a:gd name="T60" fmla="*/ 1064 w 1334"/>
                <a:gd name="T61" fmla="*/ 743 h 1000"/>
                <a:gd name="T62" fmla="*/ 1017 w 1334"/>
                <a:gd name="T63" fmla="*/ 747 h 1000"/>
                <a:gd name="T64" fmla="*/ 976 w 1334"/>
                <a:gd name="T65" fmla="*/ 738 h 1000"/>
                <a:gd name="T66" fmla="*/ 939 w 1334"/>
                <a:gd name="T67" fmla="*/ 715 h 1000"/>
                <a:gd name="T68" fmla="*/ 886 w 1334"/>
                <a:gd name="T69" fmla="*/ 653 h 1000"/>
                <a:gd name="T70" fmla="*/ 788 w 1334"/>
                <a:gd name="T71" fmla="*/ 473 h 1000"/>
                <a:gd name="T72" fmla="*/ 748 w 1334"/>
                <a:gd name="T73" fmla="*/ 389 h 1000"/>
                <a:gd name="T74" fmla="*/ 712 w 1334"/>
                <a:gd name="T75" fmla="*/ 332 h 1000"/>
                <a:gd name="T76" fmla="*/ 677 w 1334"/>
                <a:gd name="T77" fmla="*/ 311 h 1000"/>
                <a:gd name="T78" fmla="*/ 647 w 1334"/>
                <a:gd name="T79" fmla="*/ 314 h 1000"/>
                <a:gd name="T80" fmla="*/ 613 w 1334"/>
                <a:gd name="T81" fmla="*/ 341 h 1000"/>
                <a:gd name="T82" fmla="*/ 572 w 1334"/>
                <a:gd name="T83" fmla="*/ 416 h 1000"/>
                <a:gd name="T84" fmla="*/ 502 w 1334"/>
                <a:gd name="T85" fmla="*/ 557 h 1000"/>
                <a:gd name="T86" fmla="*/ 429 w 1334"/>
                <a:gd name="T87" fmla="*/ 677 h 1000"/>
                <a:gd name="T88" fmla="*/ 386 w 1334"/>
                <a:gd name="T89" fmla="*/ 722 h 1000"/>
                <a:gd name="T90" fmla="*/ 348 w 1334"/>
                <a:gd name="T91" fmla="*/ 742 h 1000"/>
                <a:gd name="T92" fmla="*/ 305 w 1334"/>
                <a:gd name="T93" fmla="*/ 747 h 1000"/>
                <a:gd name="T94" fmla="*/ 257 w 1334"/>
                <a:gd name="T95" fmla="*/ 740 h 1000"/>
                <a:gd name="T96" fmla="*/ 194 w 1334"/>
                <a:gd name="T97" fmla="*/ 718 h 1000"/>
                <a:gd name="T98" fmla="*/ 133 w 1334"/>
                <a:gd name="T99" fmla="*/ 715 h 1000"/>
                <a:gd name="T100" fmla="*/ 106 w 1334"/>
                <a:gd name="T101" fmla="*/ 735 h 1000"/>
                <a:gd name="T102" fmla="*/ 104 w 1334"/>
                <a:gd name="T103" fmla="*/ 849 h 1000"/>
                <a:gd name="T104" fmla="*/ 124 w 1334"/>
                <a:gd name="T105" fmla="*/ 1000 h 1000"/>
                <a:gd name="T106" fmla="*/ 103 w 1334"/>
                <a:gd name="T107" fmla="*/ 978 h 1000"/>
                <a:gd name="T108" fmla="*/ 75 w 1334"/>
                <a:gd name="T109" fmla="*/ 925 h 1000"/>
                <a:gd name="T110" fmla="*/ 38 w 1334"/>
                <a:gd name="T111" fmla="*/ 852 h 1000"/>
                <a:gd name="T112" fmla="*/ 5 w 1334"/>
                <a:gd name="T113" fmla="*/ 740 h 1000"/>
                <a:gd name="T114" fmla="*/ 1 w 1334"/>
                <a:gd name="T115" fmla="*/ 628 h 1000"/>
                <a:gd name="T116" fmla="*/ 18 w 1334"/>
                <a:gd name="T117" fmla="*/ 51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4" h="1000">
                  <a:moveTo>
                    <a:pt x="31" y="462"/>
                  </a:moveTo>
                  <a:lnTo>
                    <a:pt x="31" y="462"/>
                  </a:lnTo>
                  <a:lnTo>
                    <a:pt x="36" y="445"/>
                  </a:lnTo>
                  <a:lnTo>
                    <a:pt x="42" y="426"/>
                  </a:lnTo>
                  <a:lnTo>
                    <a:pt x="50" y="408"/>
                  </a:lnTo>
                  <a:lnTo>
                    <a:pt x="58" y="390"/>
                  </a:lnTo>
                  <a:lnTo>
                    <a:pt x="67" y="370"/>
                  </a:lnTo>
                  <a:lnTo>
                    <a:pt x="77" y="351"/>
                  </a:lnTo>
                  <a:lnTo>
                    <a:pt x="88" y="331"/>
                  </a:lnTo>
                  <a:lnTo>
                    <a:pt x="101" y="312"/>
                  </a:lnTo>
                  <a:lnTo>
                    <a:pt x="114" y="292"/>
                  </a:lnTo>
                  <a:lnTo>
                    <a:pt x="128" y="273"/>
                  </a:lnTo>
                  <a:lnTo>
                    <a:pt x="142" y="254"/>
                  </a:lnTo>
                  <a:lnTo>
                    <a:pt x="158" y="234"/>
                  </a:lnTo>
                  <a:lnTo>
                    <a:pt x="174" y="216"/>
                  </a:lnTo>
                  <a:lnTo>
                    <a:pt x="190" y="197"/>
                  </a:lnTo>
                  <a:lnTo>
                    <a:pt x="207" y="179"/>
                  </a:lnTo>
                  <a:lnTo>
                    <a:pt x="225" y="162"/>
                  </a:lnTo>
                  <a:lnTo>
                    <a:pt x="243" y="145"/>
                  </a:lnTo>
                  <a:lnTo>
                    <a:pt x="262" y="128"/>
                  </a:lnTo>
                  <a:lnTo>
                    <a:pt x="281" y="112"/>
                  </a:lnTo>
                  <a:lnTo>
                    <a:pt x="300" y="97"/>
                  </a:lnTo>
                  <a:lnTo>
                    <a:pt x="321" y="83"/>
                  </a:lnTo>
                  <a:lnTo>
                    <a:pt x="341" y="70"/>
                  </a:lnTo>
                  <a:lnTo>
                    <a:pt x="362" y="58"/>
                  </a:lnTo>
                  <a:lnTo>
                    <a:pt x="382" y="46"/>
                  </a:lnTo>
                  <a:lnTo>
                    <a:pt x="404" y="37"/>
                  </a:lnTo>
                  <a:lnTo>
                    <a:pt x="425" y="28"/>
                  </a:lnTo>
                  <a:lnTo>
                    <a:pt x="446" y="19"/>
                  </a:lnTo>
                  <a:lnTo>
                    <a:pt x="469" y="14"/>
                  </a:lnTo>
                  <a:lnTo>
                    <a:pt x="490" y="8"/>
                  </a:lnTo>
                  <a:lnTo>
                    <a:pt x="511" y="5"/>
                  </a:lnTo>
                  <a:lnTo>
                    <a:pt x="533" y="3"/>
                  </a:lnTo>
                  <a:lnTo>
                    <a:pt x="555" y="3"/>
                  </a:lnTo>
                  <a:lnTo>
                    <a:pt x="555" y="3"/>
                  </a:lnTo>
                  <a:lnTo>
                    <a:pt x="581" y="1"/>
                  </a:lnTo>
                  <a:lnTo>
                    <a:pt x="608" y="0"/>
                  </a:lnTo>
                  <a:lnTo>
                    <a:pt x="637" y="0"/>
                  </a:lnTo>
                  <a:lnTo>
                    <a:pt x="667" y="1"/>
                  </a:lnTo>
                  <a:lnTo>
                    <a:pt x="667" y="1"/>
                  </a:lnTo>
                  <a:lnTo>
                    <a:pt x="696" y="0"/>
                  </a:lnTo>
                  <a:lnTo>
                    <a:pt x="726" y="0"/>
                  </a:lnTo>
                  <a:lnTo>
                    <a:pt x="753" y="1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801" y="3"/>
                  </a:lnTo>
                  <a:lnTo>
                    <a:pt x="822" y="5"/>
                  </a:lnTo>
                  <a:lnTo>
                    <a:pt x="843" y="8"/>
                  </a:lnTo>
                  <a:lnTo>
                    <a:pt x="866" y="14"/>
                  </a:lnTo>
                  <a:lnTo>
                    <a:pt x="887" y="19"/>
                  </a:lnTo>
                  <a:lnTo>
                    <a:pt x="908" y="28"/>
                  </a:lnTo>
                  <a:lnTo>
                    <a:pt x="930" y="37"/>
                  </a:lnTo>
                  <a:lnTo>
                    <a:pt x="951" y="46"/>
                  </a:lnTo>
                  <a:lnTo>
                    <a:pt x="971" y="58"/>
                  </a:lnTo>
                  <a:lnTo>
                    <a:pt x="993" y="70"/>
                  </a:lnTo>
                  <a:lnTo>
                    <a:pt x="1013" y="83"/>
                  </a:lnTo>
                  <a:lnTo>
                    <a:pt x="1033" y="97"/>
                  </a:lnTo>
                  <a:lnTo>
                    <a:pt x="1052" y="112"/>
                  </a:lnTo>
                  <a:lnTo>
                    <a:pt x="1071" y="128"/>
                  </a:lnTo>
                  <a:lnTo>
                    <a:pt x="1090" y="145"/>
                  </a:lnTo>
                  <a:lnTo>
                    <a:pt x="1108" y="162"/>
                  </a:lnTo>
                  <a:lnTo>
                    <a:pt x="1126" y="179"/>
                  </a:lnTo>
                  <a:lnTo>
                    <a:pt x="1144" y="197"/>
                  </a:lnTo>
                  <a:lnTo>
                    <a:pt x="1160" y="216"/>
                  </a:lnTo>
                  <a:lnTo>
                    <a:pt x="1175" y="234"/>
                  </a:lnTo>
                  <a:lnTo>
                    <a:pt x="1191" y="254"/>
                  </a:lnTo>
                  <a:lnTo>
                    <a:pt x="1206" y="273"/>
                  </a:lnTo>
                  <a:lnTo>
                    <a:pt x="1219" y="292"/>
                  </a:lnTo>
                  <a:lnTo>
                    <a:pt x="1233" y="312"/>
                  </a:lnTo>
                  <a:lnTo>
                    <a:pt x="1245" y="331"/>
                  </a:lnTo>
                  <a:lnTo>
                    <a:pt x="1256" y="351"/>
                  </a:lnTo>
                  <a:lnTo>
                    <a:pt x="1266" y="370"/>
                  </a:lnTo>
                  <a:lnTo>
                    <a:pt x="1275" y="390"/>
                  </a:lnTo>
                  <a:lnTo>
                    <a:pt x="1284" y="408"/>
                  </a:lnTo>
                  <a:lnTo>
                    <a:pt x="1291" y="426"/>
                  </a:lnTo>
                  <a:lnTo>
                    <a:pt x="1298" y="445"/>
                  </a:lnTo>
                  <a:lnTo>
                    <a:pt x="1302" y="462"/>
                  </a:lnTo>
                  <a:lnTo>
                    <a:pt x="1302" y="462"/>
                  </a:lnTo>
                  <a:lnTo>
                    <a:pt x="1316" y="518"/>
                  </a:lnTo>
                  <a:lnTo>
                    <a:pt x="1321" y="545"/>
                  </a:lnTo>
                  <a:lnTo>
                    <a:pt x="1326" y="573"/>
                  </a:lnTo>
                  <a:lnTo>
                    <a:pt x="1330" y="601"/>
                  </a:lnTo>
                  <a:lnTo>
                    <a:pt x="1332" y="628"/>
                  </a:lnTo>
                  <a:lnTo>
                    <a:pt x="1334" y="656"/>
                  </a:lnTo>
                  <a:lnTo>
                    <a:pt x="1334" y="684"/>
                  </a:lnTo>
                  <a:lnTo>
                    <a:pt x="1332" y="711"/>
                  </a:lnTo>
                  <a:lnTo>
                    <a:pt x="1328" y="740"/>
                  </a:lnTo>
                  <a:lnTo>
                    <a:pt x="1324" y="768"/>
                  </a:lnTo>
                  <a:lnTo>
                    <a:pt x="1316" y="796"/>
                  </a:lnTo>
                  <a:lnTo>
                    <a:pt x="1307" y="824"/>
                  </a:lnTo>
                  <a:lnTo>
                    <a:pt x="1295" y="852"/>
                  </a:lnTo>
                  <a:lnTo>
                    <a:pt x="1282" y="880"/>
                  </a:lnTo>
                  <a:lnTo>
                    <a:pt x="1265" y="909"/>
                  </a:lnTo>
                  <a:lnTo>
                    <a:pt x="1265" y="909"/>
                  </a:lnTo>
                  <a:lnTo>
                    <a:pt x="1258" y="925"/>
                  </a:lnTo>
                  <a:lnTo>
                    <a:pt x="1252" y="940"/>
                  </a:lnTo>
                  <a:lnTo>
                    <a:pt x="1245" y="954"/>
                  </a:lnTo>
                  <a:lnTo>
                    <a:pt x="1238" y="966"/>
                  </a:lnTo>
                  <a:lnTo>
                    <a:pt x="1230" y="978"/>
                  </a:lnTo>
                  <a:lnTo>
                    <a:pt x="1224" y="987"/>
                  </a:lnTo>
                  <a:lnTo>
                    <a:pt x="1217" y="994"/>
                  </a:lnTo>
                  <a:lnTo>
                    <a:pt x="1209" y="1000"/>
                  </a:lnTo>
                  <a:lnTo>
                    <a:pt x="1209" y="1000"/>
                  </a:lnTo>
                  <a:lnTo>
                    <a:pt x="1217" y="958"/>
                  </a:lnTo>
                  <a:lnTo>
                    <a:pt x="1223" y="919"/>
                  </a:lnTo>
                  <a:lnTo>
                    <a:pt x="1226" y="882"/>
                  </a:lnTo>
                  <a:lnTo>
                    <a:pt x="1229" y="849"/>
                  </a:lnTo>
                  <a:lnTo>
                    <a:pt x="1230" y="816"/>
                  </a:lnTo>
                  <a:lnTo>
                    <a:pt x="1230" y="787"/>
                  </a:lnTo>
                  <a:lnTo>
                    <a:pt x="1229" y="760"/>
                  </a:lnTo>
                  <a:lnTo>
                    <a:pt x="1227" y="735"/>
                  </a:lnTo>
                  <a:lnTo>
                    <a:pt x="1227" y="735"/>
                  </a:lnTo>
                  <a:lnTo>
                    <a:pt x="1219" y="727"/>
                  </a:lnTo>
                  <a:lnTo>
                    <a:pt x="1211" y="720"/>
                  </a:lnTo>
                  <a:lnTo>
                    <a:pt x="1200" y="715"/>
                  </a:lnTo>
                  <a:lnTo>
                    <a:pt x="1188" y="713"/>
                  </a:lnTo>
                  <a:lnTo>
                    <a:pt x="1174" y="711"/>
                  </a:lnTo>
                  <a:lnTo>
                    <a:pt x="1157" y="714"/>
                  </a:lnTo>
                  <a:lnTo>
                    <a:pt x="1140" y="718"/>
                  </a:lnTo>
                  <a:lnTo>
                    <a:pt x="1119" y="726"/>
                  </a:lnTo>
                  <a:lnTo>
                    <a:pt x="1119" y="726"/>
                  </a:lnTo>
                  <a:lnTo>
                    <a:pt x="1091" y="735"/>
                  </a:lnTo>
                  <a:lnTo>
                    <a:pt x="1078" y="740"/>
                  </a:lnTo>
                  <a:lnTo>
                    <a:pt x="1064" y="743"/>
                  </a:lnTo>
                  <a:lnTo>
                    <a:pt x="1052" y="745"/>
                  </a:lnTo>
                  <a:lnTo>
                    <a:pt x="1040" y="747"/>
                  </a:lnTo>
                  <a:lnTo>
                    <a:pt x="1028" y="747"/>
                  </a:lnTo>
                  <a:lnTo>
                    <a:pt x="1017" y="747"/>
                  </a:lnTo>
                  <a:lnTo>
                    <a:pt x="1006" y="746"/>
                  </a:lnTo>
                  <a:lnTo>
                    <a:pt x="996" y="745"/>
                  </a:lnTo>
                  <a:lnTo>
                    <a:pt x="986" y="742"/>
                  </a:lnTo>
                  <a:lnTo>
                    <a:pt x="976" y="738"/>
                  </a:lnTo>
                  <a:lnTo>
                    <a:pt x="967" y="734"/>
                  </a:lnTo>
                  <a:lnTo>
                    <a:pt x="958" y="729"/>
                  </a:lnTo>
                  <a:lnTo>
                    <a:pt x="948" y="722"/>
                  </a:lnTo>
                  <a:lnTo>
                    <a:pt x="939" y="715"/>
                  </a:lnTo>
                  <a:lnTo>
                    <a:pt x="930" y="707"/>
                  </a:lnTo>
                  <a:lnTo>
                    <a:pt x="922" y="697"/>
                  </a:lnTo>
                  <a:lnTo>
                    <a:pt x="904" y="677"/>
                  </a:lnTo>
                  <a:lnTo>
                    <a:pt x="886" y="653"/>
                  </a:lnTo>
                  <a:lnTo>
                    <a:pt x="869" y="625"/>
                  </a:lnTo>
                  <a:lnTo>
                    <a:pt x="850" y="593"/>
                  </a:lnTo>
                  <a:lnTo>
                    <a:pt x="831" y="557"/>
                  </a:lnTo>
                  <a:lnTo>
                    <a:pt x="788" y="473"/>
                  </a:lnTo>
                  <a:lnTo>
                    <a:pt x="788" y="473"/>
                  </a:lnTo>
                  <a:lnTo>
                    <a:pt x="775" y="445"/>
                  </a:lnTo>
                  <a:lnTo>
                    <a:pt x="761" y="416"/>
                  </a:lnTo>
                  <a:lnTo>
                    <a:pt x="748" y="389"/>
                  </a:lnTo>
                  <a:lnTo>
                    <a:pt x="735" y="364"/>
                  </a:lnTo>
                  <a:lnTo>
                    <a:pt x="728" y="352"/>
                  </a:lnTo>
                  <a:lnTo>
                    <a:pt x="720" y="341"/>
                  </a:lnTo>
                  <a:lnTo>
                    <a:pt x="712" y="332"/>
                  </a:lnTo>
                  <a:lnTo>
                    <a:pt x="704" y="325"/>
                  </a:lnTo>
                  <a:lnTo>
                    <a:pt x="695" y="318"/>
                  </a:lnTo>
                  <a:lnTo>
                    <a:pt x="686" y="314"/>
                  </a:lnTo>
                  <a:lnTo>
                    <a:pt x="677" y="311"/>
                  </a:lnTo>
                  <a:lnTo>
                    <a:pt x="667" y="310"/>
                  </a:lnTo>
                  <a:lnTo>
                    <a:pt x="667" y="310"/>
                  </a:lnTo>
                  <a:lnTo>
                    <a:pt x="656" y="311"/>
                  </a:lnTo>
                  <a:lnTo>
                    <a:pt x="647" y="314"/>
                  </a:lnTo>
                  <a:lnTo>
                    <a:pt x="638" y="318"/>
                  </a:lnTo>
                  <a:lnTo>
                    <a:pt x="629" y="325"/>
                  </a:lnTo>
                  <a:lnTo>
                    <a:pt x="621" y="332"/>
                  </a:lnTo>
                  <a:lnTo>
                    <a:pt x="613" y="341"/>
                  </a:lnTo>
                  <a:lnTo>
                    <a:pt x="606" y="352"/>
                  </a:lnTo>
                  <a:lnTo>
                    <a:pt x="599" y="364"/>
                  </a:lnTo>
                  <a:lnTo>
                    <a:pt x="585" y="389"/>
                  </a:lnTo>
                  <a:lnTo>
                    <a:pt x="572" y="416"/>
                  </a:lnTo>
                  <a:lnTo>
                    <a:pt x="558" y="445"/>
                  </a:lnTo>
                  <a:lnTo>
                    <a:pt x="545" y="473"/>
                  </a:lnTo>
                  <a:lnTo>
                    <a:pt x="545" y="473"/>
                  </a:lnTo>
                  <a:lnTo>
                    <a:pt x="502" y="557"/>
                  </a:lnTo>
                  <a:lnTo>
                    <a:pt x="483" y="593"/>
                  </a:lnTo>
                  <a:lnTo>
                    <a:pt x="464" y="625"/>
                  </a:lnTo>
                  <a:lnTo>
                    <a:pt x="447" y="653"/>
                  </a:lnTo>
                  <a:lnTo>
                    <a:pt x="429" y="677"/>
                  </a:lnTo>
                  <a:lnTo>
                    <a:pt x="411" y="697"/>
                  </a:lnTo>
                  <a:lnTo>
                    <a:pt x="404" y="707"/>
                  </a:lnTo>
                  <a:lnTo>
                    <a:pt x="395" y="715"/>
                  </a:lnTo>
                  <a:lnTo>
                    <a:pt x="386" y="722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38"/>
                  </a:lnTo>
                  <a:lnTo>
                    <a:pt x="348" y="742"/>
                  </a:lnTo>
                  <a:lnTo>
                    <a:pt x="337" y="745"/>
                  </a:lnTo>
                  <a:lnTo>
                    <a:pt x="327" y="746"/>
                  </a:lnTo>
                  <a:lnTo>
                    <a:pt x="316" y="747"/>
                  </a:lnTo>
                  <a:lnTo>
                    <a:pt x="305" y="747"/>
                  </a:lnTo>
                  <a:lnTo>
                    <a:pt x="294" y="747"/>
                  </a:lnTo>
                  <a:lnTo>
                    <a:pt x="281" y="745"/>
                  </a:lnTo>
                  <a:lnTo>
                    <a:pt x="269" y="743"/>
                  </a:lnTo>
                  <a:lnTo>
                    <a:pt x="257" y="740"/>
                  </a:lnTo>
                  <a:lnTo>
                    <a:pt x="242" y="735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4" y="718"/>
                  </a:lnTo>
                  <a:lnTo>
                    <a:pt x="176" y="714"/>
                  </a:lnTo>
                  <a:lnTo>
                    <a:pt x="159" y="711"/>
                  </a:lnTo>
                  <a:lnTo>
                    <a:pt x="146" y="713"/>
                  </a:lnTo>
                  <a:lnTo>
                    <a:pt x="133" y="715"/>
                  </a:lnTo>
                  <a:lnTo>
                    <a:pt x="123" y="720"/>
                  </a:lnTo>
                  <a:lnTo>
                    <a:pt x="114" y="727"/>
                  </a:lnTo>
                  <a:lnTo>
                    <a:pt x="106" y="735"/>
                  </a:lnTo>
                  <a:lnTo>
                    <a:pt x="106" y="735"/>
                  </a:lnTo>
                  <a:lnTo>
                    <a:pt x="104" y="760"/>
                  </a:lnTo>
                  <a:lnTo>
                    <a:pt x="103" y="787"/>
                  </a:lnTo>
                  <a:lnTo>
                    <a:pt x="103" y="816"/>
                  </a:lnTo>
                  <a:lnTo>
                    <a:pt x="104" y="849"/>
                  </a:lnTo>
                  <a:lnTo>
                    <a:pt x="107" y="882"/>
                  </a:lnTo>
                  <a:lnTo>
                    <a:pt x="112" y="919"/>
                  </a:lnTo>
                  <a:lnTo>
                    <a:pt x="118" y="958"/>
                  </a:lnTo>
                  <a:lnTo>
                    <a:pt x="124" y="1000"/>
                  </a:lnTo>
                  <a:lnTo>
                    <a:pt x="124" y="1000"/>
                  </a:lnTo>
                  <a:lnTo>
                    <a:pt x="116" y="994"/>
                  </a:lnTo>
                  <a:lnTo>
                    <a:pt x="110" y="987"/>
                  </a:lnTo>
                  <a:lnTo>
                    <a:pt x="103" y="978"/>
                  </a:lnTo>
                  <a:lnTo>
                    <a:pt x="95" y="966"/>
                  </a:lnTo>
                  <a:lnTo>
                    <a:pt x="88" y="954"/>
                  </a:lnTo>
                  <a:lnTo>
                    <a:pt x="82" y="940"/>
                  </a:lnTo>
                  <a:lnTo>
                    <a:pt x="75" y="925"/>
                  </a:lnTo>
                  <a:lnTo>
                    <a:pt x="68" y="909"/>
                  </a:lnTo>
                  <a:lnTo>
                    <a:pt x="68" y="909"/>
                  </a:lnTo>
                  <a:lnTo>
                    <a:pt x="53" y="880"/>
                  </a:lnTo>
                  <a:lnTo>
                    <a:pt x="38" y="852"/>
                  </a:lnTo>
                  <a:lnTo>
                    <a:pt x="27" y="824"/>
                  </a:lnTo>
                  <a:lnTo>
                    <a:pt x="18" y="796"/>
                  </a:lnTo>
                  <a:lnTo>
                    <a:pt x="10" y="768"/>
                  </a:lnTo>
                  <a:lnTo>
                    <a:pt x="5" y="740"/>
                  </a:lnTo>
                  <a:lnTo>
                    <a:pt x="2" y="711"/>
                  </a:lnTo>
                  <a:lnTo>
                    <a:pt x="0" y="684"/>
                  </a:lnTo>
                  <a:lnTo>
                    <a:pt x="0" y="656"/>
                  </a:lnTo>
                  <a:lnTo>
                    <a:pt x="1" y="628"/>
                  </a:lnTo>
                  <a:lnTo>
                    <a:pt x="3" y="601"/>
                  </a:lnTo>
                  <a:lnTo>
                    <a:pt x="8" y="573"/>
                  </a:lnTo>
                  <a:lnTo>
                    <a:pt x="12" y="545"/>
                  </a:lnTo>
                  <a:lnTo>
                    <a:pt x="18" y="518"/>
                  </a:lnTo>
                  <a:lnTo>
                    <a:pt x="31" y="462"/>
                  </a:lnTo>
                  <a:lnTo>
                    <a:pt x="31" y="462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6"/>
            <p:cNvSpPr>
              <a:spLocks/>
            </p:cNvSpPr>
            <p:nvPr/>
          </p:nvSpPr>
          <p:spPr bwMode="auto">
            <a:xfrm flipH="1">
              <a:off x="8015320" y="5774214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5 h 878"/>
                <a:gd name="T10" fmla="*/ 491 w 491"/>
                <a:gd name="T11" fmla="*/ 423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 flipH="1">
              <a:off x="8230832" y="5772477"/>
              <a:ext cx="142516" cy="218916"/>
            </a:xfrm>
            <a:custGeom>
              <a:avLst/>
              <a:gdLst>
                <a:gd name="T0" fmla="*/ 270 w 491"/>
                <a:gd name="T1" fmla="*/ 545 h 886"/>
                <a:gd name="T2" fmla="*/ 49 w 491"/>
                <a:gd name="T3" fmla="*/ 686 h 886"/>
                <a:gd name="T4" fmla="*/ 267 w 491"/>
                <a:gd name="T5" fmla="*/ 886 h 886"/>
                <a:gd name="T6" fmla="*/ 280 w 491"/>
                <a:gd name="T7" fmla="*/ 885 h 886"/>
                <a:gd name="T8" fmla="*/ 491 w 491"/>
                <a:gd name="T9" fmla="*/ 885 h 886"/>
                <a:gd name="T10" fmla="*/ 489 w 491"/>
                <a:gd name="T11" fmla="*/ 886 h 886"/>
                <a:gd name="T12" fmla="*/ 368 w 491"/>
                <a:gd name="T13" fmla="*/ 123 h 886"/>
                <a:gd name="T14" fmla="*/ 368 w 491"/>
                <a:gd name="T15" fmla="*/ 0 h 886"/>
                <a:gd name="T16" fmla="*/ 221 w 491"/>
                <a:gd name="T17" fmla="*/ 63 h 886"/>
                <a:gd name="T18" fmla="*/ 156 w 491"/>
                <a:gd name="T19" fmla="*/ 169 h 886"/>
                <a:gd name="T20" fmla="*/ 0 w 491"/>
                <a:gd name="T21" fmla="*/ 423 h 886"/>
                <a:gd name="T22" fmla="*/ 270 w 491"/>
                <a:gd name="T23" fmla="*/ 54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6">
                  <a:moveTo>
                    <a:pt x="270" y="545"/>
                  </a:moveTo>
                  <a:lnTo>
                    <a:pt x="49" y="686"/>
                  </a:lnTo>
                  <a:lnTo>
                    <a:pt x="267" y="886"/>
                  </a:lnTo>
                  <a:lnTo>
                    <a:pt x="280" y="885"/>
                  </a:lnTo>
                  <a:lnTo>
                    <a:pt x="491" y="885"/>
                  </a:lnTo>
                  <a:lnTo>
                    <a:pt x="489" y="886"/>
                  </a:lnTo>
                  <a:lnTo>
                    <a:pt x="368" y="123"/>
                  </a:lnTo>
                  <a:lnTo>
                    <a:pt x="368" y="0"/>
                  </a:lnTo>
                  <a:lnTo>
                    <a:pt x="221" y="63"/>
                  </a:lnTo>
                  <a:lnTo>
                    <a:pt x="156" y="169"/>
                  </a:lnTo>
                  <a:lnTo>
                    <a:pt x="0" y="423"/>
                  </a:lnTo>
                  <a:lnTo>
                    <a:pt x="270" y="5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8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9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1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2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3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4"/>
            <p:cNvSpPr>
              <a:spLocks/>
            </p:cNvSpPr>
            <p:nvPr/>
          </p:nvSpPr>
          <p:spPr bwMode="auto">
            <a:xfrm flipH="1">
              <a:off x="8336850" y="5819387"/>
              <a:ext cx="59092" cy="74710"/>
            </a:xfrm>
            <a:custGeom>
              <a:avLst/>
              <a:gdLst>
                <a:gd name="T0" fmla="*/ 155 w 208"/>
                <a:gd name="T1" fmla="*/ 2 h 305"/>
                <a:gd name="T2" fmla="*/ 136 w 208"/>
                <a:gd name="T3" fmla="*/ 0 h 305"/>
                <a:gd name="T4" fmla="*/ 116 w 208"/>
                <a:gd name="T5" fmla="*/ 4 h 305"/>
                <a:gd name="T6" fmla="*/ 97 w 208"/>
                <a:gd name="T7" fmla="*/ 12 h 305"/>
                <a:gd name="T8" fmla="*/ 76 w 208"/>
                <a:gd name="T9" fmla="*/ 26 h 305"/>
                <a:gd name="T10" fmla="*/ 58 w 208"/>
                <a:gd name="T11" fmla="*/ 46 h 305"/>
                <a:gd name="T12" fmla="*/ 40 w 208"/>
                <a:gd name="T13" fmla="*/ 68 h 305"/>
                <a:gd name="T14" fmla="*/ 26 w 208"/>
                <a:gd name="T15" fmla="*/ 94 h 305"/>
                <a:gd name="T16" fmla="*/ 14 w 208"/>
                <a:gd name="T17" fmla="*/ 125 h 305"/>
                <a:gd name="T18" fmla="*/ 9 w 208"/>
                <a:gd name="T19" fmla="*/ 140 h 305"/>
                <a:gd name="T20" fmla="*/ 2 w 208"/>
                <a:gd name="T21" fmla="*/ 170 h 305"/>
                <a:gd name="T22" fmla="*/ 0 w 208"/>
                <a:gd name="T23" fmla="*/ 199 h 305"/>
                <a:gd name="T24" fmla="*/ 2 w 208"/>
                <a:gd name="T25" fmla="*/ 226 h 305"/>
                <a:gd name="T26" fmla="*/ 7 w 208"/>
                <a:gd name="T27" fmla="*/ 250 h 305"/>
                <a:gd name="T28" fmla="*/ 16 w 208"/>
                <a:gd name="T29" fmla="*/ 270 h 305"/>
                <a:gd name="T30" fmla="*/ 28 w 208"/>
                <a:gd name="T31" fmla="*/ 288 h 305"/>
                <a:gd name="T32" fmla="*/ 44 w 208"/>
                <a:gd name="T33" fmla="*/ 298 h 305"/>
                <a:gd name="T34" fmla="*/ 53 w 208"/>
                <a:gd name="T35" fmla="*/ 303 h 305"/>
                <a:gd name="T36" fmla="*/ 72 w 208"/>
                <a:gd name="T37" fmla="*/ 305 h 305"/>
                <a:gd name="T38" fmla="*/ 92 w 208"/>
                <a:gd name="T39" fmla="*/ 302 h 305"/>
                <a:gd name="T40" fmla="*/ 111 w 208"/>
                <a:gd name="T41" fmla="*/ 293 h 305"/>
                <a:gd name="T42" fmla="*/ 131 w 208"/>
                <a:gd name="T43" fmla="*/ 279 h 305"/>
                <a:gd name="T44" fmla="*/ 149 w 208"/>
                <a:gd name="T45" fmla="*/ 259 h 305"/>
                <a:gd name="T46" fmla="*/ 167 w 208"/>
                <a:gd name="T47" fmla="*/ 237 h 305"/>
                <a:gd name="T48" fmla="*/ 182 w 208"/>
                <a:gd name="T49" fmla="*/ 211 h 305"/>
                <a:gd name="T50" fmla="*/ 194 w 208"/>
                <a:gd name="T51" fmla="*/ 181 h 305"/>
                <a:gd name="T52" fmla="*/ 199 w 208"/>
                <a:gd name="T53" fmla="*/ 166 h 305"/>
                <a:gd name="T54" fmla="*/ 205 w 208"/>
                <a:gd name="T55" fmla="*/ 135 h 305"/>
                <a:gd name="T56" fmla="*/ 208 w 208"/>
                <a:gd name="T57" fmla="*/ 106 h 305"/>
                <a:gd name="T58" fmla="*/ 205 w 208"/>
                <a:gd name="T59" fmla="*/ 79 h 305"/>
                <a:gd name="T60" fmla="*/ 201 w 208"/>
                <a:gd name="T61" fmla="*/ 55 h 305"/>
                <a:gd name="T62" fmla="*/ 192 w 208"/>
                <a:gd name="T63" fmla="*/ 35 h 305"/>
                <a:gd name="T64" fmla="*/ 180 w 208"/>
                <a:gd name="T65" fmla="*/ 18 h 305"/>
                <a:gd name="T66" fmla="*/ 164 w 208"/>
                <a:gd name="T67" fmla="*/ 7 h 305"/>
                <a:gd name="T68" fmla="*/ 155 w 208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5">
                  <a:moveTo>
                    <a:pt x="155" y="2"/>
                  </a:moveTo>
                  <a:lnTo>
                    <a:pt x="155" y="2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7" y="12"/>
                  </a:lnTo>
                  <a:lnTo>
                    <a:pt x="86" y="19"/>
                  </a:lnTo>
                  <a:lnTo>
                    <a:pt x="76" y="26"/>
                  </a:lnTo>
                  <a:lnTo>
                    <a:pt x="67" y="35"/>
                  </a:lnTo>
                  <a:lnTo>
                    <a:pt x="58" y="46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4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6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1" y="213"/>
                  </a:lnTo>
                  <a:lnTo>
                    <a:pt x="2" y="226"/>
                  </a:lnTo>
                  <a:lnTo>
                    <a:pt x="5" y="238"/>
                  </a:lnTo>
                  <a:lnTo>
                    <a:pt x="7" y="250"/>
                  </a:lnTo>
                  <a:lnTo>
                    <a:pt x="11" y="261"/>
                  </a:lnTo>
                  <a:lnTo>
                    <a:pt x="16" y="270"/>
                  </a:lnTo>
                  <a:lnTo>
                    <a:pt x="21" y="279"/>
                  </a:lnTo>
                  <a:lnTo>
                    <a:pt x="28" y="288"/>
                  </a:lnTo>
                  <a:lnTo>
                    <a:pt x="36" y="293"/>
                  </a:lnTo>
                  <a:lnTo>
                    <a:pt x="44" y="298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5"/>
                  </a:lnTo>
                  <a:lnTo>
                    <a:pt x="82" y="304"/>
                  </a:lnTo>
                  <a:lnTo>
                    <a:pt x="92" y="302"/>
                  </a:lnTo>
                  <a:lnTo>
                    <a:pt x="102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7" y="237"/>
                  </a:lnTo>
                  <a:lnTo>
                    <a:pt x="174" y="224"/>
                  </a:lnTo>
                  <a:lnTo>
                    <a:pt x="182" y="211"/>
                  </a:lnTo>
                  <a:lnTo>
                    <a:pt x="189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9" y="166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0"/>
                  </a:lnTo>
                  <a:lnTo>
                    <a:pt x="208" y="106"/>
                  </a:lnTo>
                  <a:lnTo>
                    <a:pt x="208" y="92"/>
                  </a:lnTo>
                  <a:lnTo>
                    <a:pt x="205" y="79"/>
                  </a:lnTo>
                  <a:lnTo>
                    <a:pt x="203" y="67"/>
                  </a:lnTo>
                  <a:lnTo>
                    <a:pt x="201" y="55"/>
                  </a:lnTo>
                  <a:lnTo>
                    <a:pt x="196" y="45"/>
                  </a:lnTo>
                  <a:lnTo>
                    <a:pt x="192" y="35"/>
                  </a:lnTo>
                  <a:lnTo>
                    <a:pt x="186" y="26"/>
                  </a:lnTo>
                  <a:lnTo>
                    <a:pt x="180" y="18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2"/>
                  </a:lnTo>
                  <a:lnTo>
                    <a:pt x="155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 flipH="1">
              <a:off x="8646214" y="5819387"/>
              <a:ext cx="60830" cy="74710"/>
            </a:xfrm>
            <a:custGeom>
              <a:avLst/>
              <a:gdLst>
                <a:gd name="T0" fmla="*/ 51 w 206"/>
                <a:gd name="T1" fmla="*/ 2 h 305"/>
                <a:gd name="T2" fmla="*/ 71 w 206"/>
                <a:gd name="T3" fmla="*/ 0 h 305"/>
                <a:gd name="T4" fmla="*/ 91 w 206"/>
                <a:gd name="T5" fmla="*/ 4 h 305"/>
                <a:gd name="T6" fmla="*/ 111 w 206"/>
                <a:gd name="T7" fmla="*/ 12 h 305"/>
                <a:gd name="T8" fmla="*/ 130 w 206"/>
                <a:gd name="T9" fmla="*/ 26 h 305"/>
                <a:gd name="T10" fmla="*/ 149 w 206"/>
                <a:gd name="T11" fmla="*/ 46 h 305"/>
                <a:gd name="T12" fmla="*/ 166 w 206"/>
                <a:gd name="T13" fmla="*/ 68 h 305"/>
                <a:gd name="T14" fmla="*/ 180 w 206"/>
                <a:gd name="T15" fmla="*/ 94 h 305"/>
                <a:gd name="T16" fmla="*/ 193 w 206"/>
                <a:gd name="T17" fmla="*/ 125 h 305"/>
                <a:gd name="T18" fmla="*/ 197 w 206"/>
                <a:gd name="T19" fmla="*/ 140 h 305"/>
                <a:gd name="T20" fmla="*/ 204 w 206"/>
                <a:gd name="T21" fmla="*/ 170 h 305"/>
                <a:gd name="T22" fmla="*/ 206 w 206"/>
                <a:gd name="T23" fmla="*/ 199 h 305"/>
                <a:gd name="T24" fmla="*/ 205 w 206"/>
                <a:gd name="T25" fmla="*/ 226 h 305"/>
                <a:gd name="T26" fmla="*/ 200 w 206"/>
                <a:gd name="T27" fmla="*/ 250 h 305"/>
                <a:gd name="T28" fmla="*/ 191 w 206"/>
                <a:gd name="T29" fmla="*/ 270 h 305"/>
                <a:gd name="T30" fmla="*/ 178 w 206"/>
                <a:gd name="T31" fmla="*/ 288 h 305"/>
                <a:gd name="T32" fmla="*/ 163 w 206"/>
                <a:gd name="T33" fmla="*/ 298 h 305"/>
                <a:gd name="T34" fmla="*/ 155 w 206"/>
                <a:gd name="T35" fmla="*/ 303 h 305"/>
                <a:gd name="T36" fmla="*/ 134 w 206"/>
                <a:gd name="T37" fmla="*/ 305 h 305"/>
                <a:gd name="T38" fmla="*/ 115 w 206"/>
                <a:gd name="T39" fmla="*/ 302 h 305"/>
                <a:gd name="T40" fmla="*/ 95 w 206"/>
                <a:gd name="T41" fmla="*/ 293 h 305"/>
                <a:gd name="T42" fmla="*/ 75 w 206"/>
                <a:gd name="T43" fmla="*/ 279 h 305"/>
                <a:gd name="T44" fmla="*/ 57 w 206"/>
                <a:gd name="T45" fmla="*/ 259 h 305"/>
                <a:gd name="T46" fmla="*/ 40 w 206"/>
                <a:gd name="T47" fmla="*/ 237 h 305"/>
                <a:gd name="T48" fmla="*/ 25 w 206"/>
                <a:gd name="T49" fmla="*/ 211 h 305"/>
                <a:gd name="T50" fmla="*/ 13 w 206"/>
                <a:gd name="T51" fmla="*/ 181 h 305"/>
                <a:gd name="T52" fmla="*/ 8 w 206"/>
                <a:gd name="T53" fmla="*/ 166 h 305"/>
                <a:gd name="T54" fmla="*/ 2 w 206"/>
                <a:gd name="T55" fmla="*/ 135 h 305"/>
                <a:gd name="T56" fmla="*/ 0 w 206"/>
                <a:gd name="T57" fmla="*/ 106 h 305"/>
                <a:gd name="T58" fmla="*/ 1 w 206"/>
                <a:gd name="T59" fmla="*/ 79 h 305"/>
                <a:gd name="T60" fmla="*/ 7 w 206"/>
                <a:gd name="T61" fmla="*/ 55 h 305"/>
                <a:gd name="T62" fmla="*/ 14 w 206"/>
                <a:gd name="T63" fmla="*/ 35 h 305"/>
                <a:gd name="T64" fmla="*/ 27 w 206"/>
                <a:gd name="T65" fmla="*/ 18 h 305"/>
                <a:gd name="T66" fmla="*/ 43 w 206"/>
                <a:gd name="T67" fmla="*/ 7 h 305"/>
                <a:gd name="T68" fmla="*/ 51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51" y="2"/>
                  </a:moveTo>
                  <a:lnTo>
                    <a:pt x="51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0" y="26"/>
                  </a:lnTo>
                  <a:lnTo>
                    <a:pt x="140" y="35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7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5" y="185"/>
                  </a:lnTo>
                  <a:lnTo>
                    <a:pt x="206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6" y="261"/>
                  </a:lnTo>
                  <a:lnTo>
                    <a:pt x="191" y="270"/>
                  </a:lnTo>
                  <a:lnTo>
                    <a:pt x="185" y="279"/>
                  </a:lnTo>
                  <a:lnTo>
                    <a:pt x="178" y="288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5" y="305"/>
                  </a:lnTo>
                  <a:lnTo>
                    <a:pt x="134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7"/>
                  </a:lnTo>
                  <a:lnTo>
                    <a:pt x="95" y="293"/>
                  </a:lnTo>
                  <a:lnTo>
                    <a:pt x="85" y="286"/>
                  </a:lnTo>
                  <a:lnTo>
                    <a:pt x="75" y="279"/>
                  </a:lnTo>
                  <a:lnTo>
                    <a:pt x="66" y="270"/>
                  </a:lnTo>
                  <a:lnTo>
                    <a:pt x="57" y="259"/>
                  </a:lnTo>
                  <a:lnTo>
                    <a:pt x="48" y="249"/>
                  </a:lnTo>
                  <a:lnTo>
                    <a:pt x="40" y="237"/>
                  </a:lnTo>
                  <a:lnTo>
                    <a:pt x="32" y="224"/>
                  </a:lnTo>
                  <a:lnTo>
                    <a:pt x="25" y="211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8" y="166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5"/>
                  </a:lnTo>
                  <a:lnTo>
                    <a:pt x="14" y="35"/>
                  </a:lnTo>
                  <a:lnTo>
                    <a:pt x="21" y="26"/>
                  </a:lnTo>
                  <a:lnTo>
                    <a:pt x="27" y="18"/>
                  </a:lnTo>
                  <a:lnTo>
                    <a:pt x="35" y="12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6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7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8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0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1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2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A3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3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 flipH="1">
              <a:off x="8352492" y="5640432"/>
              <a:ext cx="340648" cy="382235"/>
            </a:xfrm>
            <a:custGeom>
              <a:avLst/>
              <a:gdLst>
                <a:gd name="T0" fmla="*/ 627 w 1176"/>
                <a:gd name="T1" fmla="*/ 1 h 1541"/>
                <a:gd name="T2" fmla="*/ 736 w 1176"/>
                <a:gd name="T3" fmla="*/ 13 h 1541"/>
                <a:gd name="T4" fmla="*/ 831 w 1176"/>
                <a:gd name="T5" fmla="*/ 38 h 1541"/>
                <a:gd name="T6" fmla="*/ 912 w 1176"/>
                <a:gd name="T7" fmla="*/ 76 h 1541"/>
                <a:gd name="T8" fmla="*/ 980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6 w 1176"/>
                <a:gd name="T15" fmla="*/ 316 h 1541"/>
                <a:gd name="T16" fmla="*/ 1143 w 1176"/>
                <a:gd name="T17" fmla="*/ 392 h 1541"/>
                <a:gd name="T18" fmla="*/ 1160 w 1176"/>
                <a:gd name="T19" fmla="*/ 473 h 1541"/>
                <a:gd name="T20" fmla="*/ 1171 w 1176"/>
                <a:gd name="T21" fmla="*/ 555 h 1541"/>
                <a:gd name="T22" fmla="*/ 1175 w 1176"/>
                <a:gd name="T23" fmla="*/ 694 h 1541"/>
                <a:gd name="T24" fmla="*/ 1162 w 1176"/>
                <a:gd name="T25" fmla="*/ 856 h 1541"/>
                <a:gd name="T26" fmla="*/ 1137 w 1176"/>
                <a:gd name="T27" fmla="*/ 1002 h 1541"/>
                <a:gd name="T28" fmla="*/ 1107 w 1176"/>
                <a:gd name="T29" fmla="*/ 1121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1 h 1541"/>
                <a:gd name="T38" fmla="*/ 820 w 1176"/>
                <a:gd name="T39" fmla="*/ 1446 h 1541"/>
                <a:gd name="T40" fmla="*/ 713 w 1176"/>
                <a:gd name="T41" fmla="*/ 1506 h 1541"/>
                <a:gd name="T42" fmla="*/ 646 w 1176"/>
                <a:gd name="T43" fmla="*/ 1531 h 1541"/>
                <a:gd name="T44" fmla="*/ 602 w 1176"/>
                <a:gd name="T45" fmla="*/ 1540 h 1541"/>
                <a:gd name="T46" fmla="*/ 575 w 1176"/>
                <a:gd name="T47" fmla="*/ 1540 h 1541"/>
                <a:gd name="T48" fmla="*/ 530 w 1176"/>
                <a:gd name="T49" fmla="*/ 1531 h 1541"/>
                <a:gd name="T50" fmla="*/ 462 w 1176"/>
                <a:gd name="T51" fmla="*/ 1506 h 1541"/>
                <a:gd name="T52" fmla="*/ 355 w 1176"/>
                <a:gd name="T53" fmla="*/ 1446 h 1541"/>
                <a:gd name="T54" fmla="*/ 252 w 1176"/>
                <a:gd name="T55" fmla="*/ 1371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6 w 1176"/>
                <a:gd name="T61" fmla="*/ 1203 h 1541"/>
                <a:gd name="T62" fmla="*/ 69 w 1176"/>
                <a:gd name="T63" fmla="*/ 1121 h 1541"/>
                <a:gd name="T64" fmla="*/ 38 w 1176"/>
                <a:gd name="T65" fmla="*/ 1002 h 1541"/>
                <a:gd name="T66" fmla="*/ 13 w 1176"/>
                <a:gd name="T67" fmla="*/ 856 h 1541"/>
                <a:gd name="T68" fmla="*/ 0 w 1176"/>
                <a:gd name="T69" fmla="*/ 694 h 1541"/>
                <a:gd name="T70" fmla="*/ 4 w 1176"/>
                <a:gd name="T71" fmla="*/ 555 h 1541"/>
                <a:gd name="T72" fmla="*/ 15 w 1176"/>
                <a:gd name="T73" fmla="*/ 473 h 1541"/>
                <a:gd name="T74" fmla="*/ 33 w 1176"/>
                <a:gd name="T75" fmla="*/ 392 h 1541"/>
                <a:gd name="T76" fmla="*/ 59 w 1176"/>
                <a:gd name="T77" fmla="*/ 316 h 1541"/>
                <a:gd name="T78" fmla="*/ 93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8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70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8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2" y="201"/>
                  </a:lnTo>
                  <a:lnTo>
                    <a:pt x="1067" y="222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6"/>
                  </a:lnTo>
                  <a:lnTo>
                    <a:pt x="1127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0" y="473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5" y="694"/>
                  </a:lnTo>
                  <a:lnTo>
                    <a:pt x="1173" y="749"/>
                  </a:lnTo>
                  <a:lnTo>
                    <a:pt x="1168" y="803"/>
                  </a:lnTo>
                  <a:lnTo>
                    <a:pt x="1162" y="856"/>
                  </a:lnTo>
                  <a:lnTo>
                    <a:pt x="1155" y="907"/>
                  </a:lnTo>
                  <a:lnTo>
                    <a:pt x="1147" y="956"/>
                  </a:lnTo>
                  <a:lnTo>
                    <a:pt x="1137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6"/>
                  </a:lnTo>
                  <a:lnTo>
                    <a:pt x="925" y="1371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3" y="1506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5" y="1539"/>
                  </a:lnTo>
                  <a:lnTo>
                    <a:pt x="602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3" y="1527"/>
                  </a:lnTo>
                  <a:lnTo>
                    <a:pt x="497" y="1521"/>
                  </a:lnTo>
                  <a:lnTo>
                    <a:pt x="462" y="1506"/>
                  </a:lnTo>
                  <a:lnTo>
                    <a:pt x="428" y="1488"/>
                  </a:lnTo>
                  <a:lnTo>
                    <a:pt x="392" y="1469"/>
                  </a:lnTo>
                  <a:lnTo>
                    <a:pt x="355" y="1446"/>
                  </a:lnTo>
                  <a:lnTo>
                    <a:pt x="320" y="1422"/>
                  </a:lnTo>
                  <a:lnTo>
                    <a:pt x="284" y="1397"/>
                  </a:lnTo>
                  <a:lnTo>
                    <a:pt x="252" y="1371"/>
                  </a:lnTo>
                  <a:lnTo>
                    <a:pt x="220" y="1346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8" y="1180"/>
                  </a:lnTo>
                  <a:lnTo>
                    <a:pt x="78" y="1153"/>
                  </a:lnTo>
                  <a:lnTo>
                    <a:pt x="69" y="1121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6"/>
                  </a:lnTo>
                  <a:lnTo>
                    <a:pt x="7" y="803"/>
                  </a:lnTo>
                  <a:lnTo>
                    <a:pt x="2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3" y="392"/>
                  </a:lnTo>
                  <a:lnTo>
                    <a:pt x="41" y="366"/>
                  </a:lnTo>
                  <a:lnTo>
                    <a:pt x="48" y="341"/>
                  </a:lnTo>
                  <a:lnTo>
                    <a:pt x="59" y="316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6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9" y="62"/>
                  </a:lnTo>
                  <a:lnTo>
                    <a:pt x="315" y="50"/>
                  </a:lnTo>
                  <a:lnTo>
                    <a:pt x="345" y="38"/>
                  </a:lnTo>
                  <a:lnTo>
                    <a:pt x="374" y="28"/>
                  </a:lnTo>
                  <a:lnTo>
                    <a:pt x="405" y="19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 flipH="1">
              <a:off x="8347278" y="5607421"/>
              <a:ext cx="358028" cy="277989"/>
            </a:xfrm>
            <a:custGeom>
              <a:avLst/>
              <a:gdLst>
                <a:gd name="T0" fmla="*/ 949 w 1236"/>
                <a:gd name="T1" fmla="*/ 116 h 1115"/>
                <a:gd name="T2" fmla="*/ 818 w 1236"/>
                <a:gd name="T3" fmla="*/ 56 h 1115"/>
                <a:gd name="T4" fmla="*/ 672 w 1236"/>
                <a:gd name="T5" fmla="*/ 18 h 1115"/>
                <a:gd name="T6" fmla="*/ 520 w 1236"/>
                <a:gd name="T7" fmla="*/ 1 h 1115"/>
                <a:gd name="T8" fmla="*/ 372 w 1236"/>
                <a:gd name="T9" fmla="*/ 3 h 1115"/>
                <a:gd name="T10" fmla="*/ 235 w 1236"/>
                <a:gd name="T11" fmla="*/ 24 h 1115"/>
                <a:gd name="T12" fmla="*/ 119 w 1236"/>
                <a:gd name="T13" fmla="*/ 62 h 1115"/>
                <a:gd name="T14" fmla="*/ 30 w 1236"/>
                <a:gd name="T15" fmla="*/ 116 h 1115"/>
                <a:gd name="T16" fmla="*/ 5 w 1236"/>
                <a:gd name="T17" fmla="*/ 168 h 1115"/>
                <a:gd name="T18" fmla="*/ 22 w 1236"/>
                <a:gd name="T19" fmla="*/ 284 h 1115"/>
                <a:gd name="T20" fmla="*/ 33 w 1236"/>
                <a:gd name="T21" fmla="*/ 593 h 1115"/>
                <a:gd name="T22" fmla="*/ 40 w 1236"/>
                <a:gd name="T23" fmla="*/ 927 h 1115"/>
                <a:gd name="T24" fmla="*/ 55 w 1236"/>
                <a:gd name="T25" fmla="*/ 1097 h 1115"/>
                <a:gd name="T26" fmla="*/ 57 w 1236"/>
                <a:gd name="T27" fmla="*/ 1104 h 1115"/>
                <a:gd name="T28" fmla="*/ 65 w 1236"/>
                <a:gd name="T29" fmla="*/ 1114 h 1115"/>
                <a:gd name="T30" fmla="*/ 79 w 1236"/>
                <a:gd name="T31" fmla="*/ 1112 h 1115"/>
                <a:gd name="T32" fmla="*/ 82 w 1236"/>
                <a:gd name="T33" fmla="*/ 1088 h 1115"/>
                <a:gd name="T34" fmla="*/ 78 w 1236"/>
                <a:gd name="T35" fmla="*/ 1011 h 1115"/>
                <a:gd name="T36" fmla="*/ 69 w 1236"/>
                <a:gd name="T37" fmla="*/ 902 h 1115"/>
                <a:gd name="T38" fmla="*/ 103 w 1236"/>
                <a:gd name="T39" fmla="*/ 805 h 1115"/>
                <a:gd name="T40" fmla="*/ 167 w 1236"/>
                <a:gd name="T41" fmla="*/ 678 h 1115"/>
                <a:gd name="T42" fmla="*/ 206 w 1236"/>
                <a:gd name="T43" fmla="*/ 565 h 1115"/>
                <a:gd name="T44" fmla="*/ 244 w 1236"/>
                <a:gd name="T45" fmla="*/ 491 h 1115"/>
                <a:gd name="T46" fmla="*/ 281 w 1236"/>
                <a:gd name="T47" fmla="*/ 450 h 1115"/>
                <a:gd name="T48" fmla="*/ 303 w 1236"/>
                <a:gd name="T49" fmla="*/ 435 h 1115"/>
                <a:gd name="T50" fmla="*/ 396 w 1236"/>
                <a:gd name="T51" fmla="*/ 410 h 1115"/>
                <a:gd name="T52" fmla="*/ 456 w 1236"/>
                <a:gd name="T53" fmla="*/ 414 h 1115"/>
                <a:gd name="T54" fmla="*/ 555 w 1236"/>
                <a:gd name="T55" fmla="*/ 458 h 1115"/>
                <a:gd name="T56" fmla="*/ 630 w 1236"/>
                <a:gd name="T57" fmla="*/ 489 h 1115"/>
                <a:gd name="T58" fmla="*/ 783 w 1236"/>
                <a:gd name="T59" fmla="*/ 529 h 1115"/>
                <a:gd name="T60" fmla="*/ 871 w 1236"/>
                <a:gd name="T61" fmla="*/ 541 h 1115"/>
                <a:gd name="T62" fmla="*/ 933 w 1236"/>
                <a:gd name="T63" fmla="*/ 535 h 1115"/>
                <a:gd name="T64" fmla="*/ 995 w 1236"/>
                <a:gd name="T65" fmla="*/ 519 h 1115"/>
                <a:gd name="T66" fmla="*/ 1005 w 1236"/>
                <a:gd name="T67" fmla="*/ 508 h 1115"/>
                <a:gd name="T68" fmla="*/ 1076 w 1236"/>
                <a:gd name="T69" fmla="*/ 631 h 1115"/>
                <a:gd name="T70" fmla="*/ 1118 w 1236"/>
                <a:gd name="T71" fmla="*/ 742 h 1115"/>
                <a:gd name="T72" fmla="*/ 1157 w 1236"/>
                <a:gd name="T73" fmla="*/ 903 h 1115"/>
                <a:gd name="T74" fmla="*/ 1160 w 1236"/>
                <a:gd name="T75" fmla="*/ 1018 h 1115"/>
                <a:gd name="T76" fmla="*/ 1156 w 1236"/>
                <a:gd name="T77" fmla="*/ 1088 h 1115"/>
                <a:gd name="T78" fmla="*/ 1160 w 1236"/>
                <a:gd name="T79" fmla="*/ 1112 h 1115"/>
                <a:gd name="T80" fmla="*/ 1174 w 1236"/>
                <a:gd name="T81" fmla="*/ 1114 h 1115"/>
                <a:gd name="T82" fmla="*/ 1181 w 1236"/>
                <a:gd name="T83" fmla="*/ 1104 h 1115"/>
                <a:gd name="T84" fmla="*/ 1184 w 1236"/>
                <a:gd name="T85" fmla="*/ 1075 h 1115"/>
                <a:gd name="T86" fmla="*/ 1209 w 1236"/>
                <a:gd name="T87" fmla="*/ 952 h 1115"/>
                <a:gd name="T88" fmla="*/ 1234 w 1236"/>
                <a:gd name="T89" fmla="*/ 737 h 1115"/>
                <a:gd name="T90" fmla="*/ 1235 w 1236"/>
                <a:gd name="T91" fmla="*/ 596 h 1115"/>
                <a:gd name="T92" fmla="*/ 1220 w 1236"/>
                <a:gd name="T93" fmla="*/ 454 h 1115"/>
                <a:gd name="T94" fmla="*/ 1187 w 1236"/>
                <a:gd name="T95" fmla="*/ 327 h 1115"/>
                <a:gd name="T96" fmla="*/ 1144 w 1236"/>
                <a:gd name="T97" fmla="*/ 248 h 1115"/>
                <a:gd name="T98" fmla="*/ 1107 w 1236"/>
                <a:gd name="T99" fmla="*/ 206 h 1115"/>
                <a:gd name="T100" fmla="*/ 1061 w 1236"/>
                <a:gd name="T101" fmla="*/ 174 h 1115"/>
                <a:gd name="T102" fmla="*/ 1007 w 1236"/>
                <a:gd name="T103" fmla="*/ 155 h 1115"/>
                <a:gd name="T104" fmla="*/ 548 w 1236"/>
                <a:gd name="T105" fmla="*/ 369 h 1115"/>
                <a:gd name="T106" fmla="*/ 563 w 1236"/>
                <a:gd name="T107" fmla="*/ 37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6" h="1115">
                  <a:moveTo>
                    <a:pt x="1007" y="155"/>
                  </a:moveTo>
                  <a:lnTo>
                    <a:pt x="1007" y="155"/>
                  </a:lnTo>
                  <a:lnTo>
                    <a:pt x="979" y="135"/>
                  </a:lnTo>
                  <a:lnTo>
                    <a:pt x="949" y="116"/>
                  </a:lnTo>
                  <a:lnTo>
                    <a:pt x="917" y="99"/>
                  </a:lnTo>
                  <a:lnTo>
                    <a:pt x="885" y="84"/>
                  </a:lnTo>
                  <a:lnTo>
                    <a:pt x="851" y="69"/>
                  </a:lnTo>
                  <a:lnTo>
                    <a:pt x="818" y="56"/>
                  </a:lnTo>
                  <a:lnTo>
                    <a:pt x="782" y="45"/>
                  </a:lnTo>
                  <a:lnTo>
                    <a:pt x="746" y="34"/>
                  </a:lnTo>
                  <a:lnTo>
                    <a:pt x="709" y="25"/>
                  </a:lnTo>
                  <a:lnTo>
                    <a:pt x="672" y="18"/>
                  </a:lnTo>
                  <a:lnTo>
                    <a:pt x="634" y="11"/>
                  </a:lnTo>
                  <a:lnTo>
                    <a:pt x="595" y="7"/>
                  </a:lnTo>
                  <a:lnTo>
                    <a:pt x="557" y="3"/>
                  </a:lnTo>
                  <a:lnTo>
                    <a:pt x="520" y="1"/>
                  </a:lnTo>
                  <a:lnTo>
                    <a:pt x="482" y="0"/>
                  </a:lnTo>
                  <a:lnTo>
                    <a:pt x="445" y="0"/>
                  </a:lnTo>
                  <a:lnTo>
                    <a:pt x="408" y="1"/>
                  </a:lnTo>
                  <a:lnTo>
                    <a:pt x="372" y="3"/>
                  </a:lnTo>
                  <a:lnTo>
                    <a:pt x="336" y="7"/>
                  </a:lnTo>
                  <a:lnTo>
                    <a:pt x="301" y="11"/>
                  </a:lnTo>
                  <a:lnTo>
                    <a:pt x="268" y="17"/>
                  </a:lnTo>
                  <a:lnTo>
                    <a:pt x="235" y="24"/>
                  </a:lnTo>
                  <a:lnTo>
                    <a:pt x="204" y="32"/>
                  </a:lnTo>
                  <a:lnTo>
                    <a:pt x="174" y="41"/>
                  </a:lnTo>
                  <a:lnTo>
                    <a:pt x="146" y="51"/>
                  </a:lnTo>
                  <a:lnTo>
                    <a:pt x="119" y="62"/>
                  </a:lnTo>
                  <a:lnTo>
                    <a:pt x="94" y="74"/>
                  </a:lnTo>
                  <a:lnTo>
                    <a:pt x="70" y="87"/>
                  </a:lnTo>
                  <a:lnTo>
                    <a:pt x="49" y="102"/>
                  </a:lnTo>
                  <a:lnTo>
                    <a:pt x="30" y="116"/>
                  </a:lnTo>
                  <a:lnTo>
                    <a:pt x="14" y="13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9" y="187"/>
                  </a:lnTo>
                  <a:lnTo>
                    <a:pt x="13" y="209"/>
                  </a:lnTo>
                  <a:lnTo>
                    <a:pt x="17" y="233"/>
                  </a:lnTo>
                  <a:lnTo>
                    <a:pt x="22" y="284"/>
                  </a:lnTo>
                  <a:lnTo>
                    <a:pt x="27" y="339"/>
                  </a:lnTo>
                  <a:lnTo>
                    <a:pt x="29" y="398"/>
                  </a:lnTo>
                  <a:lnTo>
                    <a:pt x="31" y="462"/>
                  </a:lnTo>
                  <a:lnTo>
                    <a:pt x="33" y="593"/>
                  </a:lnTo>
                  <a:lnTo>
                    <a:pt x="35" y="731"/>
                  </a:lnTo>
                  <a:lnTo>
                    <a:pt x="36" y="798"/>
                  </a:lnTo>
                  <a:lnTo>
                    <a:pt x="37" y="863"/>
                  </a:lnTo>
                  <a:lnTo>
                    <a:pt x="40" y="927"/>
                  </a:lnTo>
                  <a:lnTo>
                    <a:pt x="43" y="988"/>
                  </a:lnTo>
                  <a:lnTo>
                    <a:pt x="48" y="1045"/>
                  </a:lnTo>
                  <a:lnTo>
                    <a:pt x="55" y="1097"/>
                  </a:lnTo>
                  <a:lnTo>
                    <a:pt x="55" y="1097"/>
                  </a:lnTo>
                  <a:lnTo>
                    <a:pt x="55" y="1096"/>
                  </a:lnTo>
                  <a:lnTo>
                    <a:pt x="55" y="1096"/>
                  </a:lnTo>
                  <a:lnTo>
                    <a:pt x="57" y="1104"/>
                  </a:lnTo>
                  <a:lnTo>
                    <a:pt x="57" y="1104"/>
                  </a:lnTo>
                  <a:lnTo>
                    <a:pt x="60" y="1109"/>
                  </a:lnTo>
                  <a:lnTo>
                    <a:pt x="64" y="1114"/>
                  </a:lnTo>
                  <a:lnTo>
                    <a:pt x="64" y="1114"/>
                  </a:lnTo>
                  <a:lnTo>
                    <a:pt x="65" y="1114"/>
                  </a:lnTo>
                  <a:lnTo>
                    <a:pt x="66" y="1115"/>
                  </a:lnTo>
                  <a:lnTo>
                    <a:pt x="70" y="1114"/>
                  </a:lnTo>
                  <a:lnTo>
                    <a:pt x="79" y="1112"/>
                  </a:lnTo>
                  <a:lnTo>
                    <a:pt x="79" y="1112"/>
                  </a:lnTo>
                  <a:lnTo>
                    <a:pt x="80" y="1111"/>
                  </a:lnTo>
                  <a:lnTo>
                    <a:pt x="80" y="1109"/>
                  </a:lnTo>
                  <a:lnTo>
                    <a:pt x="80" y="1109"/>
                  </a:lnTo>
                  <a:lnTo>
                    <a:pt x="82" y="1088"/>
                  </a:lnTo>
                  <a:lnTo>
                    <a:pt x="82" y="1065"/>
                  </a:lnTo>
                  <a:lnTo>
                    <a:pt x="80" y="1038"/>
                  </a:lnTo>
                  <a:lnTo>
                    <a:pt x="80" y="1038"/>
                  </a:lnTo>
                  <a:lnTo>
                    <a:pt x="78" y="1011"/>
                  </a:lnTo>
                  <a:lnTo>
                    <a:pt x="74" y="984"/>
                  </a:lnTo>
                  <a:lnTo>
                    <a:pt x="64" y="931"/>
                  </a:lnTo>
                  <a:lnTo>
                    <a:pt x="64" y="931"/>
                  </a:lnTo>
                  <a:lnTo>
                    <a:pt x="69" y="902"/>
                  </a:lnTo>
                  <a:lnTo>
                    <a:pt x="77" y="874"/>
                  </a:lnTo>
                  <a:lnTo>
                    <a:pt x="85" y="849"/>
                  </a:lnTo>
                  <a:lnTo>
                    <a:pt x="93" y="827"/>
                  </a:lnTo>
                  <a:lnTo>
                    <a:pt x="103" y="805"/>
                  </a:lnTo>
                  <a:lnTo>
                    <a:pt x="113" y="785"/>
                  </a:lnTo>
                  <a:lnTo>
                    <a:pt x="134" y="744"/>
                  </a:lnTo>
                  <a:lnTo>
                    <a:pt x="156" y="701"/>
                  </a:lnTo>
                  <a:lnTo>
                    <a:pt x="167" y="678"/>
                  </a:lnTo>
                  <a:lnTo>
                    <a:pt x="177" y="654"/>
                  </a:lnTo>
                  <a:lnTo>
                    <a:pt x="188" y="627"/>
                  </a:lnTo>
                  <a:lnTo>
                    <a:pt x="197" y="598"/>
                  </a:lnTo>
                  <a:lnTo>
                    <a:pt x="206" y="565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29" y="509"/>
                  </a:lnTo>
                  <a:lnTo>
                    <a:pt x="244" y="491"/>
                  </a:lnTo>
                  <a:lnTo>
                    <a:pt x="244" y="491"/>
                  </a:lnTo>
                  <a:lnTo>
                    <a:pt x="262" y="469"/>
                  </a:lnTo>
                  <a:lnTo>
                    <a:pt x="271" y="458"/>
                  </a:lnTo>
                  <a:lnTo>
                    <a:pt x="281" y="450"/>
                  </a:lnTo>
                  <a:lnTo>
                    <a:pt x="281" y="450"/>
                  </a:lnTo>
                  <a:lnTo>
                    <a:pt x="293" y="442"/>
                  </a:lnTo>
                  <a:lnTo>
                    <a:pt x="303" y="435"/>
                  </a:lnTo>
                  <a:lnTo>
                    <a:pt x="303" y="435"/>
                  </a:lnTo>
                  <a:lnTo>
                    <a:pt x="331" y="426"/>
                  </a:lnTo>
                  <a:lnTo>
                    <a:pt x="355" y="419"/>
                  </a:lnTo>
                  <a:lnTo>
                    <a:pt x="377" y="413"/>
                  </a:lnTo>
                  <a:lnTo>
                    <a:pt x="396" y="410"/>
                  </a:lnTo>
                  <a:lnTo>
                    <a:pt x="413" y="409"/>
                  </a:lnTo>
                  <a:lnTo>
                    <a:pt x="428" y="409"/>
                  </a:lnTo>
                  <a:lnTo>
                    <a:pt x="443" y="411"/>
                  </a:lnTo>
                  <a:lnTo>
                    <a:pt x="456" y="414"/>
                  </a:lnTo>
                  <a:lnTo>
                    <a:pt x="471" y="420"/>
                  </a:lnTo>
                  <a:lnTo>
                    <a:pt x="485" y="425"/>
                  </a:lnTo>
                  <a:lnTo>
                    <a:pt x="517" y="440"/>
                  </a:lnTo>
                  <a:lnTo>
                    <a:pt x="555" y="458"/>
                  </a:lnTo>
                  <a:lnTo>
                    <a:pt x="577" y="468"/>
                  </a:lnTo>
                  <a:lnTo>
                    <a:pt x="604" y="479"/>
                  </a:lnTo>
                  <a:lnTo>
                    <a:pt x="604" y="479"/>
                  </a:lnTo>
                  <a:lnTo>
                    <a:pt x="630" y="489"/>
                  </a:lnTo>
                  <a:lnTo>
                    <a:pt x="663" y="498"/>
                  </a:lnTo>
                  <a:lnTo>
                    <a:pt x="701" y="509"/>
                  </a:lnTo>
                  <a:lnTo>
                    <a:pt x="741" y="520"/>
                  </a:lnTo>
                  <a:lnTo>
                    <a:pt x="783" y="529"/>
                  </a:lnTo>
                  <a:lnTo>
                    <a:pt x="822" y="536"/>
                  </a:lnTo>
                  <a:lnTo>
                    <a:pt x="840" y="538"/>
                  </a:lnTo>
                  <a:lnTo>
                    <a:pt x="856" y="539"/>
                  </a:lnTo>
                  <a:lnTo>
                    <a:pt x="871" y="541"/>
                  </a:lnTo>
                  <a:lnTo>
                    <a:pt x="884" y="541"/>
                  </a:lnTo>
                  <a:lnTo>
                    <a:pt x="884" y="541"/>
                  </a:lnTo>
                  <a:lnTo>
                    <a:pt x="914" y="537"/>
                  </a:lnTo>
                  <a:lnTo>
                    <a:pt x="933" y="535"/>
                  </a:lnTo>
                  <a:lnTo>
                    <a:pt x="953" y="532"/>
                  </a:lnTo>
                  <a:lnTo>
                    <a:pt x="972" y="528"/>
                  </a:lnTo>
                  <a:lnTo>
                    <a:pt x="989" y="522"/>
                  </a:lnTo>
                  <a:lnTo>
                    <a:pt x="995" y="519"/>
                  </a:lnTo>
                  <a:lnTo>
                    <a:pt x="1000" y="516"/>
                  </a:lnTo>
                  <a:lnTo>
                    <a:pt x="1004" y="511"/>
                  </a:lnTo>
                  <a:lnTo>
                    <a:pt x="1005" y="508"/>
                  </a:lnTo>
                  <a:lnTo>
                    <a:pt x="1005" y="508"/>
                  </a:lnTo>
                  <a:lnTo>
                    <a:pt x="1026" y="541"/>
                  </a:lnTo>
                  <a:lnTo>
                    <a:pt x="1044" y="572"/>
                  </a:lnTo>
                  <a:lnTo>
                    <a:pt x="1061" y="602"/>
                  </a:lnTo>
                  <a:lnTo>
                    <a:pt x="1076" y="631"/>
                  </a:lnTo>
                  <a:lnTo>
                    <a:pt x="1088" y="660"/>
                  </a:lnTo>
                  <a:lnTo>
                    <a:pt x="1099" y="688"/>
                  </a:lnTo>
                  <a:lnTo>
                    <a:pt x="1109" y="715"/>
                  </a:lnTo>
                  <a:lnTo>
                    <a:pt x="1118" y="742"/>
                  </a:lnTo>
                  <a:lnTo>
                    <a:pt x="1126" y="769"/>
                  </a:lnTo>
                  <a:lnTo>
                    <a:pt x="1133" y="796"/>
                  </a:lnTo>
                  <a:lnTo>
                    <a:pt x="1145" y="849"/>
                  </a:lnTo>
                  <a:lnTo>
                    <a:pt x="1157" y="903"/>
                  </a:lnTo>
                  <a:lnTo>
                    <a:pt x="1170" y="960"/>
                  </a:lnTo>
                  <a:lnTo>
                    <a:pt x="1170" y="960"/>
                  </a:lnTo>
                  <a:lnTo>
                    <a:pt x="1162" y="998"/>
                  </a:lnTo>
                  <a:lnTo>
                    <a:pt x="1160" y="1018"/>
                  </a:lnTo>
                  <a:lnTo>
                    <a:pt x="1157" y="1038"/>
                  </a:lnTo>
                  <a:lnTo>
                    <a:pt x="1157" y="1038"/>
                  </a:lnTo>
                  <a:lnTo>
                    <a:pt x="1156" y="1065"/>
                  </a:lnTo>
                  <a:lnTo>
                    <a:pt x="1156" y="1088"/>
                  </a:lnTo>
                  <a:lnTo>
                    <a:pt x="1157" y="1109"/>
                  </a:lnTo>
                  <a:lnTo>
                    <a:pt x="1157" y="1109"/>
                  </a:lnTo>
                  <a:lnTo>
                    <a:pt x="1157" y="1111"/>
                  </a:lnTo>
                  <a:lnTo>
                    <a:pt x="1160" y="1112"/>
                  </a:lnTo>
                  <a:lnTo>
                    <a:pt x="1160" y="1112"/>
                  </a:lnTo>
                  <a:lnTo>
                    <a:pt x="1168" y="1114"/>
                  </a:lnTo>
                  <a:lnTo>
                    <a:pt x="1172" y="1115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8" y="1109"/>
                  </a:lnTo>
                  <a:lnTo>
                    <a:pt x="1181" y="1104"/>
                  </a:lnTo>
                  <a:lnTo>
                    <a:pt x="1181" y="1104"/>
                  </a:lnTo>
                  <a:lnTo>
                    <a:pt x="1183" y="1089"/>
                  </a:lnTo>
                  <a:lnTo>
                    <a:pt x="1184" y="1075"/>
                  </a:lnTo>
                  <a:lnTo>
                    <a:pt x="1184" y="1075"/>
                  </a:lnTo>
                  <a:lnTo>
                    <a:pt x="1191" y="1034"/>
                  </a:lnTo>
                  <a:lnTo>
                    <a:pt x="1191" y="1034"/>
                  </a:lnTo>
                  <a:lnTo>
                    <a:pt x="1200" y="997"/>
                  </a:lnTo>
                  <a:lnTo>
                    <a:pt x="1209" y="952"/>
                  </a:lnTo>
                  <a:lnTo>
                    <a:pt x="1217" y="898"/>
                  </a:lnTo>
                  <a:lnTo>
                    <a:pt x="1225" y="838"/>
                  </a:lnTo>
                  <a:lnTo>
                    <a:pt x="1231" y="772"/>
                  </a:lnTo>
                  <a:lnTo>
                    <a:pt x="1234" y="737"/>
                  </a:lnTo>
                  <a:lnTo>
                    <a:pt x="1235" y="703"/>
                  </a:lnTo>
                  <a:lnTo>
                    <a:pt x="1236" y="667"/>
                  </a:lnTo>
                  <a:lnTo>
                    <a:pt x="1236" y="631"/>
                  </a:lnTo>
                  <a:lnTo>
                    <a:pt x="1235" y="596"/>
                  </a:lnTo>
                  <a:lnTo>
                    <a:pt x="1233" y="559"/>
                  </a:lnTo>
                  <a:lnTo>
                    <a:pt x="1230" y="524"/>
                  </a:lnTo>
                  <a:lnTo>
                    <a:pt x="1226" y="489"/>
                  </a:lnTo>
                  <a:lnTo>
                    <a:pt x="1220" y="454"/>
                  </a:lnTo>
                  <a:lnTo>
                    <a:pt x="1215" y="421"/>
                  </a:lnTo>
                  <a:lnTo>
                    <a:pt x="1207" y="388"/>
                  </a:lnTo>
                  <a:lnTo>
                    <a:pt x="1197" y="357"/>
                  </a:lnTo>
                  <a:lnTo>
                    <a:pt x="1187" y="327"/>
                  </a:lnTo>
                  <a:lnTo>
                    <a:pt x="1174" y="299"/>
                  </a:lnTo>
                  <a:lnTo>
                    <a:pt x="1160" y="273"/>
                  </a:lnTo>
                  <a:lnTo>
                    <a:pt x="1152" y="260"/>
                  </a:lnTo>
                  <a:lnTo>
                    <a:pt x="1144" y="248"/>
                  </a:lnTo>
                  <a:lnTo>
                    <a:pt x="1135" y="236"/>
                  </a:lnTo>
                  <a:lnTo>
                    <a:pt x="1126" y="225"/>
                  </a:lnTo>
                  <a:lnTo>
                    <a:pt x="1116" y="216"/>
                  </a:lnTo>
                  <a:lnTo>
                    <a:pt x="1107" y="206"/>
                  </a:lnTo>
                  <a:lnTo>
                    <a:pt x="1096" y="197"/>
                  </a:lnTo>
                  <a:lnTo>
                    <a:pt x="1085" y="189"/>
                  </a:lnTo>
                  <a:lnTo>
                    <a:pt x="1073" y="181"/>
                  </a:lnTo>
                  <a:lnTo>
                    <a:pt x="1061" y="174"/>
                  </a:lnTo>
                  <a:lnTo>
                    <a:pt x="1049" y="168"/>
                  </a:lnTo>
                  <a:lnTo>
                    <a:pt x="1035" y="163"/>
                  </a:lnTo>
                  <a:lnTo>
                    <a:pt x="1022" y="158"/>
                  </a:lnTo>
                  <a:lnTo>
                    <a:pt x="1007" y="155"/>
                  </a:lnTo>
                  <a:lnTo>
                    <a:pt x="1007" y="155"/>
                  </a:lnTo>
                  <a:close/>
                  <a:moveTo>
                    <a:pt x="563" y="373"/>
                  </a:moveTo>
                  <a:lnTo>
                    <a:pt x="563" y="373"/>
                  </a:lnTo>
                  <a:lnTo>
                    <a:pt x="548" y="369"/>
                  </a:lnTo>
                  <a:lnTo>
                    <a:pt x="548" y="369"/>
                  </a:lnTo>
                  <a:lnTo>
                    <a:pt x="571" y="374"/>
                  </a:lnTo>
                  <a:lnTo>
                    <a:pt x="571" y="374"/>
                  </a:lnTo>
                  <a:lnTo>
                    <a:pt x="563" y="373"/>
                  </a:lnTo>
                  <a:lnTo>
                    <a:pt x="563" y="37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6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07 w 108"/>
                <a:gd name="T1" fmla="*/ 0 h 3"/>
                <a:gd name="T2" fmla="*/ 108 w 108"/>
                <a:gd name="T3" fmla="*/ 3 h 3"/>
                <a:gd name="T4" fmla="*/ 108 w 108"/>
                <a:gd name="T5" fmla="*/ 3 h 3"/>
                <a:gd name="T6" fmla="*/ 107 w 108"/>
                <a:gd name="T7" fmla="*/ 0 h 3"/>
                <a:gd name="T8" fmla="*/ 1 w 108"/>
                <a:gd name="T9" fmla="*/ 0 h 3"/>
                <a:gd name="T10" fmla="*/ 1 w 108"/>
                <a:gd name="T11" fmla="*/ 0 h 3"/>
                <a:gd name="T12" fmla="*/ 0 w 108"/>
                <a:gd name="T13" fmla="*/ 3 h 3"/>
                <a:gd name="T14" fmla="*/ 0 w 108"/>
                <a:gd name="T15" fmla="*/ 3 h 3"/>
                <a:gd name="T16" fmla="*/ 1 w 10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">
                  <a:moveTo>
                    <a:pt x="107" y="0"/>
                  </a:moveTo>
                  <a:lnTo>
                    <a:pt x="108" y="3"/>
                  </a:lnTo>
                  <a:lnTo>
                    <a:pt x="108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 flipH="1">
              <a:off x="8507174" y="6159924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 flipH="1">
              <a:off x="8536720" y="6159924"/>
              <a:ext cx="1738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 flipH="1">
              <a:off x="7340976" y="5560510"/>
              <a:ext cx="60830" cy="74710"/>
            </a:xfrm>
            <a:custGeom>
              <a:avLst/>
              <a:gdLst>
                <a:gd name="T0" fmla="*/ 155 w 207"/>
                <a:gd name="T1" fmla="*/ 3 h 306"/>
                <a:gd name="T2" fmla="*/ 136 w 207"/>
                <a:gd name="T3" fmla="*/ 0 h 306"/>
                <a:gd name="T4" fmla="*/ 116 w 207"/>
                <a:gd name="T5" fmla="*/ 3 h 306"/>
                <a:gd name="T6" fmla="*/ 95 w 207"/>
                <a:gd name="T7" fmla="*/ 13 h 306"/>
                <a:gd name="T8" fmla="*/ 76 w 207"/>
                <a:gd name="T9" fmla="*/ 27 h 306"/>
                <a:gd name="T10" fmla="*/ 57 w 207"/>
                <a:gd name="T11" fmla="*/ 46 h 306"/>
                <a:gd name="T12" fmla="*/ 41 w 207"/>
                <a:gd name="T13" fmla="*/ 68 h 306"/>
                <a:gd name="T14" fmla="*/ 26 w 207"/>
                <a:gd name="T15" fmla="*/ 95 h 306"/>
                <a:gd name="T16" fmla="*/ 14 w 207"/>
                <a:gd name="T17" fmla="*/ 124 h 306"/>
                <a:gd name="T18" fmla="*/ 9 w 207"/>
                <a:gd name="T19" fmla="*/ 140 h 306"/>
                <a:gd name="T20" fmla="*/ 2 w 207"/>
                <a:gd name="T21" fmla="*/ 170 h 306"/>
                <a:gd name="T22" fmla="*/ 0 w 207"/>
                <a:gd name="T23" fmla="*/ 199 h 306"/>
                <a:gd name="T24" fmla="*/ 1 w 207"/>
                <a:gd name="T25" fmla="*/ 226 h 306"/>
                <a:gd name="T26" fmla="*/ 7 w 207"/>
                <a:gd name="T27" fmla="*/ 251 h 306"/>
                <a:gd name="T28" fmla="*/ 16 w 207"/>
                <a:gd name="T29" fmla="*/ 271 h 306"/>
                <a:gd name="T30" fmla="*/ 28 w 207"/>
                <a:gd name="T31" fmla="*/ 287 h 306"/>
                <a:gd name="T32" fmla="*/ 44 w 207"/>
                <a:gd name="T33" fmla="*/ 299 h 306"/>
                <a:gd name="T34" fmla="*/ 53 w 207"/>
                <a:gd name="T35" fmla="*/ 303 h 306"/>
                <a:gd name="T36" fmla="*/ 72 w 207"/>
                <a:gd name="T37" fmla="*/ 306 h 306"/>
                <a:gd name="T38" fmla="*/ 91 w 207"/>
                <a:gd name="T39" fmla="*/ 302 h 306"/>
                <a:gd name="T40" fmla="*/ 111 w 207"/>
                <a:gd name="T41" fmla="*/ 293 h 306"/>
                <a:gd name="T42" fmla="*/ 131 w 207"/>
                <a:gd name="T43" fmla="*/ 279 h 306"/>
                <a:gd name="T44" fmla="*/ 149 w 207"/>
                <a:gd name="T45" fmla="*/ 260 h 306"/>
                <a:gd name="T46" fmla="*/ 166 w 207"/>
                <a:gd name="T47" fmla="*/ 238 h 306"/>
                <a:gd name="T48" fmla="*/ 181 w 207"/>
                <a:gd name="T49" fmla="*/ 211 h 306"/>
                <a:gd name="T50" fmla="*/ 193 w 207"/>
                <a:gd name="T51" fmla="*/ 182 h 306"/>
                <a:gd name="T52" fmla="*/ 199 w 207"/>
                <a:gd name="T53" fmla="*/ 165 h 306"/>
                <a:gd name="T54" fmla="*/ 204 w 207"/>
                <a:gd name="T55" fmla="*/ 135 h 306"/>
                <a:gd name="T56" fmla="*/ 207 w 207"/>
                <a:gd name="T57" fmla="*/ 107 h 306"/>
                <a:gd name="T58" fmla="*/ 205 w 207"/>
                <a:gd name="T59" fmla="*/ 80 h 306"/>
                <a:gd name="T60" fmla="*/ 200 w 207"/>
                <a:gd name="T61" fmla="*/ 55 h 306"/>
                <a:gd name="T62" fmla="*/ 191 w 207"/>
                <a:gd name="T63" fmla="*/ 35 h 306"/>
                <a:gd name="T64" fmla="*/ 180 w 207"/>
                <a:gd name="T65" fmla="*/ 19 h 306"/>
                <a:gd name="T66" fmla="*/ 164 w 207"/>
                <a:gd name="T67" fmla="*/ 7 h 306"/>
                <a:gd name="T68" fmla="*/ 155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155" y="3"/>
                  </a:moveTo>
                  <a:lnTo>
                    <a:pt x="155" y="3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3"/>
                  </a:lnTo>
                  <a:lnTo>
                    <a:pt x="106" y="8"/>
                  </a:lnTo>
                  <a:lnTo>
                    <a:pt x="95" y="13"/>
                  </a:lnTo>
                  <a:lnTo>
                    <a:pt x="85" y="20"/>
                  </a:lnTo>
                  <a:lnTo>
                    <a:pt x="76" y="27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6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5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1"/>
                  </a:lnTo>
                  <a:lnTo>
                    <a:pt x="10" y="262"/>
                  </a:lnTo>
                  <a:lnTo>
                    <a:pt x="16" y="271"/>
                  </a:lnTo>
                  <a:lnTo>
                    <a:pt x="21" y="280"/>
                  </a:lnTo>
                  <a:lnTo>
                    <a:pt x="28" y="287"/>
                  </a:lnTo>
                  <a:lnTo>
                    <a:pt x="35" y="294"/>
                  </a:lnTo>
                  <a:lnTo>
                    <a:pt x="44" y="299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6"/>
                  </a:lnTo>
                  <a:lnTo>
                    <a:pt x="81" y="305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50"/>
                  </a:lnTo>
                  <a:lnTo>
                    <a:pt x="166" y="238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7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9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7"/>
                  </a:lnTo>
                  <a:lnTo>
                    <a:pt x="207" y="93"/>
                  </a:lnTo>
                  <a:lnTo>
                    <a:pt x="205" y="80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80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 flipH="1">
              <a:off x="7652078" y="5560510"/>
              <a:ext cx="59092" cy="74710"/>
            </a:xfrm>
            <a:custGeom>
              <a:avLst/>
              <a:gdLst>
                <a:gd name="T0" fmla="*/ 53 w 207"/>
                <a:gd name="T1" fmla="*/ 3 h 306"/>
                <a:gd name="T2" fmla="*/ 72 w 207"/>
                <a:gd name="T3" fmla="*/ 0 h 306"/>
                <a:gd name="T4" fmla="*/ 92 w 207"/>
                <a:gd name="T5" fmla="*/ 3 h 306"/>
                <a:gd name="T6" fmla="*/ 111 w 207"/>
                <a:gd name="T7" fmla="*/ 13 h 306"/>
                <a:gd name="T8" fmla="*/ 131 w 207"/>
                <a:gd name="T9" fmla="*/ 27 h 306"/>
                <a:gd name="T10" fmla="*/ 149 w 207"/>
                <a:gd name="T11" fmla="*/ 46 h 306"/>
                <a:gd name="T12" fmla="*/ 167 w 207"/>
                <a:gd name="T13" fmla="*/ 68 h 306"/>
                <a:gd name="T14" fmla="*/ 182 w 207"/>
                <a:gd name="T15" fmla="*/ 95 h 306"/>
                <a:gd name="T16" fmla="*/ 194 w 207"/>
                <a:gd name="T17" fmla="*/ 124 h 306"/>
                <a:gd name="T18" fmla="*/ 198 w 207"/>
                <a:gd name="T19" fmla="*/ 140 h 306"/>
                <a:gd name="T20" fmla="*/ 205 w 207"/>
                <a:gd name="T21" fmla="*/ 170 h 306"/>
                <a:gd name="T22" fmla="*/ 207 w 207"/>
                <a:gd name="T23" fmla="*/ 199 h 306"/>
                <a:gd name="T24" fmla="*/ 205 w 207"/>
                <a:gd name="T25" fmla="*/ 226 h 306"/>
                <a:gd name="T26" fmla="*/ 201 w 207"/>
                <a:gd name="T27" fmla="*/ 251 h 306"/>
                <a:gd name="T28" fmla="*/ 192 w 207"/>
                <a:gd name="T29" fmla="*/ 271 h 306"/>
                <a:gd name="T30" fmla="*/ 179 w 207"/>
                <a:gd name="T31" fmla="*/ 287 h 306"/>
                <a:gd name="T32" fmla="*/ 164 w 207"/>
                <a:gd name="T33" fmla="*/ 299 h 306"/>
                <a:gd name="T34" fmla="*/ 155 w 207"/>
                <a:gd name="T35" fmla="*/ 303 h 306"/>
                <a:gd name="T36" fmla="*/ 136 w 207"/>
                <a:gd name="T37" fmla="*/ 306 h 306"/>
                <a:gd name="T38" fmla="*/ 115 w 207"/>
                <a:gd name="T39" fmla="*/ 302 h 306"/>
                <a:gd name="T40" fmla="*/ 95 w 207"/>
                <a:gd name="T41" fmla="*/ 293 h 306"/>
                <a:gd name="T42" fmla="*/ 76 w 207"/>
                <a:gd name="T43" fmla="*/ 279 h 306"/>
                <a:gd name="T44" fmla="*/ 58 w 207"/>
                <a:gd name="T45" fmla="*/ 260 h 306"/>
                <a:gd name="T46" fmla="*/ 40 w 207"/>
                <a:gd name="T47" fmla="*/ 238 h 306"/>
                <a:gd name="T48" fmla="*/ 26 w 207"/>
                <a:gd name="T49" fmla="*/ 211 h 306"/>
                <a:gd name="T50" fmla="*/ 13 w 207"/>
                <a:gd name="T51" fmla="*/ 182 h 306"/>
                <a:gd name="T52" fmla="*/ 9 w 207"/>
                <a:gd name="T53" fmla="*/ 165 h 306"/>
                <a:gd name="T54" fmla="*/ 2 w 207"/>
                <a:gd name="T55" fmla="*/ 135 h 306"/>
                <a:gd name="T56" fmla="*/ 0 w 207"/>
                <a:gd name="T57" fmla="*/ 107 h 306"/>
                <a:gd name="T58" fmla="*/ 2 w 207"/>
                <a:gd name="T59" fmla="*/ 80 h 306"/>
                <a:gd name="T60" fmla="*/ 7 w 207"/>
                <a:gd name="T61" fmla="*/ 55 h 306"/>
                <a:gd name="T62" fmla="*/ 16 w 207"/>
                <a:gd name="T63" fmla="*/ 35 h 306"/>
                <a:gd name="T64" fmla="*/ 28 w 207"/>
                <a:gd name="T65" fmla="*/ 19 h 306"/>
                <a:gd name="T66" fmla="*/ 44 w 207"/>
                <a:gd name="T67" fmla="*/ 7 h 306"/>
                <a:gd name="T68" fmla="*/ 53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53" y="3"/>
                  </a:move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8"/>
                  </a:lnTo>
                  <a:lnTo>
                    <a:pt x="111" y="13"/>
                  </a:lnTo>
                  <a:lnTo>
                    <a:pt x="121" y="20"/>
                  </a:lnTo>
                  <a:lnTo>
                    <a:pt x="131" y="27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4" y="81"/>
                  </a:lnTo>
                  <a:lnTo>
                    <a:pt x="182" y="95"/>
                  </a:lnTo>
                  <a:lnTo>
                    <a:pt x="188" y="109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5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1"/>
                  </a:lnTo>
                  <a:lnTo>
                    <a:pt x="196" y="262"/>
                  </a:lnTo>
                  <a:lnTo>
                    <a:pt x="192" y="271"/>
                  </a:lnTo>
                  <a:lnTo>
                    <a:pt x="186" y="280"/>
                  </a:lnTo>
                  <a:lnTo>
                    <a:pt x="179" y="287"/>
                  </a:lnTo>
                  <a:lnTo>
                    <a:pt x="171" y="294"/>
                  </a:lnTo>
                  <a:lnTo>
                    <a:pt x="164" y="299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6"/>
                  </a:lnTo>
                  <a:lnTo>
                    <a:pt x="125" y="305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6"/>
                  </a:lnTo>
                  <a:lnTo>
                    <a:pt x="76" y="279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50"/>
                  </a:lnTo>
                  <a:lnTo>
                    <a:pt x="40" y="238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2" y="80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6" y="12"/>
                  </a:lnTo>
                  <a:lnTo>
                    <a:pt x="44" y="7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3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 flipH="1">
              <a:off x="7356618" y="5381555"/>
              <a:ext cx="340648" cy="382235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3 w 1176"/>
                <a:gd name="T13" fmla="*/ 245 h 1541"/>
                <a:gd name="T14" fmla="*/ 1117 w 1176"/>
                <a:gd name="T15" fmla="*/ 316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80 w 1176"/>
                <a:gd name="T31" fmla="*/ 1203 h 1541"/>
                <a:gd name="T32" fmla="*/ 1067 w 1176"/>
                <a:gd name="T33" fmla="*/ 1232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1 w 1176"/>
                <a:gd name="T39" fmla="*/ 1447 h 1541"/>
                <a:gd name="T40" fmla="*/ 714 w 1176"/>
                <a:gd name="T41" fmla="*/ 1506 h 1541"/>
                <a:gd name="T42" fmla="*/ 646 w 1176"/>
                <a:gd name="T43" fmla="*/ 1532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2 h 1541"/>
                <a:gd name="T50" fmla="*/ 463 w 1176"/>
                <a:gd name="T51" fmla="*/ 1506 h 1541"/>
                <a:gd name="T52" fmla="*/ 356 w 1176"/>
                <a:gd name="T53" fmla="*/ 1447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2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1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60 w 1176"/>
                <a:gd name="T77" fmla="*/ 316 h 1541"/>
                <a:gd name="T78" fmla="*/ 94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40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1" y="20"/>
                  </a:lnTo>
                  <a:lnTo>
                    <a:pt x="802" y="29"/>
                  </a:lnTo>
                  <a:lnTo>
                    <a:pt x="831" y="39"/>
                  </a:lnTo>
                  <a:lnTo>
                    <a:pt x="861" y="50"/>
                  </a:lnTo>
                  <a:lnTo>
                    <a:pt x="888" y="63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7"/>
                  </a:lnTo>
                  <a:lnTo>
                    <a:pt x="981" y="123"/>
                  </a:lnTo>
                  <a:lnTo>
                    <a:pt x="1001" y="141"/>
                  </a:lnTo>
                  <a:lnTo>
                    <a:pt x="1020" y="161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2"/>
                  </a:lnTo>
                  <a:lnTo>
                    <a:pt x="1083" y="245"/>
                  </a:lnTo>
                  <a:lnTo>
                    <a:pt x="1095" y="269"/>
                  </a:lnTo>
                  <a:lnTo>
                    <a:pt x="1106" y="293"/>
                  </a:lnTo>
                  <a:lnTo>
                    <a:pt x="1117" y="316"/>
                  </a:lnTo>
                  <a:lnTo>
                    <a:pt x="1128" y="341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7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9"/>
                  </a:lnTo>
                  <a:lnTo>
                    <a:pt x="1176" y="694"/>
                  </a:lnTo>
                  <a:lnTo>
                    <a:pt x="1174" y="749"/>
                  </a:lnTo>
                  <a:lnTo>
                    <a:pt x="1169" y="803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7" y="1085"/>
                  </a:lnTo>
                  <a:lnTo>
                    <a:pt x="1107" y="1122"/>
                  </a:lnTo>
                  <a:lnTo>
                    <a:pt x="1098" y="1153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3" y="1220"/>
                  </a:lnTo>
                  <a:lnTo>
                    <a:pt x="1067" y="1232"/>
                  </a:lnTo>
                  <a:lnTo>
                    <a:pt x="1067" y="1232"/>
                  </a:lnTo>
                  <a:lnTo>
                    <a:pt x="1052" y="1252"/>
                  </a:lnTo>
                  <a:lnTo>
                    <a:pt x="1033" y="1273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3"/>
                  </a:lnTo>
                  <a:lnTo>
                    <a:pt x="821" y="1447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4" y="1506"/>
                  </a:lnTo>
                  <a:lnTo>
                    <a:pt x="679" y="1522"/>
                  </a:lnTo>
                  <a:lnTo>
                    <a:pt x="662" y="1527"/>
                  </a:lnTo>
                  <a:lnTo>
                    <a:pt x="646" y="1532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1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4" y="1527"/>
                  </a:lnTo>
                  <a:lnTo>
                    <a:pt x="497" y="1522"/>
                  </a:lnTo>
                  <a:lnTo>
                    <a:pt x="463" y="1506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7"/>
                  </a:lnTo>
                  <a:lnTo>
                    <a:pt x="320" y="1423"/>
                  </a:lnTo>
                  <a:lnTo>
                    <a:pt x="285" y="1397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3"/>
                  </a:lnTo>
                  <a:lnTo>
                    <a:pt x="124" y="1252"/>
                  </a:lnTo>
                  <a:lnTo>
                    <a:pt x="110" y="1232"/>
                  </a:lnTo>
                  <a:lnTo>
                    <a:pt x="110" y="1232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1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4" y="856"/>
                  </a:lnTo>
                  <a:lnTo>
                    <a:pt x="8" y="803"/>
                  </a:lnTo>
                  <a:lnTo>
                    <a:pt x="4" y="749"/>
                  </a:lnTo>
                  <a:lnTo>
                    <a:pt x="1" y="694"/>
                  </a:lnTo>
                  <a:lnTo>
                    <a:pt x="0" y="639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1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60" y="316"/>
                  </a:lnTo>
                  <a:lnTo>
                    <a:pt x="70" y="293"/>
                  </a:lnTo>
                  <a:lnTo>
                    <a:pt x="82" y="269"/>
                  </a:lnTo>
                  <a:lnTo>
                    <a:pt x="94" y="245"/>
                  </a:lnTo>
                  <a:lnTo>
                    <a:pt x="108" y="222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1"/>
                  </a:lnTo>
                  <a:lnTo>
                    <a:pt x="176" y="141"/>
                  </a:lnTo>
                  <a:lnTo>
                    <a:pt x="195" y="123"/>
                  </a:lnTo>
                  <a:lnTo>
                    <a:pt x="217" y="107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3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9"/>
                  </a:lnTo>
                  <a:lnTo>
                    <a:pt x="406" y="20"/>
                  </a:lnTo>
                  <a:lnTo>
                    <a:pt x="440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2"/>
            <p:cNvSpPr>
              <a:spLocks noEditPoints="1"/>
            </p:cNvSpPr>
            <p:nvPr/>
          </p:nvSpPr>
          <p:spPr bwMode="auto">
            <a:xfrm flipH="1">
              <a:off x="7347928" y="5364181"/>
              <a:ext cx="361504" cy="262352"/>
            </a:xfrm>
            <a:custGeom>
              <a:avLst/>
              <a:gdLst>
                <a:gd name="T0" fmla="*/ 257 w 1249"/>
                <a:gd name="T1" fmla="*/ 71 h 1053"/>
                <a:gd name="T2" fmla="*/ 320 w 1249"/>
                <a:gd name="T3" fmla="*/ 37 h 1053"/>
                <a:gd name="T4" fmla="*/ 387 w 1249"/>
                <a:gd name="T5" fmla="*/ 14 h 1053"/>
                <a:gd name="T6" fmla="*/ 457 w 1249"/>
                <a:gd name="T7" fmla="*/ 2 h 1053"/>
                <a:gd name="T8" fmla="*/ 608 w 1249"/>
                <a:gd name="T9" fmla="*/ 8 h 1053"/>
                <a:gd name="T10" fmla="*/ 761 w 1249"/>
                <a:gd name="T11" fmla="*/ 43 h 1053"/>
                <a:gd name="T12" fmla="*/ 910 w 1249"/>
                <a:gd name="T13" fmla="*/ 102 h 1053"/>
                <a:gd name="T14" fmla="*/ 1043 w 1249"/>
                <a:gd name="T15" fmla="*/ 175 h 1053"/>
                <a:gd name="T16" fmla="*/ 1155 w 1249"/>
                <a:gd name="T17" fmla="*/ 254 h 1053"/>
                <a:gd name="T18" fmla="*/ 1235 w 1249"/>
                <a:gd name="T19" fmla="*/ 331 h 1053"/>
                <a:gd name="T20" fmla="*/ 1232 w 1249"/>
                <a:gd name="T21" fmla="*/ 420 h 1053"/>
                <a:gd name="T22" fmla="*/ 1214 w 1249"/>
                <a:gd name="T23" fmla="*/ 578 h 1053"/>
                <a:gd name="T24" fmla="*/ 1197 w 1249"/>
                <a:gd name="T25" fmla="*/ 890 h 1053"/>
                <a:gd name="T26" fmla="*/ 1180 w 1249"/>
                <a:gd name="T27" fmla="*/ 1036 h 1053"/>
                <a:gd name="T28" fmla="*/ 1179 w 1249"/>
                <a:gd name="T29" fmla="*/ 1042 h 1053"/>
                <a:gd name="T30" fmla="*/ 1171 w 1249"/>
                <a:gd name="T31" fmla="*/ 1053 h 1053"/>
                <a:gd name="T32" fmla="*/ 1156 w 1249"/>
                <a:gd name="T33" fmla="*/ 1051 h 1053"/>
                <a:gd name="T34" fmla="*/ 1154 w 1249"/>
                <a:gd name="T35" fmla="*/ 1026 h 1053"/>
                <a:gd name="T36" fmla="*/ 1155 w 1249"/>
                <a:gd name="T37" fmla="*/ 949 h 1053"/>
                <a:gd name="T38" fmla="*/ 1157 w 1249"/>
                <a:gd name="T39" fmla="*/ 868 h 1053"/>
                <a:gd name="T40" fmla="*/ 1140 w 1249"/>
                <a:gd name="T41" fmla="*/ 731 h 1053"/>
                <a:gd name="T42" fmla="*/ 1117 w 1249"/>
                <a:gd name="T43" fmla="*/ 647 h 1053"/>
                <a:gd name="T44" fmla="*/ 1058 w 1249"/>
                <a:gd name="T45" fmla="*/ 528 h 1053"/>
                <a:gd name="T46" fmla="*/ 1025 w 1249"/>
                <a:gd name="T47" fmla="*/ 487 h 1053"/>
                <a:gd name="T48" fmla="*/ 965 w 1249"/>
                <a:gd name="T49" fmla="*/ 444 h 1053"/>
                <a:gd name="T50" fmla="*/ 914 w 1249"/>
                <a:gd name="T51" fmla="*/ 435 h 1053"/>
                <a:gd name="T52" fmla="*/ 829 w 1249"/>
                <a:gd name="T53" fmla="*/ 449 h 1053"/>
                <a:gd name="T54" fmla="*/ 728 w 1249"/>
                <a:gd name="T55" fmla="*/ 500 h 1053"/>
                <a:gd name="T56" fmla="*/ 631 w 1249"/>
                <a:gd name="T57" fmla="*/ 548 h 1053"/>
                <a:gd name="T58" fmla="*/ 557 w 1249"/>
                <a:gd name="T59" fmla="*/ 565 h 1053"/>
                <a:gd name="T60" fmla="*/ 426 w 1249"/>
                <a:gd name="T61" fmla="*/ 571 h 1053"/>
                <a:gd name="T62" fmla="*/ 371 w 1249"/>
                <a:gd name="T63" fmla="*/ 562 h 1053"/>
                <a:gd name="T64" fmla="*/ 306 w 1249"/>
                <a:gd name="T65" fmla="*/ 528 h 1053"/>
                <a:gd name="T66" fmla="*/ 257 w 1249"/>
                <a:gd name="T67" fmla="*/ 485 h 1053"/>
                <a:gd name="T68" fmla="*/ 232 w 1249"/>
                <a:gd name="T69" fmla="*/ 451 h 1053"/>
                <a:gd name="T70" fmla="*/ 192 w 1249"/>
                <a:gd name="T71" fmla="*/ 510 h 1053"/>
                <a:gd name="T72" fmla="*/ 136 w 1249"/>
                <a:gd name="T73" fmla="*/ 626 h 1053"/>
                <a:gd name="T74" fmla="*/ 102 w 1249"/>
                <a:gd name="T75" fmla="*/ 734 h 1053"/>
                <a:gd name="T76" fmla="*/ 66 w 1249"/>
                <a:gd name="T77" fmla="*/ 897 h 1053"/>
                <a:gd name="T78" fmla="*/ 78 w 1249"/>
                <a:gd name="T79" fmla="*/ 976 h 1053"/>
                <a:gd name="T80" fmla="*/ 78 w 1249"/>
                <a:gd name="T81" fmla="*/ 1046 h 1053"/>
                <a:gd name="T82" fmla="*/ 68 w 1249"/>
                <a:gd name="T83" fmla="*/ 1053 h 1053"/>
                <a:gd name="T84" fmla="*/ 60 w 1249"/>
                <a:gd name="T85" fmla="*/ 1052 h 1053"/>
                <a:gd name="T86" fmla="*/ 51 w 1249"/>
                <a:gd name="T87" fmla="*/ 1028 h 1053"/>
                <a:gd name="T88" fmla="*/ 45 w 1249"/>
                <a:gd name="T89" fmla="*/ 972 h 1053"/>
                <a:gd name="T90" fmla="*/ 10 w 1249"/>
                <a:gd name="T91" fmla="*/ 775 h 1053"/>
                <a:gd name="T92" fmla="*/ 0 w 1249"/>
                <a:gd name="T93" fmla="*/ 605 h 1053"/>
                <a:gd name="T94" fmla="*/ 5 w 1249"/>
                <a:gd name="T95" fmla="*/ 462 h 1053"/>
                <a:gd name="T96" fmla="*/ 29 w 1249"/>
                <a:gd name="T97" fmla="*/ 326 h 1053"/>
                <a:gd name="T98" fmla="*/ 76 w 1249"/>
                <a:gd name="T99" fmla="*/ 211 h 1053"/>
                <a:gd name="T100" fmla="*/ 110 w 1249"/>
                <a:gd name="T101" fmla="*/ 164 h 1053"/>
                <a:gd name="T102" fmla="*/ 150 w 1249"/>
                <a:gd name="T103" fmla="*/ 128 h 1053"/>
                <a:gd name="T104" fmla="*/ 201 w 1249"/>
                <a:gd name="T105" fmla="*/ 102 h 1053"/>
                <a:gd name="T106" fmla="*/ 672 w 1249"/>
                <a:gd name="T107" fmla="*/ 311 h 1053"/>
                <a:gd name="T108" fmla="*/ 665 w 1249"/>
                <a:gd name="T109" fmla="*/ 31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9" h="1053">
                  <a:moveTo>
                    <a:pt x="229" y="93"/>
                  </a:moveTo>
                  <a:lnTo>
                    <a:pt x="229" y="93"/>
                  </a:lnTo>
                  <a:lnTo>
                    <a:pt x="242" y="82"/>
                  </a:lnTo>
                  <a:lnTo>
                    <a:pt x="257" y="71"/>
                  </a:lnTo>
                  <a:lnTo>
                    <a:pt x="272" y="62"/>
                  </a:lnTo>
                  <a:lnTo>
                    <a:pt x="287" y="52"/>
                  </a:lnTo>
                  <a:lnTo>
                    <a:pt x="303" y="44"/>
                  </a:lnTo>
                  <a:lnTo>
                    <a:pt x="320" y="37"/>
                  </a:lnTo>
                  <a:lnTo>
                    <a:pt x="335" y="29"/>
                  </a:lnTo>
                  <a:lnTo>
                    <a:pt x="352" y="24"/>
                  </a:lnTo>
                  <a:lnTo>
                    <a:pt x="369" y="18"/>
                  </a:lnTo>
                  <a:lnTo>
                    <a:pt x="387" y="14"/>
                  </a:lnTo>
                  <a:lnTo>
                    <a:pt x="404" y="10"/>
                  </a:lnTo>
                  <a:lnTo>
                    <a:pt x="422" y="7"/>
                  </a:lnTo>
                  <a:lnTo>
                    <a:pt x="440" y="4"/>
                  </a:lnTo>
                  <a:lnTo>
                    <a:pt x="457" y="2"/>
                  </a:lnTo>
                  <a:lnTo>
                    <a:pt x="495" y="0"/>
                  </a:lnTo>
                  <a:lnTo>
                    <a:pt x="532" y="0"/>
                  </a:lnTo>
                  <a:lnTo>
                    <a:pt x="570" y="2"/>
                  </a:lnTo>
                  <a:lnTo>
                    <a:pt x="608" y="8"/>
                  </a:lnTo>
                  <a:lnTo>
                    <a:pt x="647" y="14"/>
                  </a:lnTo>
                  <a:lnTo>
                    <a:pt x="685" y="22"/>
                  </a:lnTo>
                  <a:lnTo>
                    <a:pt x="723" y="31"/>
                  </a:lnTo>
                  <a:lnTo>
                    <a:pt x="761" y="43"/>
                  </a:lnTo>
                  <a:lnTo>
                    <a:pt x="800" y="56"/>
                  </a:lnTo>
                  <a:lnTo>
                    <a:pt x="837" y="70"/>
                  </a:lnTo>
                  <a:lnTo>
                    <a:pt x="874" y="85"/>
                  </a:lnTo>
                  <a:lnTo>
                    <a:pt x="910" y="102"/>
                  </a:lnTo>
                  <a:lnTo>
                    <a:pt x="944" y="119"/>
                  </a:lnTo>
                  <a:lnTo>
                    <a:pt x="979" y="137"/>
                  </a:lnTo>
                  <a:lnTo>
                    <a:pt x="1012" y="156"/>
                  </a:lnTo>
                  <a:lnTo>
                    <a:pt x="1043" y="175"/>
                  </a:lnTo>
                  <a:lnTo>
                    <a:pt x="1073" y="194"/>
                  </a:lnTo>
                  <a:lnTo>
                    <a:pt x="1103" y="215"/>
                  </a:lnTo>
                  <a:lnTo>
                    <a:pt x="1129" y="234"/>
                  </a:lnTo>
                  <a:lnTo>
                    <a:pt x="1155" y="254"/>
                  </a:lnTo>
                  <a:lnTo>
                    <a:pt x="1178" y="273"/>
                  </a:lnTo>
                  <a:lnTo>
                    <a:pt x="1199" y="293"/>
                  </a:lnTo>
                  <a:lnTo>
                    <a:pt x="1218" y="312"/>
                  </a:lnTo>
                  <a:lnTo>
                    <a:pt x="1235" y="331"/>
                  </a:lnTo>
                  <a:lnTo>
                    <a:pt x="1249" y="348"/>
                  </a:lnTo>
                  <a:lnTo>
                    <a:pt x="1249" y="348"/>
                  </a:lnTo>
                  <a:lnTo>
                    <a:pt x="1239" y="383"/>
                  </a:lnTo>
                  <a:lnTo>
                    <a:pt x="1232" y="420"/>
                  </a:lnTo>
                  <a:lnTo>
                    <a:pt x="1226" y="458"/>
                  </a:lnTo>
                  <a:lnTo>
                    <a:pt x="1220" y="497"/>
                  </a:lnTo>
                  <a:lnTo>
                    <a:pt x="1217" y="537"/>
                  </a:lnTo>
                  <a:lnTo>
                    <a:pt x="1214" y="578"/>
                  </a:lnTo>
                  <a:lnTo>
                    <a:pt x="1209" y="662"/>
                  </a:lnTo>
                  <a:lnTo>
                    <a:pt x="1206" y="751"/>
                  </a:lnTo>
                  <a:lnTo>
                    <a:pt x="1200" y="842"/>
                  </a:lnTo>
                  <a:lnTo>
                    <a:pt x="1197" y="890"/>
                  </a:lnTo>
                  <a:lnTo>
                    <a:pt x="1192" y="937"/>
                  </a:lnTo>
                  <a:lnTo>
                    <a:pt x="1187" y="986"/>
                  </a:lnTo>
                  <a:lnTo>
                    <a:pt x="1180" y="1036"/>
                  </a:lnTo>
                  <a:lnTo>
                    <a:pt x="1180" y="1036"/>
                  </a:lnTo>
                  <a:lnTo>
                    <a:pt x="1180" y="1034"/>
                  </a:lnTo>
                  <a:lnTo>
                    <a:pt x="1180" y="1034"/>
                  </a:lnTo>
                  <a:lnTo>
                    <a:pt x="1179" y="1042"/>
                  </a:lnTo>
                  <a:lnTo>
                    <a:pt x="1179" y="1042"/>
                  </a:lnTo>
                  <a:lnTo>
                    <a:pt x="1175" y="1048"/>
                  </a:lnTo>
                  <a:lnTo>
                    <a:pt x="1172" y="1052"/>
                  </a:lnTo>
                  <a:lnTo>
                    <a:pt x="1172" y="1052"/>
                  </a:lnTo>
                  <a:lnTo>
                    <a:pt x="1171" y="1053"/>
                  </a:lnTo>
                  <a:lnTo>
                    <a:pt x="1170" y="1053"/>
                  </a:lnTo>
                  <a:lnTo>
                    <a:pt x="1165" y="1053"/>
                  </a:lnTo>
                  <a:lnTo>
                    <a:pt x="1156" y="1051"/>
                  </a:lnTo>
                  <a:lnTo>
                    <a:pt x="1156" y="1051"/>
                  </a:lnTo>
                  <a:lnTo>
                    <a:pt x="1155" y="1049"/>
                  </a:lnTo>
                  <a:lnTo>
                    <a:pt x="1154" y="1046"/>
                  </a:lnTo>
                  <a:lnTo>
                    <a:pt x="1154" y="1046"/>
                  </a:lnTo>
                  <a:lnTo>
                    <a:pt x="1154" y="1026"/>
                  </a:lnTo>
                  <a:lnTo>
                    <a:pt x="1154" y="1003"/>
                  </a:lnTo>
                  <a:lnTo>
                    <a:pt x="1154" y="976"/>
                  </a:lnTo>
                  <a:lnTo>
                    <a:pt x="1154" y="976"/>
                  </a:lnTo>
                  <a:lnTo>
                    <a:pt x="1155" y="949"/>
                  </a:lnTo>
                  <a:lnTo>
                    <a:pt x="1155" y="922"/>
                  </a:lnTo>
                  <a:lnTo>
                    <a:pt x="1155" y="895"/>
                  </a:lnTo>
                  <a:lnTo>
                    <a:pt x="1156" y="881"/>
                  </a:lnTo>
                  <a:lnTo>
                    <a:pt x="1157" y="868"/>
                  </a:lnTo>
                  <a:lnTo>
                    <a:pt x="1157" y="868"/>
                  </a:lnTo>
                  <a:lnTo>
                    <a:pt x="1150" y="812"/>
                  </a:lnTo>
                  <a:lnTo>
                    <a:pt x="1144" y="768"/>
                  </a:lnTo>
                  <a:lnTo>
                    <a:pt x="1140" y="731"/>
                  </a:lnTo>
                  <a:lnTo>
                    <a:pt x="1133" y="698"/>
                  </a:lnTo>
                  <a:lnTo>
                    <a:pt x="1129" y="681"/>
                  </a:lnTo>
                  <a:lnTo>
                    <a:pt x="1124" y="665"/>
                  </a:lnTo>
                  <a:lnTo>
                    <a:pt x="1117" y="647"/>
                  </a:lnTo>
                  <a:lnTo>
                    <a:pt x="1109" y="629"/>
                  </a:lnTo>
                  <a:lnTo>
                    <a:pt x="1100" y="607"/>
                  </a:lnTo>
                  <a:lnTo>
                    <a:pt x="1088" y="584"/>
                  </a:lnTo>
                  <a:lnTo>
                    <a:pt x="1058" y="528"/>
                  </a:lnTo>
                  <a:lnTo>
                    <a:pt x="1058" y="528"/>
                  </a:lnTo>
                  <a:lnTo>
                    <a:pt x="1053" y="522"/>
                  </a:lnTo>
                  <a:lnTo>
                    <a:pt x="1045" y="511"/>
                  </a:lnTo>
                  <a:lnTo>
                    <a:pt x="1025" y="487"/>
                  </a:lnTo>
                  <a:lnTo>
                    <a:pt x="1005" y="464"/>
                  </a:lnTo>
                  <a:lnTo>
                    <a:pt x="993" y="453"/>
                  </a:lnTo>
                  <a:lnTo>
                    <a:pt x="993" y="453"/>
                  </a:lnTo>
                  <a:lnTo>
                    <a:pt x="965" y="444"/>
                  </a:lnTo>
                  <a:lnTo>
                    <a:pt x="951" y="441"/>
                  </a:lnTo>
                  <a:lnTo>
                    <a:pt x="938" y="439"/>
                  </a:lnTo>
                  <a:lnTo>
                    <a:pt x="925" y="436"/>
                  </a:lnTo>
                  <a:lnTo>
                    <a:pt x="914" y="435"/>
                  </a:lnTo>
                  <a:lnTo>
                    <a:pt x="891" y="435"/>
                  </a:lnTo>
                  <a:lnTo>
                    <a:pt x="869" y="439"/>
                  </a:lnTo>
                  <a:lnTo>
                    <a:pt x="848" y="443"/>
                  </a:lnTo>
                  <a:lnTo>
                    <a:pt x="829" y="449"/>
                  </a:lnTo>
                  <a:lnTo>
                    <a:pt x="809" y="457"/>
                  </a:lnTo>
                  <a:lnTo>
                    <a:pt x="790" y="467"/>
                  </a:lnTo>
                  <a:lnTo>
                    <a:pt x="769" y="477"/>
                  </a:lnTo>
                  <a:lnTo>
                    <a:pt x="728" y="500"/>
                  </a:lnTo>
                  <a:lnTo>
                    <a:pt x="707" y="513"/>
                  </a:lnTo>
                  <a:lnTo>
                    <a:pt x="683" y="525"/>
                  </a:lnTo>
                  <a:lnTo>
                    <a:pt x="658" y="537"/>
                  </a:lnTo>
                  <a:lnTo>
                    <a:pt x="631" y="548"/>
                  </a:lnTo>
                  <a:lnTo>
                    <a:pt x="631" y="548"/>
                  </a:lnTo>
                  <a:lnTo>
                    <a:pt x="609" y="555"/>
                  </a:lnTo>
                  <a:lnTo>
                    <a:pt x="584" y="562"/>
                  </a:lnTo>
                  <a:lnTo>
                    <a:pt x="557" y="565"/>
                  </a:lnTo>
                  <a:lnTo>
                    <a:pt x="530" y="568"/>
                  </a:lnTo>
                  <a:lnTo>
                    <a:pt x="503" y="570"/>
                  </a:lnTo>
                  <a:lnTo>
                    <a:pt x="477" y="571"/>
                  </a:lnTo>
                  <a:lnTo>
                    <a:pt x="426" y="571"/>
                  </a:lnTo>
                  <a:lnTo>
                    <a:pt x="426" y="571"/>
                  </a:lnTo>
                  <a:lnTo>
                    <a:pt x="407" y="570"/>
                  </a:lnTo>
                  <a:lnTo>
                    <a:pt x="389" y="567"/>
                  </a:lnTo>
                  <a:lnTo>
                    <a:pt x="371" y="562"/>
                  </a:lnTo>
                  <a:lnTo>
                    <a:pt x="354" y="555"/>
                  </a:lnTo>
                  <a:lnTo>
                    <a:pt x="337" y="548"/>
                  </a:lnTo>
                  <a:lnTo>
                    <a:pt x="322" y="538"/>
                  </a:lnTo>
                  <a:lnTo>
                    <a:pt x="306" y="528"/>
                  </a:lnTo>
                  <a:lnTo>
                    <a:pt x="293" y="517"/>
                  </a:lnTo>
                  <a:lnTo>
                    <a:pt x="279" y="507"/>
                  </a:lnTo>
                  <a:lnTo>
                    <a:pt x="267" y="496"/>
                  </a:lnTo>
                  <a:lnTo>
                    <a:pt x="257" y="485"/>
                  </a:lnTo>
                  <a:lnTo>
                    <a:pt x="248" y="475"/>
                  </a:lnTo>
                  <a:lnTo>
                    <a:pt x="241" y="466"/>
                  </a:lnTo>
                  <a:lnTo>
                    <a:pt x="235" y="458"/>
                  </a:lnTo>
                  <a:lnTo>
                    <a:pt x="232" y="451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10" y="478"/>
                  </a:lnTo>
                  <a:lnTo>
                    <a:pt x="192" y="510"/>
                  </a:lnTo>
                  <a:lnTo>
                    <a:pt x="175" y="540"/>
                  </a:lnTo>
                  <a:lnTo>
                    <a:pt x="160" y="569"/>
                  </a:lnTo>
                  <a:lnTo>
                    <a:pt x="147" y="598"/>
                  </a:lnTo>
                  <a:lnTo>
                    <a:pt x="136" y="626"/>
                  </a:lnTo>
                  <a:lnTo>
                    <a:pt x="125" y="654"/>
                  </a:lnTo>
                  <a:lnTo>
                    <a:pt x="118" y="681"/>
                  </a:lnTo>
                  <a:lnTo>
                    <a:pt x="110" y="708"/>
                  </a:lnTo>
                  <a:lnTo>
                    <a:pt x="102" y="734"/>
                  </a:lnTo>
                  <a:lnTo>
                    <a:pt x="90" y="788"/>
                  </a:lnTo>
                  <a:lnTo>
                    <a:pt x="78" y="842"/>
                  </a:lnTo>
                  <a:lnTo>
                    <a:pt x="66" y="897"/>
                  </a:lnTo>
                  <a:lnTo>
                    <a:pt x="66" y="897"/>
                  </a:lnTo>
                  <a:lnTo>
                    <a:pt x="73" y="937"/>
                  </a:lnTo>
                  <a:lnTo>
                    <a:pt x="76" y="957"/>
                  </a:lnTo>
                  <a:lnTo>
                    <a:pt x="78" y="976"/>
                  </a:lnTo>
                  <a:lnTo>
                    <a:pt x="78" y="976"/>
                  </a:lnTo>
                  <a:lnTo>
                    <a:pt x="78" y="1003"/>
                  </a:lnTo>
                  <a:lnTo>
                    <a:pt x="78" y="1026"/>
                  </a:lnTo>
                  <a:lnTo>
                    <a:pt x="78" y="1046"/>
                  </a:lnTo>
                  <a:lnTo>
                    <a:pt x="78" y="1046"/>
                  </a:lnTo>
                  <a:lnTo>
                    <a:pt x="77" y="1049"/>
                  </a:lnTo>
                  <a:lnTo>
                    <a:pt x="76" y="1051"/>
                  </a:lnTo>
                  <a:lnTo>
                    <a:pt x="76" y="1051"/>
                  </a:lnTo>
                  <a:lnTo>
                    <a:pt x="68" y="1053"/>
                  </a:lnTo>
                  <a:lnTo>
                    <a:pt x="64" y="1053"/>
                  </a:lnTo>
                  <a:lnTo>
                    <a:pt x="61" y="1053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57" y="1048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51" y="1028"/>
                  </a:lnTo>
                  <a:lnTo>
                    <a:pt x="50" y="1014"/>
                  </a:lnTo>
                  <a:lnTo>
                    <a:pt x="50" y="1014"/>
                  </a:lnTo>
                  <a:lnTo>
                    <a:pt x="45" y="972"/>
                  </a:lnTo>
                  <a:lnTo>
                    <a:pt x="45" y="972"/>
                  </a:lnTo>
                  <a:lnTo>
                    <a:pt x="36" y="936"/>
                  </a:lnTo>
                  <a:lnTo>
                    <a:pt x="27" y="891"/>
                  </a:lnTo>
                  <a:lnTo>
                    <a:pt x="18" y="837"/>
                  </a:lnTo>
                  <a:lnTo>
                    <a:pt x="10" y="775"/>
                  </a:lnTo>
                  <a:lnTo>
                    <a:pt x="4" y="711"/>
                  </a:lnTo>
                  <a:lnTo>
                    <a:pt x="2" y="676"/>
                  </a:lnTo>
                  <a:lnTo>
                    <a:pt x="1" y="640"/>
                  </a:lnTo>
                  <a:lnTo>
                    <a:pt x="0" y="605"/>
                  </a:lnTo>
                  <a:lnTo>
                    <a:pt x="0" y="569"/>
                  </a:lnTo>
                  <a:lnTo>
                    <a:pt x="1" y="534"/>
                  </a:lnTo>
                  <a:lnTo>
                    <a:pt x="2" y="498"/>
                  </a:lnTo>
                  <a:lnTo>
                    <a:pt x="5" y="462"/>
                  </a:lnTo>
                  <a:lnTo>
                    <a:pt x="10" y="427"/>
                  </a:lnTo>
                  <a:lnTo>
                    <a:pt x="14" y="393"/>
                  </a:lnTo>
                  <a:lnTo>
                    <a:pt x="21" y="359"/>
                  </a:lnTo>
                  <a:lnTo>
                    <a:pt x="29" y="326"/>
                  </a:lnTo>
                  <a:lnTo>
                    <a:pt x="38" y="295"/>
                  </a:lnTo>
                  <a:lnTo>
                    <a:pt x="49" y="266"/>
                  </a:lnTo>
                  <a:lnTo>
                    <a:pt x="61" y="237"/>
                  </a:lnTo>
                  <a:lnTo>
                    <a:pt x="76" y="211"/>
                  </a:lnTo>
                  <a:lnTo>
                    <a:pt x="84" y="198"/>
                  </a:lnTo>
                  <a:lnTo>
                    <a:pt x="92" y="186"/>
                  </a:lnTo>
                  <a:lnTo>
                    <a:pt x="101" y="175"/>
                  </a:lnTo>
                  <a:lnTo>
                    <a:pt x="110" y="164"/>
                  </a:lnTo>
                  <a:lnTo>
                    <a:pt x="119" y="153"/>
                  </a:lnTo>
                  <a:lnTo>
                    <a:pt x="129" y="145"/>
                  </a:lnTo>
                  <a:lnTo>
                    <a:pt x="140" y="135"/>
                  </a:lnTo>
                  <a:lnTo>
                    <a:pt x="150" y="128"/>
                  </a:lnTo>
                  <a:lnTo>
                    <a:pt x="162" y="120"/>
                  </a:lnTo>
                  <a:lnTo>
                    <a:pt x="175" y="112"/>
                  </a:lnTo>
                  <a:lnTo>
                    <a:pt x="187" y="107"/>
                  </a:lnTo>
                  <a:lnTo>
                    <a:pt x="201" y="102"/>
                  </a:lnTo>
                  <a:lnTo>
                    <a:pt x="214" y="97"/>
                  </a:lnTo>
                  <a:lnTo>
                    <a:pt x="229" y="93"/>
                  </a:lnTo>
                  <a:lnTo>
                    <a:pt x="229" y="93"/>
                  </a:lnTo>
                  <a:close/>
                  <a:moveTo>
                    <a:pt x="672" y="311"/>
                  </a:moveTo>
                  <a:lnTo>
                    <a:pt x="672" y="311"/>
                  </a:lnTo>
                  <a:lnTo>
                    <a:pt x="687" y="307"/>
                  </a:lnTo>
                  <a:lnTo>
                    <a:pt x="687" y="307"/>
                  </a:lnTo>
                  <a:lnTo>
                    <a:pt x="665" y="312"/>
                  </a:lnTo>
                  <a:lnTo>
                    <a:pt x="665" y="312"/>
                  </a:lnTo>
                  <a:lnTo>
                    <a:pt x="672" y="311"/>
                  </a:lnTo>
                  <a:lnTo>
                    <a:pt x="672" y="311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 noEditPoints="1"/>
            </p:cNvSpPr>
            <p:nvPr/>
          </p:nvSpPr>
          <p:spPr bwMode="auto">
            <a:xfrm flipH="1">
              <a:off x="6642300" y="5334644"/>
              <a:ext cx="370194" cy="260615"/>
            </a:xfrm>
            <a:custGeom>
              <a:avLst/>
              <a:gdLst>
                <a:gd name="T0" fmla="*/ 1016 w 1280"/>
                <a:gd name="T1" fmla="*/ 70 h 1053"/>
                <a:gd name="T2" fmla="*/ 952 w 1280"/>
                <a:gd name="T3" fmla="*/ 36 h 1053"/>
                <a:gd name="T4" fmla="*/ 884 w 1280"/>
                <a:gd name="T5" fmla="*/ 13 h 1053"/>
                <a:gd name="T6" fmla="*/ 811 w 1280"/>
                <a:gd name="T7" fmla="*/ 2 h 1053"/>
                <a:gd name="T8" fmla="*/ 656 w 1280"/>
                <a:gd name="T9" fmla="*/ 6 h 1053"/>
                <a:gd name="T10" fmla="*/ 499 w 1280"/>
                <a:gd name="T11" fmla="*/ 43 h 1053"/>
                <a:gd name="T12" fmla="*/ 347 w 1280"/>
                <a:gd name="T13" fmla="*/ 101 h 1053"/>
                <a:gd name="T14" fmla="*/ 211 w 1280"/>
                <a:gd name="T15" fmla="*/ 175 h 1053"/>
                <a:gd name="T16" fmla="*/ 96 w 1280"/>
                <a:gd name="T17" fmla="*/ 254 h 1053"/>
                <a:gd name="T18" fmla="*/ 14 w 1280"/>
                <a:gd name="T19" fmla="*/ 330 h 1053"/>
                <a:gd name="T20" fmla="*/ 18 w 1280"/>
                <a:gd name="T21" fmla="*/ 420 h 1053"/>
                <a:gd name="T22" fmla="*/ 36 w 1280"/>
                <a:gd name="T23" fmla="*/ 578 h 1053"/>
                <a:gd name="T24" fmla="*/ 54 w 1280"/>
                <a:gd name="T25" fmla="*/ 890 h 1053"/>
                <a:gd name="T26" fmla="*/ 70 w 1280"/>
                <a:gd name="T27" fmla="*/ 1034 h 1053"/>
                <a:gd name="T28" fmla="*/ 71 w 1280"/>
                <a:gd name="T29" fmla="*/ 1042 h 1053"/>
                <a:gd name="T30" fmla="*/ 79 w 1280"/>
                <a:gd name="T31" fmla="*/ 1053 h 1053"/>
                <a:gd name="T32" fmla="*/ 95 w 1280"/>
                <a:gd name="T33" fmla="*/ 1050 h 1053"/>
                <a:gd name="T34" fmla="*/ 97 w 1280"/>
                <a:gd name="T35" fmla="*/ 1026 h 1053"/>
                <a:gd name="T36" fmla="*/ 95 w 1280"/>
                <a:gd name="T37" fmla="*/ 949 h 1053"/>
                <a:gd name="T38" fmla="*/ 93 w 1280"/>
                <a:gd name="T39" fmla="*/ 868 h 1053"/>
                <a:gd name="T40" fmla="*/ 112 w 1280"/>
                <a:gd name="T41" fmla="*/ 731 h 1053"/>
                <a:gd name="T42" fmla="*/ 128 w 1280"/>
                <a:gd name="T43" fmla="*/ 665 h 1053"/>
                <a:gd name="T44" fmla="*/ 165 w 1280"/>
                <a:gd name="T45" fmla="*/ 583 h 1053"/>
                <a:gd name="T46" fmla="*/ 208 w 1280"/>
                <a:gd name="T47" fmla="*/ 511 h 1053"/>
                <a:gd name="T48" fmla="*/ 262 w 1280"/>
                <a:gd name="T49" fmla="*/ 452 h 1053"/>
                <a:gd name="T50" fmla="*/ 331 w 1280"/>
                <a:gd name="T51" fmla="*/ 436 h 1053"/>
                <a:gd name="T52" fmla="*/ 410 w 1280"/>
                <a:gd name="T53" fmla="*/ 443 h 1053"/>
                <a:gd name="T54" fmla="*/ 491 w 1280"/>
                <a:gd name="T55" fmla="*/ 477 h 1053"/>
                <a:gd name="T56" fmla="*/ 605 w 1280"/>
                <a:gd name="T57" fmla="*/ 537 h 1053"/>
                <a:gd name="T58" fmla="*/ 681 w 1280"/>
                <a:gd name="T59" fmla="*/ 560 h 1053"/>
                <a:gd name="T60" fmla="*/ 792 w 1280"/>
                <a:gd name="T61" fmla="*/ 571 h 1053"/>
                <a:gd name="T62" fmla="*/ 880 w 1280"/>
                <a:gd name="T63" fmla="*/ 567 h 1053"/>
                <a:gd name="T64" fmla="*/ 950 w 1280"/>
                <a:gd name="T65" fmla="*/ 538 h 1053"/>
                <a:gd name="T66" fmla="*/ 1006 w 1280"/>
                <a:gd name="T67" fmla="*/ 496 h 1053"/>
                <a:gd name="T68" fmla="*/ 1038 w 1280"/>
                <a:gd name="T69" fmla="*/ 458 h 1053"/>
                <a:gd name="T70" fmla="*/ 1064 w 1280"/>
                <a:gd name="T71" fmla="*/ 478 h 1053"/>
                <a:gd name="T72" fmla="*/ 1128 w 1280"/>
                <a:gd name="T73" fmla="*/ 598 h 1053"/>
                <a:gd name="T74" fmla="*/ 1167 w 1280"/>
                <a:gd name="T75" fmla="*/ 707 h 1053"/>
                <a:gd name="T76" fmla="*/ 1211 w 1280"/>
                <a:gd name="T77" fmla="*/ 897 h 1053"/>
                <a:gd name="T78" fmla="*/ 1199 w 1280"/>
                <a:gd name="T79" fmla="*/ 976 h 1053"/>
                <a:gd name="T80" fmla="*/ 1199 w 1280"/>
                <a:gd name="T81" fmla="*/ 1046 h 1053"/>
                <a:gd name="T82" fmla="*/ 1201 w 1280"/>
                <a:gd name="T83" fmla="*/ 1050 h 1053"/>
                <a:gd name="T84" fmla="*/ 1217 w 1280"/>
                <a:gd name="T85" fmla="*/ 1052 h 1053"/>
                <a:gd name="T86" fmla="*/ 1224 w 1280"/>
                <a:gd name="T87" fmla="*/ 1042 h 1053"/>
                <a:gd name="T88" fmla="*/ 1234 w 1280"/>
                <a:gd name="T89" fmla="*/ 972 h 1053"/>
                <a:gd name="T90" fmla="*/ 1261 w 1280"/>
                <a:gd name="T91" fmla="*/ 836 h 1053"/>
                <a:gd name="T92" fmla="*/ 1279 w 1280"/>
                <a:gd name="T93" fmla="*/ 640 h 1053"/>
                <a:gd name="T94" fmla="*/ 1276 w 1280"/>
                <a:gd name="T95" fmla="*/ 498 h 1053"/>
                <a:gd name="T96" fmla="*/ 1257 w 1280"/>
                <a:gd name="T97" fmla="*/ 358 h 1053"/>
                <a:gd name="T98" fmla="*/ 1216 w 1280"/>
                <a:gd name="T99" fmla="*/ 236 h 1053"/>
                <a:gd name="T100" fmla="*/ 1176 w 1280"/>
                <a:gd name="T101" fmla="*/ 175 h 1053"/>
                <a:gd name="T102" fmla="*/ 1136 w 1280"/>
                <a:gd name="T103" fmla="*/ 135 h 1053"/>
                <a:gd name="T104" fmla="*/ 1088 w 1280"/>
                <a:gd name="T105" fmla="*/ 106 h 1053"/>
                <a:gd name="T106" fmla="*/ 1045 w 1280"/>
                <a:gd name="T107" fmla="*/ 93 h 1053"/>
                <a:gd name="T108" fmla="*/ 575 w 1280"/>
                <a:gd name="T109" fmla="*/ 307 h 1053"/>
                <a:gd name="T110" fmla="*/ 591 w 1280"/>
                <a:gd name="T111" fmla="*/ 3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0" h="1053">
                  <a:moveTo>
                    <a:pt x="1045" y="93"/>
                  </a:moveTo>
                  <a:lnTo>
                    <a:pt x="1045" y="93"/>
                  </a:lnTo>
                  <a:lnTo>
                    <a:pt x="1031" y="81"/>
                  </a:lnTo>
                  <a:lnTo>
                    <a:pt x="1016" y="70"/>
                  </a:lnTo>
                  <a:lnTo>
                    <a:pt x="1000" y="60"/>
                  </a:lnTo>
                  <a:lnTo>
                    <a:pt x="985" y="52"/>
                  </a:lnTo>
                  <a:lnTo>
                    <a:pt x="969" y="43"/>
                  </a:lnTo>
                  <a:lnTo>
                    <a:pt x="952" y="36"/>
                  </a:lnTo>
                  <a:lnTo>
                    <a:pt x="935" y="29"/>
                  </a:lnTo>
                  <a:lnTo>
                    <a:pt x="918" y="24"/>
                  </a:lnTo>
                  <a:lnTo>
                    <a:pt x="900" y="18"/>
                  </a:lnTo>
                  <a:lnTo>
                    <a:pt x="884" y="13"/>
                  </a:lnTo>
                  <a:lnTo>
                    <a:pt x="866" y="10"/>
                  </a:lnTo>
                  <a:lnTo>
                    <a:pt x="848" y="6"/>
                  </a:lnTo>
                  <a:lnTo>
                    <a:pt x="829" y="3"/>
                  </a:lnTo>
                  <a:lnTo>
                    <a:pt x="811" y="2"/>
                  </a:lnTo>
                  <a:lnTo>
                    <a:pt x="773" y="0"/>
                  </a:lnTo>
                  <a:lnTo>
                    <a:pt x="734" y="0"/>
                  </a:lnTo>
                  <a:lnTo>
                    <a:pt x="695" y="2"/>
                  </a:lnTo>
                  <a:lnTo>
                    <a:pt x="656" y="6"/>
                  </a:lnTo>
                  <a:lnTo>
                    <a:pt x="617" y="13"/>
                  </a:lnTo>
                  <a:lnTo>
                    <a:pt x="577" y="21"/>
                  </a:lnTo>
                  <a:lnTo>
                    <a:pt x="538" y="31"/>
                  </a:lnTo>
                  <a:lnTo>
                    <a:pt x="499" y="43"/>
                  </a:lnTo>
                  <a:lnTo>
                    <a:pt x="461" y="56"/>
                  </a:lnTo>
                  <a:lnTo>
                    <a:pt x="421" y="70"/>
                  </a:lnTo>
                  <a:lnTo>
                    <a:pt x="384" y="85"/>
                  </a:lnTo>
                  <a:lnTo>
                    <a:pt x="347" y="101"/>
                  </a:lnTo>
                  <a:lnTo>
                    <a:pt x="312" y="119"/>
                  </a:lnTo>
                  <a:lnTo>
                    <a:pt x="277" y="137"/>
                  </a:lnTo>
                  <a:lnTo>
                    <a:pt x="243" y="155"/>
                  </a:lnTo>
                  <a:lnTo>
                    <a:pt x="211" y="175"/>
                  </a:lnTo>
                  <a:lnTo>
                    <a:pt x="179" y="194"/>
                  </a:lnTo>
                  <a:lnTo>
                    <a:pt x="150" y="214"/>
                  </a:lnTo>
                  <a:lnTo>
                    <a:pt x="122" y="234"/>
                  </a:lnTo>
                  <a:lnTo>
                    <a:pt x="96" y="254"/>
                  </a:lnTo>
                  <a:lnTo>
                    <a:pt x="73" y="273"/>
                  </a:lnTo>
                  <a:lnTo>
                    <a:pt x="50" y="293"/>
                  </a:lnTo>
                  <a:lnTo>
                    <a:pt x="31" y="312"/>
                  </a:lnTo>
                  <a:lnTo>
                    <a:pt x="14" y="33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0" y="383"/>
                  </a:lnTo>
                  <a:lnTo>
                    <a:pt x="18" y="420"/>
                  </a:lnTo>
                  <a:lnTo>
                    <a:pt x="23" y="458"/>
                  </a:lnTo>
                  <a:lnTo>
                    <a:pt x="29" y="497"/>
                  </a:lnTo>
                  <a:lnTo>
                    <a:pt x="33" y="537"/>
                  </a:lnTo>
                  <a:lnTo>
                    <a:pt x="36" y="578"/>
                  </a:lnTo>
                  <a:lnTo>
                    <a:pt x="41" y="662"/>
                  </a:lnTo>
                  <a:lnTo>
                    <a:pt x="45" y="750"/>
                  </a:lnTo>
                  <a:lnTo>
                    <a:pt x="50" y="842"/>
                  </a:lnTo>
                  <a:lnTo>
                    <a:pt x="54" y="890"/>
                  </a:lnTo>
                  <a:lnTo>
                    <a:pt x="58" y="937"/>
                  </a:lnTo>
                  <a:lnTo>
                    <a:pt x="64" y="986"/>
                  </a:lnTo>
                  <a:lnTo>
                    <a:pt x="70" y="1034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0" y="1033"/>
                  </a:lnTo>
                  <a:lnTo>
                    <a:pt x="71" y="1042"/>
                  </a:lnTo>
                  <a:lnTo>
                    <a:pt x="71" y="1042"/>
                  </a:lnTo>
                  <a:lnTo>
                    <a:pt x="75" y="1047"/>
                  </a:lnTo>
                  <a:lnTo>
                    <a:pt x="78" y="1052"/>
                  </a:lnTo>
                  <a:lnTo>
                    <a:pt x="78" y="1052"/>
                  </a:lnTo>
                  <a:lnTo>
                    <a:pt x="79" y="1053"/>
                  </a:lnTo>
                  <a:lnTo>
                    <a:pt x="82" y="1053"/>
                  </a:lnTo>
                  <a:lnTo>
                    <a:pt x="86" y="1053"/>
                  </a:lnTo>
                  <a:lnTo>
                    <a:pt x="95" y="1050"/>
                  </a:lnTo>
                  <a:lnTo>
                    <a:pt x="95" y="1050"/>
                  </a:lnTo>
                  <a:lnTo>
                    <a:pt x="96" y="1048"/>
                  </a:lnTo>
                  <a:lnTo>
                    <a:pt x="96" y="1046"/>
                  </a:lnTo>
                  <a:lnTo>
                    <a:pt x="96" y="1046"/>
                  </a:lnTo>
                  <a:lnTo>
                    <a:pt x="97" y="1026"/>
                  </a:lnTo>
                  <a:lnTo>
                    <a:pt x="97" y="1003"/>
                  </a:lnTo>
                  <a:lnTo>
                    <a:pt x="96" y="976"/>
                  </a:lnTo>
                  <a:lnTo>
                    <a:pt x="96" y="976"/>
                  </a:lnTo>
                  <a:lnTo>
                    <a:pt x="95" y="949"/>
                  </a:lnTo>
                  <a:lnTo>
                    <a:pt x="96" y="922"/>
                  </a:lnTo>
                  <a:lnTo>
                    <a:pt x="96" y="894"/>
                  </a:lnTo>
                  <a:lnTo>
                    <a:pt x="95" y="881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102" y="812"/>
                  </a:lnTo>
                  <a:lnTo>
                    <a:pt x="107" y="768"/>
                  </a:lnTo>
                  <a:lnTo>
                    <a:pt x="112" y="731"/>
                  </a:lnTo>
                  <a:lnTo>
                    <a:pt x="115" y="714"/>
                  </a:lnTo>
                  <a:lnTo>
                    <a:pt x="119" y="697"/>
                  </a:lnTo>
                  <a:lnTo>
                    <a:pt x="123" y="681"/>
                  </a:lnTo>
                  <a:lnTo>
                    <a:pt x="128" y="665"/>
                  </a:lnTo>
                  <a:lnTo>
                    <a:pt x="134" y="647"/>
                  </a:lnTo>
                  <a:lnTo>
                    <a:pt x="142" y="627"/>
                  </a:lnTo>
                  <a:lnTo>
                    <a:pt x="152" y="607"/>
                  </a:lnTo>
                  <a:lnTo>
                    <a:pt x="165" y="583"/>
                  </a:lnTo>
                  <a:lnTo>
                    <a:pt x="195" y="528"/>
                  </a:lnTo>
                  <a:lnTo>
                    <a:pt x="195" y="528"/>
                  </a:lnTo>
                  <a:lnTo>
                    <a:pt x="200" y="520"/>
                  </a:lnTo>
                  <a:lnTo>
                    <a:pt x="208" y="511"/>
                  </a:lnTo>
                  <a:lnTo>
                    <a:pt x="230" y="487"/>
                  </a:lnTo>
                  <a:lnTo>
                    <a:pt x="250" y="464"/>
                  </a:lnTo>
                  <a:lnTo>
                    <a:pt x="262" y="452"/>
                  </a:lnTo>
                  <a:lnTo>
                    <a:pt x="262" y="452"/>
                  </a:lnTo>
                  <a:lnTo>
                    <a:pt x="291" y="444"/>
                  </a:lnTo>
                  <a:lnTo>
                    <a:pt x="305" y="440"/>
                  </a:lnTo>
                  <a:lnTo>
                    <a:pt x="318" y="437"/>
                  </a:lnTo>
                  <a:lnTo>
                    <a:pt x="331" y="436"/>
                  </a:lnTo>
                  <a:lnTo>
                    <a:pt x="343" y="435"/>
                  </a:lnTo>
                  <a:lnTo>
                    <a:pt x="367" y="435"/>
                  </a:lnTo>
                  <a:lnTo>
                    <a:pt x="389" y="437"/>
                  </a:lnTo>
                  <a:lnTo>
                    <a:pt x="410" y="443"/>
                  </a:lnTo>
                  <a:lnTo>
                    <a:pt x="430" y="449"/>
                  </a:lnTo>
                  <a:lnTo>
                    <a:pt x="451" y="457"/>
                  </a:lnTo>
                  <a:lnTo>
                    <a:pt x="471" y="466"/>
                  </a:lnTo>
                  <a:lnTo>
                    <a:pt x="491" y="477"/>
                  </a:lnTo>
                  <a:lnTo>
                    <a:pt x="534" y="500"/>
                  </a:lnTo>
                  <a:lnTo>
                    <a:pt x="556" y="512"/>
                  </a:lnTo>
                  <a:lnTo>
                    <a:pt x="580" y="525"/>
                  </a:lnTo>
                  <a:lnTo>
                    <a:pt x="605" y="537"/>
                  </a:lnTo>
                  <a:lnTo>
                    <a:pt x="632" y="547"/>
                  </a:lnTo>
                  <a:lnTo>
                    <a:pt x="632" y="547"/>
                  </a:lnTo>
                  <a:lnTo>
                    <a:pt x="656" y="555"/>
                  </a:lnTo>
                  <a:lnTo>
                    <a:pt x="681" y="560"/>
                  </a:lnTo>
                  <a:lnTo>
                    <a:pt x="708" y="565"/>
                  </a:lnTo>
                  <a:lnTo>
                    <a:pt x="736" y="568"/>
                  </a:lnTo>
                  <a:lnTo>
                    <a:pt x="764" y="570"/>
                  </a:lnTo>
                  <a:lnTo>
                    <a:pt x="792" y="571"/>
                  </a:lnTo>
                  <a:lnTo>
                    <a:pt x="843" y="571"/>
                  </a:lnTo>
                  <a:lnTo>
                    <a:pt x="843" y="571"/>
                  </a:lnTo>
                  <a:lnTo>
                    <a:pt x="862" y="570"/>
                  </a:lnTo>
                  <a:lnTo>
                    <a:pt x="880" y="567"/>
                  </a:lnTo>
                  <a:lnTo>
                    <a:pt x="898" y="561"/>
                  </a:lnTo>
                  <a:lnTo>
                    <a:pt x="916" y="555"/>
                  </a:lnTo>
                  <a:lnTo>
                    <a:pt x="934" y="546"/>
                  </a:lnTo>
                  <a:lnTo>
                    <a:pt x="950" y="538"/>
                  </a:lnTo>
                  <a:lnTo>
                    <a:pt x="966" y="527"/>
                  </a:lnTo>
                  <a:lnTo>
                    <a:pt x="980" y="517"/>
                  </a:lnTo>
                  <a:lnTo>
                    <a:pt x="994" y="506"/>
                  </a:lnTo>
                  <a:lnTo>
                    <a:pt x="1006" y="496"/>
                  </a:lnTo>
                  <a:lnTo>
                    <a:pt x="1016" y="485"/>
                  </a:lnTo>
                  <a:lnTo>
                    <a:pt x="1025" y="475"/>
                  </a:lnTo>
                  <a:lnTo>
                    <a:pt x="1033" y="465"/>
                  </a:lnTo>
                  <a:lnTo>
                    <a:pt x="1038" y="458"/>
                  </a:lnTo>
                  <a:lnTo>
                    <a:pt x="1042" y="451"/>
                  </a:lnTo>
                  <a:lnTo>
                    <a:pt x="1043" y="446"/>
                  </a:lnTo>
                  <a:lnTo>
                    <a:pt x="1043" y="446"/>
                  </a:lnTo>
                  <a:lnTo>
                    <a:pt x="1064" y="478"/>
                  </a:lnTo>
                  <a:lnTo>
                    <a:pt x="1083" y="510"/>
                  </a:lnTo>
                  <a:lnTo>
                    <a:pt x="1100" y="540"/>
                  </a:lnTo>
                  <a:lnTo>
                    <a:pt x="1116" y="569"/>
                  </a:lnTo>
                  <a:lnTo>
                    <a:pt x="1128" y="598"/>
                  </a:lnTo>
                  <a:lnTo>
                    <a:pt x="1141" y="626"/>
                  </a:lnTo>
                  <a:lnTo>
                    <a:pt x="1151" y="653"/>
                  </a:lnTo>
                  <a:lnTo>
                    <a:pt x="1160" y="681"/>
                  </a:lnTo>
                  <a:lnTo>
                    <a:pt x="1167" y="707"/>
                  </a:lnTo>
                  <a:lnTo>
                    <a:pt x="1174" y="734"/>
                  </a:lnTo>
                  <a:lnTo>
                    <a:pt x="1188" y="788"/>
                  </a:lnTo>
                  <a:lnTo>
                    <a:pt x="1199" y="842"/>
                  </a:lnTo>
                  <a:lnTo>
                    <a:pt x="1211" y="897"/>
                  </a:lnTo>
                  <a:lnTo>
                    <a:pt x="1211" y="897"/>
                  </a:lnTo>
                  <a:lnTo>
                    <a:pt x="1204" y="936"/>
                  </a:lnTo>
                  <a:lnTo>
                    <a:pt x="1201" y="957"/>
                  </a:lnTo>
                  <a:lnTo>
                    <a:pt x="1199" y="976"/>
                  </a:lnTo>
                  <a:lnTo>
                    <a:pt x="1199" y="976"/>
                  </a:lnTo>
                  <a:lnTo>
                    <a:pt x="1199" y="1003"/>
                  </a:lnTo>
                  <a:lnTo>
                    <a:pt x="1199" y="1026"/>
                  </a:lnTo>
                  <a:lnTo>
                    <a:pt x="1199" y="1046"/>
                  </a:lnTo>
                  <a:lnTo>
                    <a:pt x="1199" y="1046"/>
                  </a:lnTo>
                  <a:lnTo>
                    <a:pt x="1200" y="1048"/>
                  </a:lnTo>
                  <a:lnTo>
                    <a:pt x="1201" y="1050"/>
                  </a:lnTo>
                  <a:lnTo>
                    <a:pt x="1201" y="1050"/>
                  </a:lnTo>
                  <a:lnTo>
                    <a:pt x="1210" y="1053"/>
                  </a:lnTo>
                  <a:lnTo>
                    <a:pt x="1215" y="1053"/>
                  </a:lnTo>
                  <a:lnTo>
                    <a:pt x="1216" y="1053"/>
                  </a:lnTo>
                  <a:lnTo>
                    <a:pt x="1217" y="1052"/>
                  </a:lnTo>
                  <a:lnTo>
                    <a:pt x="1217" y="1052"/>
                  </a:lnTo>
                  <a:lnTo>
                    <a:pt x="1220" y="1047"/>
                  </a:lnTo>
                  <a:lnTo>
                    <a:pt x="1224" y="1042"/>
                  </a:lnTo>
                  <a:lnTo>
                    <a:pt x="1224" y="1042"/>
                  </a:lnTo>
                  <a:lnTo>
                    <a:pt x="1227" y="1028"/>
                  </a:lnTo>
                  <a:lnTo>
                    <a:pt x="1228" y="1013"/>
                  </a:lnTo>
                  <a:lnTo>
                    <a:pt x="1228" y="1013"/>
                  </a:lnTo>
                  <a:lnTo>
                    <a:pt x="1234" y="972"/>
                  </a:lnTo>
                  <a:lnTo>
                    <a:pt x="1234" y="972"/>
                  </a:lnTo>
                  <a:lnTo>
                    <a:pt x="1243" y="936"/>
                  </a:lnTo>
                  <a:lnTo>
                    <a:pt x="1252" y="890"/>
                  </a:lnTo>
                  <a:lnTo>
                    <a:pt x="1261" y="836"/>
                  </a:lnTo>
                  <a:lnTo>
                    <a:pt x="1268" y="775"/>
                  </a:lnTo>
                  <a:lnTo>
                    <a:pt x="1275" y="709"/>
                  </a:lnTo>
                  <a:lnTo>
                    <a:pt x="1277" y="676"/>
                  </a:lnTo>
                  <a:lnTo>
                    <a:pt x="1279" y="640"/>
                  </a:lnTo>
                  <a:lnTo>
                    <a:pt x="1280" y="605"/>
                  </a:lnTo>
                  <a:lnTo>
                    <a:pt x="1280" y="569"/>
                  </a:lnTo>
                  <a:lnTo>
                    <a:pt x="1279" y="533"/>
                  </a:lnTo>
                  <a:lnTo>
                    <a:pt x="1276" y="498"/>
                  </a:lnTo>
                  <a:lnTo>
                    <a:pt x="1274" y="462"/>
                  </a:lnTo>
                  <a:lnTo>
                    <a:pt x="1270" y="426"/>
                  </a:lnTo>
                  <a:lnTo>
                    <a:pt x="1264" y="392"/>
                  </a:lnTo>
                  <a:lnTo>
                    <a:pt x="1257" y="358"/>
                  </a:lnTo>
                  <a:lnTo>
                    <a:pt x="1249" y="326"/>
                  </a:lnTo>
                  <a:lnTo>
                    <a:pt x="1240" y="295"/>
                  </a:lnTo>
                  <a:lnTo>
                    <a:pt x="1229" y="264"/>
                  </a:lnTo>
                  <a:lnTo>
                    <a:pt x="1216" y="236"/>
                  </a:lnTo>
                  <a:lnTo>
                    <a:pt x="1202" y="210"/>
                  </a:lnTo>
                  <a:lnTo>
                    <a:pt x="1193" y="198"/>
                  </a:lnTo>
                  <a:lnTo>
                    <a:pt x="1185" y="186"/>
                  </a:lnTo>
                  <a:lnTo>
                    <a:pt x="1176" y="175"/>
                  </a:lnTo>
                  <a:lnTo>
                    <a:pt x="1167" y="164"/>
                  </a:lnTo>
                  <a:lnTo>
                    <a:pt x="1157" y="153"/>
                  </a:lnTo>
                  <a:lnTo>
                    <a:pt x="1147" y="144"/>
                  </a:lnTo>
                  <a:lnTo>
                    <a:pt x="1136" y="135"/>
                  </a:lnTo>
                  <a:lnTo>
                    <a:pt x="1125" y="126"/>
                  </a:lnTo>
                  <a:lnTo>
                    <a:pt x="1114" y="119"/>
                  </a:lnTo>
                  <a:lnTo>
                    <a:pt x="1100" y="112"/>
                  </a:lnTo>
                  <a:lnTo>
                    <a:pt x="1088" y="106"/>
                  </a:lnTo>
                  <a:lnTo>
                    <a:pt x="1074" y="101"/>
                  </a:lnTo>
                  <a:lnTo>
                    <a:pt x="1060" y="96"/>
                  </a:lnTo>
                  <a:lnTo>
                    <a:pt x="1045" y="93"/>
                  </a:lnTo>
                  <a:lnTo>
                    <a:pt x="1045" y="93"/>
                  </a:lnTo>
                  <a:close/>
                  <a:moveTo>
                    <a:pt x="591" y="311"/>
                  </a:moveTo>
                  <a:lnTo>
                    <a:pt x="591" y="311"/>
                  </a:lnTo>
                  <a:lnTo>
                    <a:pt x="575" y="307"/>
                  </a:lnTo>
                  <a:lnTo>
                    <a:pt x="575" y="307"/>
                  </a:lnTo>
                  <a:lnTo>
                    <a:pt x="598" y="312"/>
                  </a:lnTo>
                  <a:lnTo>
                    <a:pt x="598" y="312"/>
                  </a:lnTo>
                  <a:lnTo>
                    <a:pt x="591" y="311"/>
                  </a:lnTo>
                  <a:lnTo>
                    <a:pt x="591" y="3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8"/>
            <p:cNvSpPr>
              <a:spLocks noEditPoints="1"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07 w 107"/>
                <a:gd name="T1" fmla="*/ 0 h 3"/>
                <a:gd name="T2" fmla="*/ 107 w 107"/>
                <a:gd name="T3" fmla="*/ 3 h 3"/>
                <a:gd name="T4" fmla="*/ 107 w 107"/>
                <a:gd name="T5" fmla="*/ 3 h 3"/>
                <a:gd name="T6" fmla="*/ 107 w 107"/>
                <a:gd name="T7" fmla="*/ 0 h 3"/>
                <a:gd name="T8" fmla="*/ 1 w 107"/>
                <a:gd name="T9" fmla="*/ 0 h 3"/>
                <a:gd name="T10" fmla="*/ 1 w 107"/>
                <a:gd name="T11" fmla="*/ 0 h 3"/>
                <a:gd name="T12" fmla="*/ 0 w 107"/>
                <a:gd name="T13" fmla="*/ 3 h 3"/>
                <a:gd name="T14" fmla="*/ 0 w 107"/>
                <a:gd name="T15" fmla="*/ 3 h 3"/>
                <a:gd name="T16" fmla="*/ 1 w 10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">
                  <a:moveTo>
                    <a:pt x="107" y="0"/>
                  </a:moveTo>
                  <a:lnTo>
                    <a:pt x="107" y="3"/>
                  </a:lnTo>
                  <a:lnTo>
                    <a:pt x="107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 flipH="1">
              <a:off x="7511300" y="5901047"/>
              <a:ext cx="0" cy="17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 flipH="1">
              <a:off x="7542584" y="5901047"/>
              <a:ext cx="0" cy="173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  <a:close/>
                </a:path>
              </a:pathLst>
            </a:custGeom>
            <a:solidFill>
              <a:srgbClr val="81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 flipH="1">
              <a:off x="8176954" y="6005293"/>
              <a:ext cx="64306" cy="79922"/>
            </a:xfrm>
            <a:custGeom>
              <a:avLst/>
              <a:gdLst>
                <a:gd name="T0" fmla="*/ 45 w 225"/>
                <a:gd name="T1" fmla="*/ 5 h 325"/>
                <a:gd name="T2" fmla="*/ 65 w 225"/>
                <a:gd name="T3" fmla="*/ 0 h 325"/>
                <a:gd name="T4" fmla="*/ 86 w 225"/>
                <a:gd name="T5" fmla="*/ 2 h 325"/>
                <a:gd name="T6" fmla="*/ 107 w 225"/>
                <a:gd name="T7" fmla="*/ 10 h 325"/>
                <a:gd name="T8" fmla="*/ 129 w 225"/>
                <a:gd name="T9" fmla="*/ 24 h 325"/>
                <a:gd name="T10" fmla="*/ 149 w 225"/>
                <a:gd name="T11" fmla="*/ 42 h 325"/>
                <a:gd name="T12" fmla="*/ 170 w 225"/>
                <a:gd name="T13" fmla="*/ 65 h 325"/>
                <a:gd name="T14" fmla="*/ 188 w 225"/>
                <a:gd name="T15" fmla="*/ 93 h 325"/>
                <a:gd name="T16" fmla="*/ 202 w 225"/>
                <a:gd name="T17" fmla="*/ 123 h 325"/>
                <a:gd name="T18" fmla="*/ 209 w 225"/>
                <a:gd name="T19" fmla="*/ 139 h 325"/>
                <a:gd name="T20" fmla="*/ 219 w 225"/>
                <a:gd name="T21" fmla="*/ 172 h 325"/>
                <a:gd name="T22" fmla="*/ 224 w 225"/>
                <a:gd name="T23" fmla="*/ 203 h 325"/>
                <a:gd name="T24" fmla="*/ 225 w 225"/>
                <a:gd name="T25" fmla="*/ 232 h 325"/>
                <a:gd name="T26" fmla="*/ 221 w 225"/>
                <a:gd name="T27" fmla="*/ 259 h 325"/>
                <a:gd name="T28" fmla="*/ 215 w 225"/>
                <a:gd name="T29" fmla="*/ 283 h 325"/>
                <a:gd name="T30" fmla="*/ 203 w 225"/>
                <a:gd name="T31" fmla="*/ 301 h 325"/>
                <a:gd name="T32" fmla="*/ 189 w 225"/>
                <a:gd name="T33" fmla="*/ 315 h 325"/>
                <a:gd name="T34" fmla="*/ 180 w 225"/>
                <a:gd name="T35" fmla="*/ 319 h 325"/>
                <a:gd name="T36" fmla="*/ 160 w 225"/>
                <a:gd name="T37" fmla="*/ 325 h 325"/>
                <a:gd name="T38" fmla="*/ 139 w 225"/>
                <a:gd name="T39" fmla="*/ 323 h 325"/>
                <a:gd name="T40" fmla="*/ 117 w 225"/>
                <a:gd name="T41" fmla="*/ 315 h 325"/>
                <a:gd name="T42" fmla="*/ 96 w 225"/>
                <a:gd name="T43" fmla="*/ 301 h 325"/>
                <a:gd name="T44" fmla="*/ 75 w 225"/>
                <a:gd name="T45" fmla="*/ 283 h 325"/>
                <a:gd name="T46" fmla="*/ 55 w 225"/>
                <a:gd name="T47" fmla="*/ 260 h 325"/>
                <a:gd name="T48" fmla="*/ 37 w 225"/>
                <a:gd name="T49" fmla="*/ 232 h 325"/>
                <a:gd name="T50" fmla="*/ 22 w 225"/>
                <a:gd name="T51" fmla="*/ 202 h 325"/>
                <a:gd name="T52" fmla="*/ 16 w 225"/>
                <a:gd name="T53" fmla="*/ 186 h 325"/>
                <a:gd name="T54" fmla="*/ 6 w 225"/>
                <a:gd name="T55" fmla="*/ 153 h 325"/>
                <a:gd name="T56" fmla="*/ 1 w 225"/>
                <a:gd name="T57" fmla="*/ 122 h 325"/>
                <a:gd name="T58" fmla="*/ 0 w 225"/>
                <a:gd name="T59" fmla="*/ 93 h 325"/>
                <a:gd name="T60" fmla="*/ 4 w 225"/>
                <a:gd name="T61" fmla="*/ 66 h 325"/>
                <a:gd name="T62" fmla="*/ 10 w 225"/>
                <a:gd name="T63" fmla="*/ 43 h 325"/>
                <a:gd name="T64" fmla="*/ 22 w 225"/>
                <a:gd name="T65" fmla="*/ 24 h 325"/>
                <a:gd name="T66" fmla="*/ 36 w 225"/>
                <a:gd name="T67" fmla="*/ 10 h 325"/>
                <a:gd name="T68" fmla="*/ 45 w 225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325">
                  <a:moveTo>
                    <a:pt x="45" y="5"/>
                  </a:moveTo>
                  <a:lnTo>
                    <a:pt x="45" y="5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6" y="2"/>
                  </a:lnTo>
                  <a:lnTo>
                    <a:pt x="97" y="5"/>
                  </a:lnTo>
                  <a:lnTo>
                    <a:pt x="107" y="10"/>
                  </a:lnTo>
                  <a:lnTo>
                    <a:pt x="118" y="16"/>
                  </a:lnTo>
                  <a:lnTo>
                    <a:pt x="129" y="24"/>
                  </a:lnTo>
                  <a:lnTo>
                    <a:pt x="139" y="32"/>
                  </a:lnTo>
                  <a:lnTo>
                    <a:pt x="149" y="42"/>
                  </a:lnTo>
                  <a:lnTo>
                    <a:pt x="160" y="53"/>
                  </a:lnTo>
                  <a:lnTo>
                    <a:pt x="170" y="65"/>
                  </a:lnTo>
                  <a:lnTo>
                    <a:pt x="179" y="79"/>
                  </a:lnTo>
                  <a:lnTo>
                    <a:pt x="188" y="93"/>
                  </a:lnTo>
                  <a:lnTo>
                    <a:pt x="195" y="108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9" y="139"/>
                  </a:lnTo>
                  <a:lnTo>
                    <a:pt x="215" y="155"/>
                  </a:lnTo>
                  <a:lnTo>
                    <a:pt x="219" y="172"/>
                  </a:lnTo>
                  <a:lnTo>
                    <a:pt x="221" y="188"/>
                  </a:lnTo>
                  <a:lnTo>
                    <a:pt x="224" y="203"/>
                  </a:lnTo>
                  <a:lnTo>
                    <a:pt x="225" y="218"/>
                  </a:lnTo>
                  <a:lnTo>
                    <a:pt x="225" y="232"/>
                  </a:lnTo>
                  <a:lnTo>
                    <a:pt x="224" y="246"/>
                  </a:lnTo>
                  <a:lnTo>
                    <a:pt x="221" y="259"/>
                  </a:lnTo>
                  <a:lnTo>
                    <a:pt x="218" y="271"/>
                  </a:lnTo>
                  <a:lnTo>
                    <a:pt x="215" y="283"/>
                  </a:lnTo>
                  <a:lnTo>
                    <a:pt x="209" y="292"/>
                  </a:lnTo>
                  <a:lnTo>
                    <a:pt x="203" y="301"/>
                  </a:lnTo>
                  <a:lnTo>
                    <a:pt x="197" y="309"/>
                  </a:lnTo>
                  <a:lnTo>
                    <a:pt x="189" y="315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0" y="323"/>
                  </a:lnTo>
                  <a:lnTo>
                    <a:pt x="160" y="325"/>
                  </a:lnTo>
                  <a:lnTo>
                    <a:pt x="149" y="325"/>
                  </a:lnTo>
                  <a:lnTo>
                    <a:pt x="139" y="323"/>
                  </a:lnTo>
                  <a:lnTo>
                    <a:pt x="128" y="319"/>
                  </a:lnTo>
                  <a:lnTo>
                    <a:pt x="117" y="315"/>
                  </a:lnTo>
                  <a:lnTo>
                    <a:pt x="107" y="309"/>
                  </a:lnTo>
                  <a:lnTo>
                    <a:pt x="96" y="301"/>
                  </a:lnTo>
                  <a:lnTo>
                    <a:pt x="86" y="292"/>
                  </a:lnTo>
                  <a:lnTo>
                    <a:pt x="75" y="283"/>
                  </a:lnTo>
                  <a:lnTo>
                    <a:pt x="65" y="272"/>
                  </a:lnTo>
                  <a:lnTo>
                    <a:pt x="55" y="260"/>
                  </a:lnTo>
                  <a:lnTo>
                    <a:pt x="46" y="247"/>
                  </a:lnTo>
                  <a:lnTo>
                    <a:pt x="37" y="232"/>
                  </a:lnTo>
                  <a:lnTo>
                    <a:pt x="29" y="218"/>
                  </a:lnTo>
                  <a:lnTo>
                    <a:pt x="22" y="202"/>
                  </a:lnTo>
                  <a:lnTo>
                    <a:pt x="22" y="202"/>
                  </a:lnTo>
                  <a:lnTo>
                    <a:pt x="16" y="186"/>
                  </a:lnTo>
                  <a:lnTo>
                    <a:pt x="10" y="169"/>
                  </a:lnTo>
                  <a:lnTo>
                    <a:pt x="6" y="153"/>
                  </a:lnTo>
                  <a:lnTo>
                    <a:pt x="3" y="137"/>
                  </a:lnTo>
                  <a:lnTo>
                    <a:pt x="1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3"/>
                  </a:lnTo>
                  <a:lnTo>
                    <a:pt x="15" y="32"/>
                  </a:lnTo>
                  <a:lnTo>
                    <a:pt x="22" y="24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 flipH="1">
              <a:off x="7834568" y="6005293"/>
              <a:ext cx="64306" cy="79922"/>
            </a:xfrm>
            <a:custGeom>
              <a:avLst/>
              <a:gdLst>
                <a:gd name="T0" fmla="*/ 179 w 224"/>
                <a:gd name="T1" fmla="*/ 5 h 325"/>
                <a:gd name="T2" fmla="*/ 159 w 224"/>
                <a:gd name="T3" fmla="*/ 0 h 325"/>
                <a:gd name="T4" fmla="*/ 139 w 224"/>
                <a:gd name="T5" fmla="*/ 2 h 325"/>
                <a:gd name="T6" fmla="*/ 117 w 224"/>
                <a:gd name="T7" fmla="*/ 10 h 325"/>
                <a:gd name="T8" fmla="*/ 95 w 224"/>
                <a:gd name="T9" fmla="*/ 24 h 325"/>
                <a:gd name="T10" fmla="*/ 75 w 224"/>
                <a:gd name="T11" fmla="*/ 42 h 325"/>
                <a:gd name="T12" fmla="*/ 55 w 224"/>
                <a:gd name="T13" fmla="*/ 65 h 325"/>
                <a:gd name="T14" fmla="*/ 37 w 224"/>
                <a:gd name="T15" fmla="*/ 93 h 325"/>
                <a:gd name="T16" fmla="*/ 22 w 224"/>
                <a:gd name="T17" fmla="*/ 123 h 325"/>
                <a:gd name="T18" fmla="*/ 15 w 224"/>
                <a:gd name="T19" fmla="*/ 139 h 325"/>
                <a:gd name="T20" fmla="*/ 5 w 224"/>
                <a:gd name="T21" fmla="*/ 172 h 325"/>
                <a:gd name="T22" fmla="*/ 1 w 224"/>
                <a:gd name="T23" fmla="*/ 203 h 325"/>
                <a:gd name="T24" fmla="*/ 0 w 224"/>
                <a:gd name="T25" fmla="*/ 232 h 325"/>
                <a:gd name="T26" fmla="*/ 3 w 224"/>
                <a:gd name="T27" fmla="*/ 259 h 325"/>
                <a:gd name="T28" fmla="*/ 10 w 224"/>
                <a:gd name="T29" fmla="*/ 283 h 325"/>
                <a:gd name="T30" fmla="*/ 21 w 224"/>
                <a:gd name="T31" fmla="*/ 301 h 325"/>
                <a:gd name="T32" fmla="*/ 36 w 224"/>
                <a:gd name="T33" fmla="*/ 315 h 325"/>
                <a:gd name="T34" fmla="*/ 45 w 224"/>
                <a:gd name="T35" fmla="*/ 319 h 325"/>
                <a:gd name="T36" fmla="*/ 65 w 224"/>
                <a:gd name="T37" fmla="*/ 325 h 325"/>
                <a:gd name="T38" fmla="*/ 85 w 224"/>
                <a:gd name="T39" fmla="*/ 323 h 325"/>
                <a:gd name="T40" fmla="*/ 107 w 224"/>
                <a:gd name="T41" fmla="*/ 315 h 325"/>
                <a:gd name="T42" fmla="*/ 129 w 224"/>
                <a:gd name="T43" fmla="*/ 301 h 325"/>
                <a:gd name="T44" fmla="*/ 149 w 224"/>
                <a:gd name="T45" fmla="*/ 283 h 325"/>
                <a:gd name="T46" fmla="*/ 169 w 224"/>
                <a:gd name="T47" fmla="*/ 260 h 325"/>
                <a:gd name="T48" fmla="*/ 187 w 224"/>
                <a:gd name="T49" fmla="*/ 232 h 325"/>
                <a:gd name="T50" fmla="*/ 203 w 224"/>
                <a:gd name="T51" fmla="*/ 202 h 325"/>
                <a:gd name="T52" fmla="*/ 208 w 224"/>
                <a:gd name="T53" fmla="*/ 186 h 325"/>
                <a:gd name="T54" fmla="*/ 218 w 224"/>
                <a:gd name="T55" fmla="*/ 153 h 325"/>
                <a:gd name="T56" fmla="*/ 223 w 224"/>
                <a:gd name="T57" fmla="*/ 122 h 325"/>
                <a:gd name="T58" fmla="*/ 224 w 224"/>
                <a:gd name="T59" fmla="*/ 93 h 325"/>
                <a:gd name="T60" fmla="*/ 221 w 224"/>
                <a:gd name="T61" fmla="*/ 66 h 325"/>
                <a:gd name="T62" fmla="*/ 214 w 224"/>
                <a:gd name="T63" fmla="*/ 43 h 325"/>
                <a:gd name="T64" fmla="*/ 203 w 224"/>
                <a:gd name="T65" fmla="*/ 24 h 325"/>
                <a:gd name="T66" fmla="*/ 188 w 224"/>
                <a:gd name="T67" fmla="*/ 10 h 325"/>
                <a:gd name="T68" fmla="*/ 179 w 224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5">
                  <a:moveTo>
                    <a:pt x="179" y="5"/>
                  </a:moveTo>
                  <a:lnTo>
                    <a:pt x="179" y="5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2"/>
                  </a:lnTo>
                  <a:lnTo>
                    <a:pt x="128" y="5"/>
                  </a:lnTo>
                  <a:lnTo>
                    <a:pt x="117" y="10"/>
                  </a:lnTo>
                  <a:lnTo>
                    <a:pt x="106" y="16"/>
                  </a:lnTo>
                  <a:lnTo>
                    <a:pt x="95" y="24"/>
                  </a:lnTo>
                  <a:lnTo>
                    <a:pt x="85" y="32"/>
                  </a:lnTo>
                  <a:lnTo>
                    <a:pt x="75" y="42"/>
                  </a:lnTo>
                  <a:lnTo>
                    <a:pt x="65" y="53"/>
                  </a:lnTo>
                  <a:lnTo>
                    <a:pt x="55" y="65"/>
                  </a:lnTo>
                  <a:lnTo>
                    <a:pt x="46" y="79"/>
                  </a:lnTo>
                  <a:lnTo>
                    <a:pt x="37" y="93"/>
                  </a:lnTo>
                  <a:lnTo>
                    <a:pt x="29" y="108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15" y="139"/>
                  </a:lnTo>
                  <a:lnTo>
                    <a:pt x="10" y="155"/>
                  </a:lnTo>
                  <a:lnTo>
                    <a:pt x="5" y="172"/>
                  </a:lnTo>
                  <a:lnTo>
                    <a:pt x="3" y="188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3" y="259"/>
                  </a:lnTo>
                  <a:lnTo>
                    <a:pt x="5" y="271"/>
                  </a:lnTo>
                  <a:lnTo>
                    <a:pt x="10" y="283"/>
                  </a:lnTo>
                  <a:lnTo>
                    <a:pt x="15" y="292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5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5" y="325"/>
                  </a:lnTo>
                  <a:lnTo>
                    <a:pt x="75" y="325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5"/>
                  </a:lnTo>
                  <a:lnTo>
                    <a:pt x="117" y="309"/>
                  </a:lnTo>
                  <a:lnTo>
                    <a:pt x="129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2"/>
                  </a:lnTo>
                  <a:lnTo>
                    <a:pt x="169" y="260"/>
                  </a:lnTo>
                  <a:lnTo>
                    <a:pt x="178" y="247"/>
                  </a:lnTo>
                  <a:lnTo>
                    <a:pt x="187" y="232"/>
                  </a:lnTo>
                  <a:lnTo>
                    <a:pt x="195" y="218"/>
                  </a:lnTo>
                  <a:lnTo>
                    <a:pt x="203" y="202"/>
                  </a:lnTo>
                  <a:lnTo>
                    <a:pt x="203" y="202"/>
                  </a:lnTo>
                  <a:lnTo>
                    <a:pt x="208" y="186"/>
                  </a:lnTo>
                  <a:lnTo>
                    <a:pt x="214" y="169"/>
                  </a:lnTo>
                  <a:lnTo>
                    <a:pt x="218" y="153"/>
                  </a:lnTo>
                  <a:lnTo>
                    <a:pt x="222" y="137"/>
                  </a:lnTo>
                  <a:lnTo>
                    <a:pt x="223" y="12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3" y="79"/>
                  </a:lnTo>
                  <a:lnTo>
                    <a:pt x="221" y="66"/>
                  </a:lnTo>
                  <a:lnTo>
                    <a:pt x="218" y="54"/>
                  </a:lnTo>
                  <a:lnTo>
                    <a:pt x="214" y="43"/>
                  </a:lnTo>
                  <a:lnTo>
                    <a:pt x="208" y="32"/>
                  </a:lnTo>
                  <a:lnTo>
                    <a:pt x="203" y="24"/>
                  </a:lnTo>
                  <a:lnTo>
                    <a:pt x="196" y="16"/>
                  </a:lnTo>
                  <a:lnTo>
                    <a:pt x="188" y="10"/>
                  </a:lnTo>
                  <a:lnTo>
                    <a:pt x="179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 flipH="1">
              <a:off x="7860638" y="5812438"/>
              <a:ext cx="354552" cy="363123"/>
            </a:xfrm>
            <a:custGeom>
              <a:avLst/>
              <a:gdLst>
                <a:gd name="T0" fmla="*/ 625 w 1221"/>
                <a:gd name="T1" fmla="*/ 1465 h 1465"/>
                <a:gd name="T2" fmla="*/ 676 w 1221"/>
                <a:gd name="T3" fmla="*/ 1454 h 1465"/>
                <a:gd name="T4" fmla="*/ 733 w 1221"/>
                <a:gd name="T5" fmla="*/ 1431 h 1465"/>
                <a:gd name="T6" fmla="*/ 795 w 1221"/>
                <a:gd name="T7" fmla="*/ 1398 h 1465"/>
                <a:gd name="T8" fmla="*/ 857 w 1221"/>
                <a:gd name="T9" fmla="*/ 1352 h 1465"/>
                <a:gd name="T10" fmla="*/ 923 w 1221"/>
                <a:gd name="T11" fmla="*/ 1298 h 1465"/>
                <a:gd name="T12" fmla="*/ 985 w 1221"/>
                <a:gd name="T13" fmla="*/ 1235 h 1465"/>
                <a:gd name="T14" fmla="*/ 1045 w 1221"/>
                <a:gd name="T15" fmla="*/ 1161 h 1465"/>
                <a:gd name="T16" fmla="*/ 1100 w 1221"/>
                <a:gd name="T17" fmla="*/ 1081 h 1465"/>
                <a:gd name="T18" fmla="*/ 1147 w 1221"/>
                <a:gd name="T19" fmla="*/ 994 h 1465"/>
                <a:gd name="T20" fmla="*/ 1184 w 1221"/>
                <a:gd name="T21" fmla="*/ 900 h 1465"/>
                <a:gd name="T22" fmla="*/ 1203 w 1221"/>
                <a:gd name="T23" fmla="*/ 833 h 1465"/>
                <a:gd name="T24" fmla="*/ 1219 w 1221"/>
                <a:gd name="T25" fmla="*/ 727 h 1465"/>
                <a:gd name="T26" fmla="*/ 1219 w 1221"/>
                <a:gd name="T27" fmla="*/ 618 h 1465"/>
                <a:gd name="T28" fmla="*/ 1203 w 1221"/>
                <a:gd name="T29" fmla="*/ 508 h 1465"/>
                <a:gd name="T30" fmla="*/ 1173 w 1221"/>
                <a:gd name="T31" fmla="*/ 401 h 1465"/>
                <a:gd name="T32" fmla="*/ 1126 w 1221"/>
                <a:gd name="T33" fmla="*/ 301 h 1465"/>
                <a:gd name="T34" fmla="*/ 1063 w 1221"/>
                <a:gd name="T35" fmla="*/ 209 h 1465"/>
                <a:gd name="T36" fmla="*/ 985 w 1221"/>
                <a:gd name="T37" fmla="*/ 130 h 1465"/>
                <a:gd name="T38" fmla="*/ 908 w 1221"/>
                <a:gd name="T39" fmla="*/ 76 h 1465"/>
                <a:gd name="T40" fmla="*/ 856 w 1221"/>
                <a:gd name="T41" fmla="*/ 50 h 1465"/>
                <a:gd name="T42" fmla="*/ 800 w 1221"/>
                <a:gd name="T43" fmla="*/ 29 h 1465"/>
                <a:gd name="T44" fmla="*/ 741 w 1221"/>
                <a:gd name="T45" fmla="*/ 13 h 1465"/>
                <a:gd name="T46" fmla="*/ 678 w 1221"/>
                <a:gd name="T47" fmla="*/ 4 h 1465"/>
                <a:gd name="T48" fmla="*/ 611 w 1221"/>
                <a:gd name="T49" fmla="*/ 0 h 1465"/>
                <a:gd name="T50" fmla="*/ 565 w 1221"/>
                <a:gd name="T51" fmla="*/ 2 h 1465"/>
                <a:gd name="T52" fmla="*/ 501 w 1221"/>
                <a:gd name="T53" fmla="*/ 10 h 1465"/>
                <a:gd name="T54" fmla="*/ 439 w 1221"/>
                <a:gd name="T55" fmla="*/ 23 h 1465"/>
                <a:gd name="T56" fmla="*/ 383 w 1221"/>
                <a:gd name="T57" fmla="*/ 42 h 1465"/>
                <a:gd name="T58" fmla="*/ 329 w 1221"/>
                <a:gd name="T59" fmla="*/ 67 h 1465"/>
                <a:gd name="T60" fmla="*/ 265 w 1221"/>
                <a:gd name="T61" fmla="*/ 107 h 1465"/>
                <a:gd name="T62" fmla="*/ 182 w 1221"/>
                <a:gd name="T63" fmla="*/ 181 h 1465"/>
                <a:gd name="T64" fmla="*/ 114 w 1221"/>
                <a:gd name="T65" fmla="*/ 268 h 1465"/>
                <a:gd name="T66" fmla="*/ 62 w 1221"/>
                <a:gd name="T67" fmla="*/ 366 h 1465"/>
                <a:gd name="T68" fmla="*/ 26 w 1221"/>
                <a:gd name="T69" fmla="*/ 472 h 1465"/>
                <a:gd name="T70" fmla="*/ 5 w 1221"/>
                <a:gd name="T71" fmla="*/ 581 h 1465"/>
                <a:gd name="T72" fmla="*/ 0 w 1221"/>
                <a:gd name="T73" fmla="*/ 691 h 1465"/>
                <a:gd name="T74" fmla="*/ 10 w 1221"/>
                <a:gd name="T75" fmla="*/ 798 h 1465"/>
                <a:gd name="T76" fmla="*/ 26 w 1221"/>
                <a:gd name="T77" fmla="*/ 866 h 1465"/>
                <a:gd name="T78" fmla="*/ 61 w 1221"/>
                <a:gd name="T79" fmla="*/ 962 h 1465"/>
                <a:gd name="T80" fmla="*/ 105 w 1221"/>
                <a:gd name="T81" fmla="*/ 1053 h 1465"/>
                <a:gd name="T82" fmla="*/ 156 w 1221"/>
                <a:gd name="T83" fmla="*/ 1135 h 1465"/>
                <a:gd name="T84" fmla="*/ 215 w 1221"/>
                <a:gd name="T85" fmla="*/ 1211 h 1465"/>
                <a:gd name="T86" fmla="*/ 277 w 1221"/>
                <a:gd name="T87" fmla="*/ 1278 h 1465"/>
                <a:gd name="T88" fmla="*/ 341 w 1221"/>
                <a:gd name="T89" fmla="*/ 1335 h 1465"/>
                <a:gd name="T90" fmla="*/ 405 w 1221"/>
                <a:gd name="T91" fmla="*/ 1384 h 1465"/>
                <a:gd name="T92" fmla="*/ 468 w 1221"/>
                <a:gd name="T93" fmla="*/ 1421 h 1465"/>
                <a:gd name="T94" fmla="*/ 527 w 1221"/>
                <a:gd name="T95" fmla="*/ 1447 h 1465"/>
                <a:gd name="T96" fmla="*/ 579 w 1221"/>
                <a:gd name="T97" fmla="*/ 1462 h 1465"/>
                <a:gd name="T98" fmla="*/ 611 w 1221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465">
                  <a:moveTo>
                    <a:pt x="611" y="1465"/>
                  </a:moveTo>
                  <a:lnTo>
                    <a:pt x="611" y="1465"/>
                  </a:lnTo>
                  <a:lnTo>
                    <a:pt x="625" y="1465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4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3" y="1431"/>
                  </a:lnTo>
                  <a:lnTo>
                    <a:pt x="753" y="1421"/>
                  </a:lnTo>
                  <a:lnTo>
                    <a:pt x="773" y="1410"/>
                  </a:lnTo>
                  <a:lnTo>
                    <a:pt x="795" y="1398"/>
                  </a:lnTo>
                  <a:lnTo>
                    <a:pt x="815" y="1384"/>
                  </a:lnTo>
                  <a:lnTo>
                    <a:pt x="836" y="1369"/>
                  </a:lnTo>
                  <a:lnTo>
                    <a:pt x="857" y="1352"/>
                  </a:lnTo>
                  <a:lnTo>
                    <a:pt x="880" y="1335"/>
                  </a:lnTo>
                  <a:lnTo>
                    <a:pt x="901" y="1318"/>
                  </a:lnTo>
                  <a:lnTo>
                    <a:pt x="923" y="1298"/>
                  </a:lnTo>
                  <a:lnTo>
                    <a:pt x="944" y="1278"/>
                  </a:lnTo>
                  <a:lnTo>
                    <a:pt x="965" y="1256"/>
                  </a:lnTo>
                  <a:lnTo>
                    <a:pt x="985" y="1235"/>
                  </a:lnTo>
                  <a:lnTo>
                    <a:pt x="1006" y="1211"/>
                  </a:lnTo>
                  <a:lnTo>
                    <a:pt x="1026" y="1187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9"/>
                  </a:lnTo>
                  <a:lnTo>
                    <a:pt x="1100" y="1081"/>
                  </a:lnTo>
                  <a:lnTo>
                    <a:pt x="1115" y="1053"/>
                  </a:lnTo>
                  <a:lnTo>
                    <a:pt x="1131" y="1024"/>
                  </a:lnTo>
                  <a:lnTo>
                    <a:pt x="1147" y="994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900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3"/>
                  </a:lnTo>
                  <a:lnTo>
                    <a:pt x="1210" y="798"/>
                  </a:lnTo>
                  <a:lnTo>
                    <a:pt x="1215" y="763"/>
                  </a:lnTo>
                  <a:lnTo>
                    <a:pt x="1219" y="727"/>
                  </a:lnTo>
                  <a:lnTo>
                    <a:pt x="1221" y="691"/>
                  </a:lnTo>
                  <a:lnTo>
                    <a:pt x="1221" y="655"/>
                  </a:lnTo>
                  <a:lnTo>
                    <a:pt x="1219" y="618"/>
                  </a:lnTo>
                  <a:lnTo>
                    <a:pt x="1215" y="581"/>
                  </a:lnTo>
                  <a:lnTo>
                    <a:pt x="1211" y="545"/>
                  </a:lnTo>
                  <a:lnTo>
                    <a:pt x="1203" y="508"/>
                  </a:lnTo>
                  <a:lnTo>
                    <a:pt x="1195" y="472"/>
                  </a:lnTo>
                  <a:lnTo>
                    <a:pt x="1185" y="437"/>
                  </a:lnTo>
                  <a:lnTo>
                    <a:pt x="1173" y="401"/>
                  </a:lnTo>
                  <a:lnTo>
                    <a:pt x="1158" y="366"/>
                  </a:lnTo>
                  <a:lnTo>
                    <a:pt x="1144" y="333"/>
                  </a:lnTo>
                  <a:lnTo>
                    <a:pt x="1126" y="301"/>
                  </a:lnTo>
                  <a:lnTo>
                    <a:pt x="1106" y="268"/>
                  </a:lnTo>
                  <a:lnTo>
                    <a:pt x="1086" y="238"/>
                  </a:lnTo>
                  <a:lnTo>
                    <a:pt x="1063" y="209"/>
                  </a:lnTo>
                  <a:lnTo>
                    <a:pt x="1039" y="181"/>
                  </a:lnTo>
                  <a:lnTo>
                    <a:pt x="1013" y="155"/>
                  </a:lnTo>
                  <a:lnTo>
                    <a:pt x="985" y="130"/>
                  </a:lnTo>
                  <a:lnTo>
                    <a:pt x="955" y="107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7"/>
                  </a:lnTo>
                  <a:lnTo>
                    <a:pt x="874" y="59"/>
                  </a:lnTo>
                  <a:lnTo>
                    <a:pt x="856" y="50"/>
                  </a:lnTo>
                  <a:lnTo>
                    <a:pt x="838" y="42"/>
                  </a:lnTo>
                  <a:lnTo>
                    <a:pt x="819" y="35"/>
                  </a:lnTo>
                  <a:lnTo>
                    <a:pt x="800" y="29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10"/>
                  </a:lnTo>
                  <a:lnTo>
                    <a:pt x="699" y="7"/>
                  </a:lnTo>
                  <a:lnTo>
                    <a:pt x="678" y="4"/>
                  </a:lnTo>
                  <a:lnTo>
                    <a:pt x="656" y="2"/>
                  </a:lnTo>
                  <a:lnTo>
                    <a:pt x="633" y="1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587" y="1"/>
                  </a:lnTo>
                  <a:lnTo>
                    <a:pt x="565" y="2"/>
                  </a:lnTo>
                  <a:lnTo>
                    <a:pt x="543" y="4"/>
                  </a:lnTo>
                  <a:lnTo>
                    <a:pt x="521" y="7"/>
                  </a:lnTo>
                  <a:lnTo>
                    <a:pt x="501" y="10"/>
                  </a:lnTo>
                  <a:lnTo>
                    <a:pt x="479" y="13"/>
                  </a:lnTo>
                  <a:lnTo>
                    <a:pt x="459" y="18"/>
                  </a:lnTo>
                  <a:lnTo>
                    <a:pt x="439" y="23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3" y="42"/>
                  </a:lnTo>
                  <a:lnTo>
                    <a:pt x="365" y="50"/>
                  </a:lnTo>
                  <a:lnTo>
                    <a:pt x="347" y="59"/>
                  </a:lnTo>
                  <a:lnTo>
                    <a:pt x="329" y="67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7"/>
                  </a:lnTo>
                  <a:lnTo>
                    <a:pt x="236" y="130"/>
                  </a:lnTo>
                  <a:lnTo>
                    <a:pt x="208" y="155"/>
                  </a:lnTo>
                  <a:lnTo>
                    <a:pt x="182" y="181"/>
                  </a:lnTo>
                  <a:lnTo>
                    <a:pt x="157" y="209"/>
                  </a:lnTo>
                  <a:lnTo>
                    <a:pt x="135" y="238"/>
                  </a:lnTo>
                  <a:lnTo>
                    <a:pt x="114" y="268"/>
                  </a:lnTo>
                  <a:lnTo>
                    <a:pt x="95" y="301"/>
                  </a:lnTo>
                  <a:lnTo>
                    <a:pt x="78" y="333"/>
                  </a:lnTo>
                  <a:lnTo>
                    <a:pt x="62" y="366"/>
                  </a:lnTo>
                  <a:lnTo>
                    <a:pt x="49" y="401"/>
                  </a:lnTo>
                  <a:lnTo>
                    <a:pt x="36" y="437"/>
                  </a:lnTo>
                  <a:lnTo>
                    <a:pt x="26" y="472"/>
                  </a:lnTo>
                  <a:lnTo>
                    <a:pt x="17" y="508"/>
                  </a:lnTo>
                  <a:lnTo>
                    <a:pt x="10" y="545"/>
                  </a:lnTo>
                  <a:lnTo>
                    <a:pt x="5" y="581"/>
                  </a:lnTo>
                  <a:lnTo>
                    <a:pt x="2" y="618"/>
                  </a:lnTo>
                  <a:lnTo>
                    <a:pt x="0" y="655"/>
                  </a:lnTo>
                  <a:lnTo>
                    <a:pt x="0" y="691"/>
                  </a:lnTo>
                  <a:lnTo>
                    <a:pt x="2" y="727"/>
                  </a:lnTo>
                  <a:lnTo>
                    <a:pt x="6" y="763"/>
                  </a:lnTo>
                  <a:lnTo>
                    <a:pt x="10" y="798"/>
                  </a:lnTo>
                  <a:lnTo>
                    <a:pt x="18" y="833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6" y="900"/>
                  </a:lnTo>
                  <a:lnTo>
                    <a:pt x="49" y="931"/>
                  </a:lnTo>
                  <a:lnTo>
                    <a:pt x="61" y="962"/>
                  </a:lnTo>
                  <a:lnTo>
                    <a:pt x="74" y="994"/>
                  </a:lnTo>
                  <a:lnTo>
                    <a:pt x="89" y="1024"/>
                  </a:lnTo>
                  <a:lnTo>
                    <a:pt x="105" y="1053"/>
                  </a:lnTo>
                  <a:lnTo>
                    <a:pt x="122" y="1081"/>
                  </a:lnTo>
                  <a:lnTo>
                    <a:pt x="138" y="1109"/>
                  </a:lnTo>
                  <a:lnTo>
                    <a:pt x="156" y="1135"/>
                  </a:lnTo>
                  <a:lnTo>
                    <a:pt x="175" y="1161"/>
                  </a:lnTo>
                  <a:lnTo>
                    <a:pt x="194" y="1187"/>
                  </a:lnTo>
                  <a:lnTo>
                    <a:pt x="215" y="1211"/>
                  </a:lnTo>
                  <a:lnTo>
                    <a:pt x="235" y="1235"/>
                  </a:lnTo>
                  <a:lnTo>
                    <a:pt x="256" y="1256"/>
                  </a:lnTo>
                  <a:lnTo>
                    <a:pt x="277" y="1278"/>
                  </a:lnTo>
                  <a:lnTo>
                    <a:pt x="299" y="1298"/>
                  </a:lnTo>
                  <a:lnTo>
                    <a:pt x="320" y="1318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9"/>
                  </a:lnTo>
                  <a:lnTo>
                    <a:pt x="405" y="1384"/>
                  </a:lnTo>
                  <a:lnTo>
                    <a:pt x="427" y="1398"/>
                  </a:lnTo>
                  <a:lnTo>
                    <a:pt x="448" y="1410"/>
                  </a:lnTo>
                  <a:lnTo>
                    <a:pt x="468" y="1421"/>
                  </a:lnTo>
                  <a:lnTo>
                    <a:pt x="488" y="1431"/>
                  </a:lnTo>
                  <a:lnTo>
                    <a:pt x="507" y="1440"/>
                  </a:lnTo>
                  <a:lnTo>
                    <a:pt x="527" y="1447"/>
                  </a:lnTo>
                  <a:lnTo>
                    <a:pt x="544" y="1454"/>
                  </a:lnTo>
                  <a:lnTo>
                    <a:pt x="562" y="1458"/>
                  </a:lnTo>
                  <a:lnTo>
                    <a:pt x="579" y="1462"/>
                  </a:lnTo>
                  <a:lnTo>
                    <a:pt x="595" y="1465"/>
                  </a:lnTo>
                  <a:lnTo>
                    <a:pt x="611" y="1465"/>
                  </a:lnTo>
                  <a:lnTo>
                    <a:pt x="611" y="146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 flipH="1">
              <a:off x="7846734" y="5803751"/>
              <a:ext cx="378884" cy="248453"/>
            </a:xfrm>
            <a:custGeom>
              <a:avLst/>
              <a:gdLst>
                <a:gd name="T0" fmla="*/ 824 w 1307"/>
                <a:gd name="T1" fmla="*/ 594 h 1001"/>
                <a:gd name="T2" fmla="*/ 896 w 1307"/>
                <a:gd name="T3" fmla="*/ 699 h 1001"/>
                <a:gd name="T4" fmla="*/ 932 w 1307"/>
                <a:gd name="T5" fmla="*/ 729 h 1001"/>
                <a:gd name="T6" fmla="*/ 970 w 1307"/>
                <a:gd name="T7" fmla="*/ 745 h 1001"/>
                <a:gd name="T8" fmla="*/ 1013 w 1307"/>
                <a:gd name="T9" fmla="*/ 747 h 1001"/>
                <a:gd name="T10" fmla="*/ 1065 w 1307"/>
                <a:gd name="T11" fmla="*/ 736 h 1001"/>
                <a:gd name="T12" fmla="*/ 1122 w 1307"/>
                <a:gd name="T13" fmla="*/ 717 h 1001"/>
                <a:gd name="T14" fmla="*/ 1165 w 1307"/>
                <a:gd name="T15" fmla="*/ 714 h 1001"/>
                <a:gd name="T16" fmla="*/ 1194 w 1307"/>
                <a:gd name="T17" fmla="*/ 728 h 1001"/>
                <a:gd name="T18" fmla="*/ 1211 w 1307"/>
                <a:gd name="T19" fmla="*/ 757 h 1001"/>
                <a:gd name="T20" fmla="*/ 1219 w 1307"/>
                <a:gd name="T21" fmla="*/ 820 h 1001"/>
                <a:gd name="T22" fmla="*/ 1205 w 1307"/>
                <a:gd name="T23" fmla="*/ 921 h 1001"/>
                <a:gd name="T24" fmla="*/ 1220 w 1307"/>
                <a:gd name="T25" fmla="*/ 938 h 1001"/>
                <a:gd name="T26" fmla="*/ 1259 w 1307"/>
                <a:gd name="T27" fmla="*/ 874 h 1001"/>
                <a:gd name="T28" fmla="*/ 1295 w 1307"/>
                <a:gd name="T29" fmla="*/ 779 h 1001"/>
                <a:gd name="T30" fmla="*/ 1307 w 1307"/>
                <a:gd name="T31" fmla="*/ 652 h 1001"/>
                <a:gd name="T32" fmla="*/ 1292 w 1307"/>
                <a:gd name="T33" fmla="*/ 526 h 1001"/>
                <a:gd name="T34" fmla="*/ 1271 w 1307"/>
                <a:gd name="T35" fmla="*/ 446 h 1001"/>
                <a:gd name="T36" fmla="*/ 1240 w 1307"/>
                <a:gd name="T37" fmla="*/ 371 h 1001"/>
                <a:gd name="T38" fmla="*/ 1193 w 1307"/>
                <a:gd name="T39" fmla="*/ 294 h 1001"/>
                <a:gd name="T40" fmla="*/ 1134 w 1307"/>
                <a:gd name="T41" fmla="*/ 217 h 1001"/>
                <a:gd name="T42" fmla="*/ 1064 w 1307"/>
                <a:gd name="T43" fmla="*/ 146 h 1001"/>
                <a:gd name="T44" fmla="*/ 987 w 1307"/>
                <a:gd name="T45" fmla="*/ 84 h 1001"/>
                <a:gd name="T46" fmla="*/ 904 w 1307"/>
                <a:gd name="T47" fmla="*/ 37 h 1001"/>
                <a:gd name="T48" fmla="*/ 817 w 1307"/>
                <a:gd name="T49" fmla="*/ 10 h 1001"/>
                <a:gd name="T50" fmla="*/ 753 w 1307"/>
                <a:gd name="T51" fmla="*/ 3 h 1001"/>
                <a:gd name="T52" fmla="*/ 648 w 1307"/>
                <a:gd name="T53" fmla="*/ 1 h 1001"/>
                <a:gd name="T54" fmla="*/ 523 w 1307"/>
                <a:gd name="T55" fmla="*/ 17 h 1001"/>
                <a:gd name="T56" fmla="*/ 385 w 1307"/>
                <a:gd name="T57" fmla="*/ 63 h 1001"/>
                <a:gd name="T58" fmla="*/ 237 w 1307"/>
                <a:gd name="T59" fmla="*/ 146 h 1001"/>
                <a:gd name="T60" fmla="*/ 191 w 1307"/>
                <a:gd name="T61" fmla="*/ 181 h 1001"/>
                <a:gd name="T62" fmla="*/ 138 w 1307"/>
                <a:gd name="T63" fmla="*/ 235 h 1001"/>
                <a:gd name="T64" fmla="*/ 69 w 1307"/>
                <a:gd name="T65" fmla="*/ 340 h 1001"/>
                <a:gd name="T66" fmla="*/ 22 w 1307"/>
                <a:gd name="T67" fmla="*/ 472 h 1001"/>
                <a:gd name="T68" fmla="*/ 2 w 1307"/>
                <a:gd name="T69" fmla="*/ 607 h 1001"/>
                <a:gd name="T70" fmla="*/ 5 w 1307"/>
                <a:gd name="T71" fmla="*/ 736 h 1001"/>
                <a:gd name="T72" fmla="*/ 24 w 1307"/>
                <a:gd name="T73" fmla="*/ 850 h 1001"/>
                <a:gd name="T74" fmla="*/ 54 w 1307"/>
                <a:gd name="T75" fmla="*/ 938 h 1001"/>
                <a:gd name="T76" fmla="*/ 89 w 1307"/>
                <a:gd name="T77" fmla="*/ 993 h 1001"/>
                <a:gd name="T78" fmla="*/ 85 w 1307"/>
                <a:gd name="T79" fmla="*/ 912 h 1001"/>
                <a:gd name="T80" fmla="*/ 78 w 1307"/>
                <a:gd name="T81" fmla="*/ 774 h 1001"/>
                <a:gd name="T82" fmla="*/ 94 w 1307"/>
                <a:gd name="T83" fmla="*/ 675 h 1001"/>
                <a:gd name="T84" fmla="*/ 127 w 1307"/>
                <a:gd name="T85" fmla="*/ 604 h 1001"/>
                <a:gd name="T86" fmla="*/ 174 w 1307"/>
                <a:gd name="T87" fmla="*/ 551 h 1001"/>
                <a:gd name="T88" fmla="*/ 279 w 1307"/>
                <a:gd name="T89" fmla="*/ 463 h 1001"/>
                <a:gd name="T90" fmla="*/ 340 w 1307"/>
                <a:gd name="T91" fmla="*/ 397 h 1001"/>
                <a:gd name="T92" fmla="*/ 385 w 1307"/>
                <a:gd name="T93" fmla="*/ 331 h 1001"/>
                <a:gd name="T94" fmla="*/ 411 w 1307"/>
                <a:gd name="T95" fmla="*/ 294 h 1001"/>
                <a:gd name="T96" fmla="*/ 448 w 1307"/>
                <a:gd name="T97" fmla="*/ 268 h 1001"/>
                <a:gd name="T98" fmla="*/ 493 w 1307"/>
                <a:gd name="T99" fmla="*/ 256 h 1001"/>
                <a:gd name="T100" fmla="*/ 543 w 1307"/>
                <a:gd name="T101" fmla="*/ 259 h 1001"/>
                <a:gd name="T102" fmla="*/ 598 w 1307"/>
                <a:gd name="T103" fmla="*/ 282 h 1001"/>
                <a:gd name="T104" fmla="*/ 656 w 1307"/>
                <a:gd name="T105" fmla="*/ 323 h 1001"/>
                <a:gd name="T106" fmla="*/ 711 w 1307"/>
                <a:gd name="T107" fmla="*/ 387 h 1001"/>
                <a:gd name="T108" fmla="*/ 762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762" y="474"/>
                  </a:moveTo>
                  <a:lnTo>
                    <a:pt x="762" y="474"/>
                  </a:lnTo>
                  <a:lnTo>
                    <a:pt x="805" y="557"/>
                  </a:lnTo>
                  <a:lnTo>
                    <a:pt x="824" y="594"/>
                  </a:lnTo>
                  <a:lnTo>
                    <a:pt x="843" y="625"/>
                  </a:lnTo>
                  <a:lnTo>
                    <a:pt x="861" y="653"/>
                  </a:lnTo>
                  <a:lnTo>
                    <a:pt x="878" y="678"/>
                  </a:lnTo>
                  <a:lnTo>
                    <a:pt x="896" y="699"/>
                  </a:lnTo>
                  <a:lnTo>
                    <a:pt x="905" y="707"/>
                  </a:lnTo>
                  <a:lnTo>
                    <a:pt x="914" y="716"/>
                  </a:lnTo>
                  <a:lnTo>
                    <a:pt x="923" y="722"/>
                  </a:lnTo>
                  <a:lnTo>
                    <a:pt x="932" y="729"/>
                  </a:lnTo>
                  <a:lnTo>
                    <a:pt x="941" y="734"/>
                  </a:lnTo>
                  <a:lnTo>
                    <a:pt x="951" y="739"/>
                  </a:lnTo>
                  <a:lnTo>
                    <a:pt x="960" y="743"/>
                  </a:lnTo>
                  <a:lnTo>
                    <a:pt x="970" y="745"/>
                  </a:lnTo>
                  <a:lnTo>
                    <a:pt x="980" y="747"/>
                  </a:lnTo>
                  <a:lnTo>
                    <a:pt x="991" y="748"/>
                  </a:lnTo>
                  <a:lnTo>
                    <a:pt x="1002" y="748"/>
                  </a:lnTo>
                  <a:lnTo>
                    <a:pt x="1013" y="747"/>
                  </a:lnTo>
                  <a:lnTo>
                    <a:pt x="1026" y="746"/>
                  </a:lnTo>
                  <a:lnTo>
                    <a:pt x="1038" y="744"/>
                  </a:lnTo>
                  <a:lnTo>
                    <a:pt x="1052" y="741"/>
                  </a:lnTo>
                  <a:lnTo>
                    <a:pt x="1065" y="736"/>
                  </a:lnTo>
                  <a:lnTo>
                    <a:pt x="1094" y="726"/>
                  </a:lnTo>
                  <a:lnTo>
                    <a:pt x="1094" y="726"/>
                  </a:lnTo>
                  <a:lnTo>
                    <a:pt x="1109" y="720"/>
                  </a:lnTo>
                  <a:lnTo>
                    <a:pt x="1122" y="717"/>
                  </a:lnTo>
                  <a:lnTo>
                    <a:pt x="1135" y="714"/>
                  </a:lnTo>
                  <a:lnTo>
                    <a:pt x="1146" y="713"/>
                  </a:lnTo>
                  <a:lnTo>
                    <a:pt x="1156" y="713"/>
                  </a:lnTo>
                  <a:lnTo>
                    <a:pt x="1165" y="714"/>
                  </a:lnTo>
                  <a:lnTo>
                    <a:pt x="1174" y="716"/>
                  </a:lnTo>
                  <a:lnTo>
                    <a:pt x="1182" y="719"/>
                  </a:lnTo>
                  <a:lnTo>
                    <a:pt x="1188" y="723"/>
                  </a:lnTo>
                  <a:lnTo>
                    <a:pt x="1194" y="728"/>
                  </a:lnTo>
                  <a:lnTo>
                    <a:pt x="1200" y="734"/>
                  </a:lnTo>
                  <a:lnTo>
                    <a:pt x="1204" y="741"/>
                  </a:lnTo>
                  <a:lnTo>
                    <a:pt x="1208" y="748"/>
                  </a:lnTo>
                  <a:lnTo>
                    <a:pt x="1211" y="757"/>
                  </a:lnTo>
                  <a:lnTo>
                    <a:pt x="1214" y="767"/>
                  </a:lnTo>
                  <a:lnTo>
                    <a:pt x="1215" y="776"/>
                  </a:lnTo>
                  <a:lnTo>
                    <a:pt x="1218" y="797"/>
                  </a:lnTo>
                  <a:lnTo>
                    <a:pt x="1219" y="820"/>
                  </a:lnTo>
                  <a:lnTo>
                    <a:pt x="1217" y="844"/>
                  </a:lnTo>
                  <a:lnTo>
                    <a:pt x="1214" y="869"/>
                  </a:lnTo>
                  <a:lnTo>
                    <a:pt x="1210" y="895"/>
                  </a:lnTo>
                  <a:lnTo>
                    <a:pt x="1205" y="921"/>
                  </a:lnTo>
                  <a:lnTo>
                    <a:pt x="1195" y="971"/>
                  </a:lnTo>
                  <a:lnTo>
                    <a:pt x="1195" y="971"/>
                  </a:lnTo>
                  <a:lnTo>
                    <a:pt x="1208" y="955"/>
                  </a:lnTo>
                  <a:lnTo>
                    <a:pt x="1220" y="938"/>
                  </a:lnTo>
                  <a:lnTo>
                    <a:pt x="1231" y="922"/>
                  </a:lnTo>
                  <a:lnTo>
                    <a:pt x="1241" y="906"/>
                  </a:lnTo>
                  <a:lnTo>
                    <a:pt x="1250" y="890"/>
                  </a:lnTo>
                  <a:lnTo>
                    <a:pt x="1259" y="874"/>
                  </a:lnTo>
                  <a:lnTo>
                    <a:pt x="1267" y="858"/>
                  </a:lnTo>
                  <a:lnTo>
                    <a:pt x="1274" y="842"/>
                  </a:lnTo>
                  <a:lnTo>
                    <a:pt x="1286" y="810"/>
                  </a:lnTo>
                  <a:lnTo>
                    <a:pt x="1295" y="779"/>
                  </a:lnTo>
                  <a:lnTo>
                    <a:pt x="1302" y="746"/>
                  </a:lnTo>
                  <a:lnTo>
                    <a:pt x="1306" y="715"/>
                  </a:lnTo>
                  <a:lnTo>
                    <a:pt x="1307" y="683"/>
                  </a:lnTo>
                  <a:lnTo>
                    <a:pt x="1307" y="652"/>
                  </a:lnTo>
                  <a:lnTo>
                    <a:pt x="1306" y="621"/>
                  </a:lnTo>
                  <a:lnTo>
                    <a:pt x="1303" y="590"/>
                  </a:lnTo>
                  <a:lnTo>
                    <a:pt x="1297" y="557"/>
                  </a:lnTo>
                  <a:lnTo>
                    <a:pt x="1292" y="526"/>
                  </a:lnTo>
                  <a:lnTo>
                    <a:pt x="1284" y="495"/>
                  </a:lnTo>
                  <a:lnTo>
                    <a:pt x="1276" y="463"/>
                  </a:lnTo>
                  <a:lnTo>
                    <a:pt x="1276" y="463"/>
                  </a:lnTo>
                  <a:lnTo>
                    <a:pt x="1271" y="446"/>
                  </a:lnTo>
                  <a:lnTo>
                    <a:pt x="1265" y="428"/>
                  </a:lnTo>
                  <a:lnTo>
                    <a:pt x="1258" y="409"/>
                  </a:lnTo>
                  <a:lnTo>
                    <a:pt x="1249" y="390"/>
                  </a:lnTo>
                  <a:lnTo>
                    <a:pt x="1240" y="371"/>
                  </a:lnTo>
                  <a:lnTo>
                    <a:pt x="1230" y="352"/>
                  </a:lnTo>
                  <a:lnTo>
                    <a:pt x="1219" y="333"/>
                  </a:lnTo>
                  <a:lnTo>
                    <a:pt x="1206" y="313"/>
                  </a:lnTo>
                  <a:lnTo>
                    <a:pt x="1193" y="294"/>
                  </a:lnTo>
                  <a:lnTo>
                    <a:pt x="1180" y="274"/>
                  </a:lnTo>
                  <a:lnTo>
                    <a:pt x="1165" y="255"/>
                  </a:lnTo>
                  <a:lnTo>
                    <a:pt x="1150" y="235"/>
                  </a:lnTo>
                  <a:lnTo>
                    <a:pt x="1134" y="217"/>
                  </a:lnTo>
                  <a:lnTo>
                    <a:pt x="1118" y="198"/>
                  </a:lnTo>
                  <a:lnTo>
                    <a:pt x="1100" y="180"/>
                  </a:lnTo>
                  <a:lnTo>
                    <a:pt x="1083" y="162"/>
                  </a:lnTo>
                  <a:lnTo>
                    <a:pt x="1064" y="146"/>
                  </a:lnTo>
                  <a:lnTo>
                    <a:pt x="1046" y="128"/>
                  </a:lnTo>
                  <a:lnTo>
                    <a:pt x="1026" y="113"/>
                  </a:lnTo>
                  <a:lnTo>
                    <a:pt x="1007" y="98"/>
                  </a:lnTo>
                  <a:lnTo>
                    <a:pt x="987" y="84"/>
                  </a:lnTo>
                  <a:lnTo>
                    <a:pt x="966" y="70"/>
                  </a:lnTo>
                  <a:lnTo>
                    <a:pt x="946" y="58"/>
                  </a:lnTo>
                  <a:lnTo>
                    <a:pt x="925" y="47"/>
                  </a:lnTo>
                  <a:lnTo>
                    <a:pt x="904" y="37"/>
                  </a:lnTo>
                  <a:lnTo>
                    <a:pt x="882" y="28"/>
                  </a:lnTo>
                  <a:lnTo>
                    <a:pt x="861" y="20"/>
                  </a:lnTo>
                  <a:lnTo>
                    <a:pt x="840" y="14"/>
                  </a:lnTo>
                  <a:lnTo>
                    <a:pt x="817" y="10"/>
                  </a:lnTo>
                  <a:lnTo>
                    <a:pt x="796" y="5"/>
                  </a:lnTo>
                  <a:lnTo>
                    <a:pt x="775" y="4"/>
                  </a:lnTo>
                  <a:lnTo>
                    <a:pt x="753" y="3"/>
                  </a:lnTo>
                  <a:lnTo>
                    <a:pt x="753" y="3"/>
                  </a:lnTo>
                  <a:lnTo>
                    <a:pt x="729" y="1"/>
                  </a:lnTo>
                  <a:lnTo>
                    <a:pt x="703" y="0"/>
                  </a:lnTo>
                  <a:lnTo>
                    <a:pt x="676" y="0"/>
                  </a:lnTo>
                  <a:lnTo>
                    <a:pt x="648" y="1"/>
                  </a:lnTo>
                  <a:lnTo>
                    <a:pt x="619" y="3"/>
                  </a:lnTo>
                  <a:lnTo>
                    <a:pt x="588" y="6"/>
                  </a:lnTo>
                  <a:lnTo>
                    <a:pt x="556" y="11"/>
                  </a:lnTo>
                  <a:lnTo>
                    <a:pt x="523" y="17"/>
                  </a:lnTo>
                  <a:lnTo>
                    <a:pt x="491" y="26"/>
                  </a:lnTo>
                  <a:lnTo>
                    <a:pt x="456" y="36"/>
                  </a:lnTo>
                  <a:lnTo>
                    <a:pt x="421" y="49"/>
                  </a:lnTo>
                  <a:lnTo>
                    <a:pt x="385" y="63"/>
                  </a:lnTo>
                  <a:lnTo>
                    <a:pt x="349" y="80"/>
                  </a:lnTo>
                  <a:lnTo>
                    <a:pt x="312" y="98"/>
                  </a:lnTo>
                  <a:lnTo>
                    <a:pt x="275" y="121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21" y="157"/>
                  </a:lnTo>
                  <a:lnTo>
                    <a:pt x="206" y="169"/>
                  </a:lnTo>
                  <a:lnTo>
                    <a:pt x="191" y="181"/>
                  </a:lnTo>
                  <a:lnTo>
                    <a:pt x="177" y="194"/>
                  </a:lnTo>
                  <a:lnTo>
                    <a:pt x="163" y="207"/>
                  </a:lnTo>
                  <a:lnTo>
                    <a:pt x="151" y="221"/>
                  </a:lnTo>
                  <a:lnTo>
                    <a:pt x="138" y="235"/>
                  </a:lnTo>
                  <a:lnTo>
                    <a:pt x="127" y="249"/>
                  </a:lnTo>
                  <a:lnTo>
                    <a:pt x="105" y="279"/>
                  </a:lnTo>
                  <a:lnTo>
                    <a:pt x="86" y="309"/>
                  </a:lnTo>
                  <a:lnTo>
                    <a:pt x="69" y="340"/>
                  </a:lnTo>
                  <a:lnTo>
                    <a:pt x="54" y="372"/>
                  </a:lnTo>
                  <a:lnTo>
                    <a:pt x="41" y="406"/>
                  </a:lnTo>
                  <a:lnTo>
                    <a:pt x="31" y="438"/>
                  </a:lnTo>
                  <a:lnTo>
                    <a:pt x="22" y="472"/>
                  </a:lnTo>
                  <a:lnTo>
                    <a:pt x="14" y="506"/>
                  </a:lnTo>
                  <a:lnTo>
                    <a:pt x="8" y="540"/>
                  </a:lnTo>
                  <a:lnTo>
                    <a:pt x="5" y="573"/>
                  </a:lnTo>
                  <a:lnTo>
                    <a:pt x="2" y="607"/>
                  </a:lnTo>
                  <a:lnTo>
                    <a:pt x="0" y="640"/>
                  </a:lnTo>
                  <a:lnTo>
                    <a:pt x="0" y="673"/>
                  </a:lnTo>
                  <a:lnTo>
                    <a:pt x="2" y="705"/>
                  </a:lnTo>
                  <a:lnTo>
                    <a:pt x="5" y="736"/>
                  </a:lnTo>
                  <a:lnTo>
                    <a:pt x="8" y="767"/>
                  </a:lnTo>
                  <a:lnTo>
                    <a:pt x="13" y="795"/>
                  </a:lnTo>
                  <a:lnTo>
                    <a:pt x="17" y="823"/>
                  </a:lnTo>
                  <a:lnTo>
                    <a:pt x="24" y="850"/>
                  </a:lnTo>
                  <a:lnTo>
                    <a:pt x="31" y="875"/>
                  </a:lnTo>
                  <a:lnTo>
                    <a:pt x="38" y="897"/>
                  </a:lnTo>
                  <a:lnTo>
                    <a:pt x="45" y="919"/>
                  </a:lnTo>
                  <a:lnTo>
                    <a:pt x="54" y="938"/>
                  </a:lnTo>
                  <a:lnTo>
                    <a:pt x="62" y="956"/>
                  </a:lnTo>
                  <a:lnTo>
                    <a:pt x="71" y="971"/>
                  </a:lnTo>
                  <a:lnTo>
                    <a:pt x="80" y="984"/>
                  </a:lnTo>
                  <a:lnTo>
                    <a:pt x="89" y="993"/>
                  </a:lnTo>
                  <a:lnTo>
                    <a:pt x="98" y="1001"/>
                  </a:lnTo>
                  <a:lnTo>
                    <a:pt x="98" y="1001"/>
                  </a:lnTo>
                  <a:lnTo>
                    <a:pt x="90" y="956"/>
                  </a:lnTo>
                  <a:lnTo>
                    <a:pt x="85" y="912"/>
                  </a:lnTo>
                  <a:lnTo>
                    <a:pt x="80" y="874"/>
                  </a:lnTo>
                  <a:lnTo>
                    <a:pt x="78" y="838"/>
                  </a:lnTo>
                  <a:lnTo>
                    <a:pt x="77" y="804"/>
                  </a:lnTo>
                  <a:lnTo>
                    <a:pt x="78" y="774"/>
                  </a:lnTo>
                  <a:lnTo>
                    <a:pt x="79" y="746"/>
                  </a:lnTo>
                  <a:lnTo>
                    <a:pt x="82" y="720"/>
                  </a:lnTo>
                  <a:lnTo>
                    <a:pt x="87" y="696"/>
                  </a:lnTo>
                  <a:lnTo>
                    <a:pt x="94" y="675"/>
                  </a:lnTo>
                  <a:lnTo>
                    <a:pt x="100" y="654"/>
                  </a:lnTo>
                  <a:lnTo>
                    <a:pt x="108" y="636"/>
                  </a:lnTo>
                  <a:lnTo>
                    <a:pt x="117" y="620"/>
                  </a:lnTo>
                  <a:lnTo>
                    <a:pt x="127" y="604"/>
                  </a:lnTo>
                  <a:lnTo>
                    <a:pt x="138" y="590"/>
                  </a:lnTo>
                  <a:lnTo>
                    <a:pt x="150" y="576"/>
                  </a:lnTo>
                  <a:lnTo>
                    <a:pt x="162" y="563"/>
                  </a:lnTo>
                  <a:lnTo>
                    <a:pt x="174" y="551"/>
                  </a:lnTo>
                  <a:lnTo>
                    <a:pt x="202" y="527"/>
                  </a:lnTo>
                  <a:lnTo>
                    <a:pt x="232" y="502"/>
                  </a:lnTo>
                  <a:lnTo>
                    <a:pt x="263" y="477"/>
                  </a:lnTo>
                  <a:lnTo>
                    <a:pt x="279" y="463"/>
                  </a:lnTo>
                  <a:lnTo>
                    <a:pt x="294" y="449"/>
                  </a:lnTo>
                  <a:lnTo>
                    <a:pt x="310" y="433"/>
                  </a:lnTo>
                  <a:lnTo>
                    <a:pt x="325" y="416"/>
                  </a:lnTo>
                  <a:lnTo>
                    <a:pt x="340" y="397"/>
                  </a:lnTo>
                  <a:lnTo>
                    <a:pt x="356" y="378"/>
                  </a:lnTo>
                  <a:lnTo>
                    <a:pt x="371" y="356"/>
                  </a:lnTo>
                  <a:lnTo>
                    <a:pt x="385" y="331"/>
                  </a:lnTo>
                  <a:lnTo>
                    <a:pt x="385" y="331"/>
                  </a:lnTo>
                  <a:lnTo>
                    <a:pt x="391" y="322"/>
                  </a:lnTo>
                  <a:lnTo>
                    <a:pt x="396" y="311"/>
                  </a:lnTo>
                  <a:lnTo>
                    <a:pt x="403" y="302"/>
                  </a:lnTo>
                  <a:lnTo>
                    <a:pt x="411" y="294"/>
                  </a:lnTo>
                  <a:lnTo>
                    <a:pt x="419" y="286"/>
                  </a:lnTo>
                  <a:lnTo>
                    <a:pt x="428" y="279"/>
                  </a:lnTo>
                  <a:lnTo>
                    <a:pt x="438" y="273"/>
                  </a:lnTo>
                  <a:lnTo>
                    <a:pt x="448" y="268"/>
                  </a:lnTo>
                  <a:lnTo>
                    <a:pt x="458" y="263"/>
                  </a:lnTo>
                  <a:lnTo>
                    <a:pt x="469" y="259"/>
                  </a:lnTo>
                  <a:lnTo>
                    <a:pt x="481" y="257"/>
                  </a:lnTo>
                  <a:lnTo>
                    <a:pt x="493" y="256"/>
                  </a:lnTo>
                  <a:lnTo>
                    <a:pt x="505" y="255"/>
                  </a:lnTo>
                  <a:lnTo>
                    <a:pt x="518" y="256"/>
                  </a:lnTo>
                  <a:lnTo>
                    <a:pt x="531" y="257"/>
                  </a:lnTo>
                  <a:lnTo>
                    <a:pt x="543" y="259"/>
                  </a:lnTo>
                  <a:lnTo>
                    <a:pt x="557" y="263"/>
                  </a:lnTo>
                  <a:lnTo>
                    <a:pt x="571" y="268"/>
                  </a:lnTo>
                  <a:lnTo>
                    <a:pt x="585" y="274"/>
                  </a:lnTo>
                  <a:lnTo>
                    <a:pt x="598" y="282"/>
                  </a:lnTo>
                  <a:lnTo>
                    <a:pt x="613" y="290"/>
                  </a:lnTo>
                  <a:lnTo>
                    <a:pt x="628" y="300"/>
                  </a:lnTo>
                  <a:lnTo>
                    <a:pt x="641" y="311"/>
                  </a:lnTo>
                  <a:lnTo>
                    <a:pt x="656" y="323"/>
                  </a:lnTo>
                  <a:lnTo>
                    <a:pt x="669" y="337"/>
                  </a:lnTo>
                  <a:lnTo>
                    <a:pt x="684" y="352"/>
                  </a:lnTo>
                  <a:lnTo>
                    <a:pt x="697" y="368"/>
                  </a:lnTo>
                  <a:lnTo>
                    <a:pt x="711" y="387"/>
                  </a:lnTo>
                  <a:lnTo>
                    <a:pt x="724" y="406"/>
                  </a:lnTo>
                  <a:lnTo>
                    <a:pt x="738" y="428"/>
                  </a:lnTo>
                  <a:lnTo>
                    <a:pt x="750" y="449"/>
                  </a:lnTo>
                  <a:lnTo>
                    <a:pt x="762" y="474"/>
                  </a:lnTo>
                  <a:lnTo>
                    <a:pt x="762" y="474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06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207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2"/>
            <p:cNvSpPr>
              <a:spLocks noEditPoints="1"/>
            </p:cNvSpPr>
            <p:nvPr/>
          </p:nvSpPr>
          <p:spPr bwMode="auto">
            <a:xfrm flipH="1">
              <a:off x="7884972" y="5980968"/>
              <a:ext cx="309364" cy="92084"/>
            </a:xfrm>
            <a:custGeom>
              <a:avLst/>
              <a:gdLst>
                <a:gd name="T0" fmla="*/ 206 w 1067"/>
                <a:gd name="T1" fmla="*/ 359 h 368"/>
                <a:gd name="T2" fmla="*/ 111 w 1067"/>
                <a:gd name="T3" fmla="*/ 316 h 368"/>
                <a:gd name="T4" fmla="*/ 69 w 1067"/>
                <a:gd name="T5" fmla="*/ 245 h 368"/>
                <a:gd name="T6" fmla="*/ 44 w 1067"/>
                <a:gd name="T7" fmla="*/ 126 h 368"/>
                <a:gd name="T8" fmla="*/ 20 w 1067"/>
                <a:gd name="T9" fmla="*/ 94 h 368"/>
                <a:gd name="T10" fmla="*/ 2 w 1067"/>
                <a:gd name="T11" fmla="*/ 70 h 368"/>
                <a:gd name="T12" fmla="*/ 4 w 1067"/>
                <a:gd name="T13" fmla="*/ 25 h 368"/>
                <a:gd name="T14" fmla="*/ 62 w 1067"/>
                <a:gd name="T15" fmla="*/ 7 h 368"/>
                <a:gd name="T16" fmla="*/ 262 w 1067"/>
                <a:gd name="T17" fmla="*/ 1 h 368"/>
                <a:gd name="T18" fmla="*/ 164 w 1067"/>
                <a:gd name="T19" fmla="*/ 26 h 368"/>
                <a:gd name="T20" fmla="*/ 99 w 1067"/>
                <a:gd name="T21" fmla="*/ 44 h 368"/>
                <a:gd name="T22" fmla="*/ 75 w 1067"/>
                <a:gd name="T23" fmla="*/ 109 h 368"/>
                <a:gd name="T24" fmla="*/ 85 w 1067"/>
                <a:gd name="T25" fmla="*/ 213 h 368"/>
                <a:gd name="T26" fmla="*/ 114 w 1067"/>
                <a:gd name="T27" fmla="*/ 283 h 368"/>
                <a:gd name="T28" fmla="*/ 165 w 1067"/>
                <a:gd name="T29" fmla="*/ 323 h 368"/>
                <a:gd name="T30" fmla="*/ 269 w 1067"/>
                <a:gd name="T31" fmla="*/ 367 h 368"/>
                <a:gd name="T32" fmla="*/ 674 w 1067"/>
                <a:gd name="T33" fmla="*/ 20 h 368"/>
                <a:gd name="T34" fmla="*/ 805 w 1067"/>
                <a:gd name="T35" fmla="*/ 25 h 368"/>
                <a:gd name="T36" fmla="*/ 676 w 1067"/>
                <a:gd name="T37" fmla="*/ 48 h 368"/>
                <a:gd name="T38" fmla="*/ 628 w 1067"/>
                <a:gd name="T39" fmla="*/ 82 h 368"/>
                <a:gd name="T40" fmla="*/ 616 w 1067"/>
                <a:gd name="T41" fmla="*/ 125 h 368"/>
                <a:gd name="T42" fmla="*/ 647 w 1067"/>
                <a:gd name="T43" fmla="*/ 236 h 368"/>
                <a:gd name="T44" fmla="*/ 719 w 1067"/>
                <a:gd name="T45" fmla="*/ 324 h 368"/>
                <a:gd name="T46" fmla="*/ 790 w 1067"/>
                <a:gd name="T47" fmla="*/ 345 h 368"/>
                <a:gd name="T48" fmla="*/ 750 w 1067"/>
                <a:gd name="T49" fmla="*/ 360 h 368"/>
                <a:gd name="T50" fmla="*/ 670 w 1067"/>
                <a:gd name="T51" fmla="*/ 313 h 368"/>
                <a:gd name="T52" fmla="*/ 629 w 1067"/>
                <a:gd name="T53" fmla="*/ 256 h 368"/>
                <a:gd name="T54" fmla="*/ 593 w 1067"/>
                <a:gd name="T55" fmla="*/ 163 h 368"/>
                <a:gd name="T56" fmla="*/ 549 w 1067"/>
                <a:gd name="T57" fmla="*/ 129 h 368"/>
                <a:gd name="T58" fmla="*/ 497 w 1067"/>
                <a:gd name="T59" fmla="*/ 140 h 368"/>
                <a:gd name="T60" fmla="*/ 464 w 1067"/>
                <a:gd name="T61" fmla="*/ 211 h 368"/>
                <a:gd name="T62" fmla="*/ 434 w 1067"/>
                <a:gd name="T63" fmla="*/ 284 h 368"/>
                <a:gd name="T64" fmla="*/ 379 w 1067"/>
                <a:gd name="T65" fmla="*/ 340 h 368"/>
                <a:gd name="T66" fmla="*/ 269 w 1067"/>
                <a:gd name="T67" fmla="*/ 367 h 368"/>
                <a:gd name="T68" fmla="*/ 344 w 1067"/>
                <a:gd name="T69" fmla="*/ 333 h 368"/>
                <a:gd name="T70" fmla="*/ 402 w 1067"/>
                <a:gd name="T71" fmla="*/ 286 h 368"/>
                <a:gd name="T72" fmla="*/ 452 w 1067"/>
                <a:gd name="T73" fmla="*/ 179 h 368"/>
                <a:gd name="T74" fmla="*/ 449 w 1067"/>
                <a:gd name="T75" fmla="*/ 95 h 368"/>
                <a:gd name="T76" fmla="*/ 421 w 1067"/>
                <a:gd name="T77" fmla="*/ 62 h 368"/>
                <a:gd name="T78" fmla="*/ 317 w 1067"/>
                <a:gd name="T79" fmla="*/ 29 h 368"/>
                <a:gd name="T80" fmla="*/ 279 w 1067"/>
                <a:gd name="T81" fmla="*/ 2 h 368"/>
                <a:gd name="T82" fmla="*/ 506 w 1067"/>
                <a:gd name="T83" fmla="*/ 43 h 368"/>
                <a:gd name="T84" fmla="*/ 839 w 1067"/>
                <a:gd name="T85" fmla="*/ 1 h 368"/>
                <a:gd name="T86" fmla="*/ 1023 w 1067"/>
                <a:gd name="T87" fmla="*/ 13 h 368"/>
                <a:gd name="T88" fmla="*/ 1063 w 1067"/>
                <a:gd name="T89" fmla="*/ 31 h 368"/>
                <a:gd name="T90" fmla="*/ 1065 w 1067"/>
                <a:gd name="T91" fmla="*/ 79 h 368"/>
                <a:gd name="T92" fmla="*/ 1045 w 1067"/>
                <a:gd name="T93" fmla="*/ 98 h 368"/>
                <a:gd name="T94" fmla="*/ 1026 w 1067"/>
                <a:gd name="T95" fmla="*/ 145 h 368"/>
                <a:gd name="T96" fmla="*/ 1007 w 1067"/>
                <a:gd name="T97" fmla="*/ 260 h 368"/>
                <a:gd name="T98" fmla="*/ 962 w 1067"/>
                <a:gd name="T99" fmla="*/ 327 h 368"/>
                <a:gd name="T100" fmla="*/ 858 w 1067"/>
                <a:gd name="T101" fmla="*/ 365 h 368"/>
                <a:gd name="T102" fmla="*/ 836 w 1067"/>
                <a:gd name="T103" fmla="*/ 346 h 368"/>
                <a:gd name="T104" fmla="*/ 928 w 1067"/>
                <a:gd name="T105" fmla="*/ 319 h 368"/>
                <a:gd name="T106" fmla="*/ 973 w 1067"/>
                <a:gd name="T107" fmla="*/ 275 h 368"/>
                <a:gd name="T108" fmla="*/ 995 w 1067"/>
                <a:gd name="T109" fmla="*/ 197 h 368"/>
                <a:gd name="T110" fmla="*/ 994 w 1067"/>
                <a:gd name="T111" fmla="*/ 96 h 368"/>
                <a:gd name="T112" fmla="*/ 964 w 1067"/>
                <a:gd name="T113" fmla="*/ 43 h 368"/>
                <a:gd name="T114" fmla="*/ 881 w 1067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7" h="368">
                  <a:moveTo>
                    <a:pt x="269" y="367"/>
                  </a:moveTo>
                  <a:lnTo>
                    <a:pt x="269" y="367"/>
                  </a:lnTo>
                  <a:lnTo>
                    <a:pt x="255" y="366"/>
                  </a:lnTo>
                  <a:lnTo>
                    <a:pt x="255" y="366"/>
                  </a:lnTo>
                  <a:lnTo>
                    <a:pt x="229" y="364"/>
                  </a:lnTo>
                  <a:lnTo>
                    <a:pt x="206" y="359"/>
                  </a:lnTo>
                  <a:lnTo>
                    <a:pt x="185" y="355"/>
                  </a:lnTo>
                  <a:lnTo>
                    <a:pt x="167" y="349"/>
                  </a:lnTo>
                  <a:lnTo>
                    <a:pt x="150" y="342"/>
                  </a:lnTo>
                  <a:lnTo>
                    <a:pt x="136" y="335"/>
                  </a:lnTo>
                  <a:lnTo>
                    <a:pt x="122" y="326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3" y="295"/>
                  </a:lnTo>
                  <a:lnTo>
                    <a:pt x="85" y="283"/>
                  </a:lnTo>
                  <a:lnTo>
                    <a:pt x="78" y="271"/>
                  </a:lnTo>
                  <a:lnTo>
                    <a:pt x="74" y="258"/>
                  </a:lnTo>
                  <a:lnTo>
                    <a:pt x="69" y="245"/>
                  </a:lnTo>
                  <a:lnTo>
                    <a:pt x="65" y="231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5"/>
                  </a:lnTo>
                  <a:lnTo>
                    <a:pt x="31" y="100"/>
                  </a:lnTo>
                  <a:lnTo>
                    <a:pt x="28" y="98"/>
                  </a:lnTo>
                  <a:lnTo>
                    <a:pt x="25" y="96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1" y="11"/>
                  </a:lnTo>
                  <a:lnTo>
                    <a:pt x="62" y="7"/>
                  </a:lnTo>
                  <a:lnTo>
                    <a:pt x="89" y="4"/>
                  </a:lnTo>
                  <a:lnTo>
                    <a:pt x="120" y="2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228" y="0"/>
                  </a:lnTo>
                  <a:lnTo>
                    <a:pt x="262" y="1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37" y="22"/>
                  </a:lnTo>
                  <a:lnTo>
                    <a:pt x="211" y="22"/>
                  </a:lnTo>
                  <a:lnTo>
                    <a:pt x="186" y="24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7" y="32"/>
                  </a:lnTo>
                  <a:lnTo>
                    <a:pt x="112" y="37"/>
                  </a:lnTo>
                  <a:lnTo>
                    <a:pt x="103" y="41"/>
                  </a:lnTo>
                  <a:lnTo>
                    <a:pt x="103" y="41"/>
                  </a:lnTo>
                  <a:lnTo>
                    <a:pt x="99" y="44"/>
                  </a:lnTo>
                  <a:lnTo>
                    <a:pt x="95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80" y="80"/>
                  </a:lnTo>
                  <a:lnTo>
                    <a:pt x="76" y="94"/>
                  </a:lnTo>
                  <a:lnTo>
                    <a:pt x="75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8" y="178"/>
                  </a:lnTo>
                  <a:lnTo>
                    <a:pt x="82" y="195"/>
                  </a:lnTo>
                  <a:lnTo>
                    <a:pt x="85" y="213"/>
                  </a:lnTo>
                  <a:lnTo>
                    <a:pt x="90" y="230"/>
                  </a:lnTo>
                  <a:lnTo>
                    <a:pt x="95" y="245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3"/>
                  </a:lnTo>
                  <a:lnTo>
                    <a:pt x="121" y="290"/>
                  </a:lnTo>
                  <a:lnTo>
                    <a:pt x="128" y="298"/>
                  </a:lnTo>
                  <a:lnTo>
                    <a:pt x="137" y="304"/>
                  </a:lnTo>
                  <a:lnTo>
                    <a:pt x="145" y="311"/>
                  </a:lnTo>
                  <a:lnTo>
                    <a:pt x="155" y="317"/>
                  </a:lnTo>
                  <a:lnTo>
                    <a:pt x="165" y="323"/>
                  </a:lnTo>
                  <a:lnTo>
                    <a:pt x="175" y="327"/>
                  </a:lnTo>
                  <a:lnTo>
                    <a:pt x="197" y="335"/>
                  </a:lnTo>
                  <a:lnTo>
                    <a:pt x="221" y="341"/>
                  </a:lnTo>
                  <a:lnTo>
                    <a:pt x="246" y="344"/>
                  </a:lnTo>
                  <a:lnTo>
                    <a:pt x="269" y="345"/>
                  </a:lnTo>
                  <a:lnTo>
                    <a:pt x="269" y="367"/>
                  </a:lnTo>
                  <a:close/>
                  <a:moveTo>
                    <a:pt x="535" y="45"/>
                  </a:moveTo>
                  <a:lnTo>
                    <a:pt x="535" y="45"/>
                  </a:lnTo>
                  <a:lnTo>
                    <a:pt x="551" y="44"/>
                  </a:lnTo>
                  <a:lnTo>
                    <a:pt x="574" y="40"/>
                  </a:lnTo>
                  <a:lnTo>
                    <a:pt x="637" y="28"/>
                  </a:lnTo>
                  <a:lnTo>
                    <a:pt x="674" y="20"/>
                  </a:lnTo>
                  <a:lnTo>
                    <a:pt x="711" y="13"/>
                  </a:lnTo>
                  <a:lnTo>
                    <a:pt x="749" y="7"/>
                  </a:lnTo>
                  <a:lnTo>
                    <a:pt x="785" y="3"/>
                  </a:lnTo>
                  <a:lnTo>
                    <a:pt x="785" y="3"/>
                  </a:lnTo>
                  <a:lnTo>
                    <a:pt x="804" y="2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777" y="27"/>
                  </a:lnTo>
                  <a:lnTo>
                    <a:pt x="750" y="30"/>
                  </a:lnTo>
                  <a:lnTo>
                    <a:pt x="724" y="34"/>
                  </a:lnTo>
                  <a:lnTo>
                    <a:pt x="699" y="41"/>
                  </a:lnTo>
                  <a:lnTo>
                    <a:pt x="676" y="48"/>
                  </a:lnTo>
                  <a:lnTo>
                    <a:pt x="666" y="53"/>
                  </a:lnTo>
                  <a:lnTo>
                    <a:pt x="656" y="57"/>
                  </a:lnTo>
                  <a:lnTo>
                    <a:pt x="648" y="62"/>
                  </a:lnTo>
                  <a:lnTo>
                    <a:pt x="640" y="69"/>
                  </a:lnTo>
                  <a:lnTo>
                    <a:pt x="634" y="75"/>
                  </a:lnTo>
                  <a:lnTo>
                    <a:pt x="628" y="82"/>
                  </a:lnTo>
                  <a:lnTo>
                    <a:pt x="628" y="82"/>
                  </a:lnTo>
                  <a:lnTo>
                    <a:pt x="625" y="88"/>
                  </a:lnTo>
                  <a:lnTo>
                    <a:pt x="621" y="95"/>
                  </a:lnTo>
                  <a:lnTo>
                    <a:pt x="619" y="101"/>
                  </a:lnTo>
                  <a:lnTo>
                    <a:pt x="617" y="109"/>
                  </a:lnTo>
                  <a:lnTo>
                    <a:pt x="616" y="125"/>
                  </a:lnTo>
                  <a:lnTo>
                    <a:pt x="617" y="142"/>
                  </a:lnTo>
                  <a:lnTo>
                    <a:pt x="619" y="161"/>
                  </a:lnTo>
                  <a:lnTo>
                    <a:pt x="624" y="179"/>
                  </a:lnTo>
                  <a:lnTo>
                    <a:pt x="630" y="199"/>
                  </a:lnTo>
                  <a:lnTo>
                    <a:pt x="638" y="217"/>
                  </a:lnTo>
                  <a:lnTo>
                    <a:pt x="647" y="236"/>
                  </a:lnTo>
                  <a:lnTo>
                    <a:pt x="657" y="254"/>
                  </a:lnTo>
                  <a:lnTo>
                    <a:pt x="669" y="271"/>
                  </a:lnTo>
                  <a:lnTo>
                    <a:pt x="681" y="287"/>
                  </a:lnTo>
                  <a:lnTo>
                    <a:pt x="693" y="301"/>
                  </a:lnTo>
                  <a:lnTo>
                    <a:pt x="707" y="313"/>
                  </a:lnTo>
                  <a:lnTo>
                    <a:pt x="719" y="324"/>
                  </a:lnTo>
                  <a:lnTo>
                    <a:pt x="732" y="331"/>
                  </a:lnTo>
                  <a:lnTo>
                    <a:pt x="732" y="331"/>
                  </a:lnTo>
                  <a:lnTo>
                    <a:pt x="740" y="335"/>
                  </a:lnTo>
                  <a:lnTo>
                    <a:pt x="749" y="338"/>
                  </a:lnTo>
                  <a:lnTo>
                    <a:pt x="768" y="343"/>
                  </a:lnTo>
                  <a:lnTo>
                    <a:pt x="790" y="345"/>
                  </a:lnTo>
                  <a:lnTo>
                    <a:pt x="811" y="346"/>
                  </a:lnTo>
                  <a:lnTo>
                    <a:pt x="812" y="368"/>
                  </a:lnTo>
                  <a:lnTo>
                    <a:pt x="812" y="368"/>
                  </a:lnTo>
                  <a:lnTo>
                    <a:pt x="790" y="368"/>
                  </a:lnTo>
                  <a:lnTo>
                    <a:pt x="770" y="365"/>
                  </a:lnTo>
                  <a:lnTo>
                    <a:pt x="750" y="360"/>
                  </a:lnTo>
                  <a:lnTo>
                    <a:pt x="734" y="355"/>
                  </a:lnTo>
                  <a:lnTo>
                    <a:pt x="718" y="348"/>
                  </a:lnTo>
                  <a:lnTo>
                    <a:pt x="704" y="340"/>
                  </a:lnTo>
                  <a:lnTo>
                    <a:pt x="691" y="331"/>
                  </a:lnTo>
                  <a:lnTo>
                    <a:pt x="680" y="323"/>
                  </a:lnTo>
                  <a:lnTo>
                    <a:pt x="670" y="313"/>
                  </a:lnTo>
                  <a:lnTo>
                    <a:pt x="661" y="303"/>
                  </a:lnTo>
                  <a:lnTo>
                    <a:pt x="653" y="295"/>
                  </a:lnTo>
                  <a:lnTo>
                    <a:pt x="646" y="285"/>
                  </a:lnTo>
                  <a:lnTo>
                    <a:pt x="636" y="269"/>
                  </a:lnTo>
                  <a:lnTo>
                    <a:pt x="629" y="256"/>
                  </a:lnTo>
                  <a:lnTo>
                    <a:pt x="629" y="256"/>
                  </a:lnTo>
                  <a:lnTo>
                    <a:pt x="624" y="245"/>
                  </a:lnTo>
                  <a:lnTo>
                    <a:pt x="619" y="234"/>
                  </a:lnTo>
                  <a:lnTo>
                    <a:pt x="612" y="213"/>
                  </a:lnTo>
                  <a:lnTo>
                    <a:pt x="606" y="192"/>
                  </a:lnTo>
                  <a:lnTo>
                    <a:pt x="598" y="172"/>
                  </a:lnTo>
                  <a:lnTo>
                    <a:pt x="593" y="163"/>
                  </a:lnTo>
                  <a:lnTo>
                    <a:pt x="589" y="154"/>
                  </a:lnTo>
                  <a:lnTo>
                    <a:pt x="583" y="147"/>
                  </a:lnTo>
                  <a:lnTo>
                    <a:pt x="577" y="140"/>
                  </a:lnTo>
                  <a:lnTo>
                    <a:pt x="569" y="135"/>
                  </a:lnTo>
                  <a:lnTo>
                    <a:pt x="559" y="132"/>
                  </a:lnTo>
                  <a:lnTo>
                    <a:pt x="549" y="129"/>
                  </a:lnTo>
                  <a:lnTo>
                    <a:pt x="536" y="128"/>
                  </a:lnTo>
                  <a:lnTo>
                    <a:pt x="536" y="128"/>
                  </a:lnTo>
                  <a:lnTo>
                    <a:pt x="524" y="129"/>
                  </a:lnTo>
                  <a:lnTo>
                    <a:pt x="514" y="132"/>
                  </a:lnTo>
                  <a:lnTo>
                    <a:pt x="505" y="135"/>
                  </a:lnTo>
                  <a:lnTo>
                    <a:pt x="497" y="140"/>
                  </a:lnTo>
                  <a:lnTo>
                    <a:pt x="490" y="147"/>
                  </a:lnTo>
                  <a:lnTo>
                    <a:pt x="485" y="153"/>
                  </a:lnTo>
                  <a:lnTo>
                    <a:pt x="480" y="162"/>
                  </a:lnTo>
                  <a:lnTo>
                    <a:pt x="477" y="170"/>
                  </a:lnTo>
                  <a:lnTo>
                    <a:pt x="470" y="190"/>
                  </a:lnTo>
                  <a:lnTo>
                    <a:pt x="464" y="211"/>
                  </a:lnTo>
                  <a:lnTo>
                    <a:pt x="458" y="233"/>
                  </a:lnTo>
                  <a:lnTo>
                    <a:pt x="454" y="244"/>
                  </a:lnTo>
                  <a:lnTo>
                    <a:pt x="450" y="254"/>
                  </a:lnTo>
                  <a:lnTo>
                    <a:pt x="450" y="254"/>
                  </a:lnTo>
                  <a:lnTo>
                    <a:pt x="444" y="267"/>
                  </a:lnTo>
                  <a:lnTo>
                    <a:pt x="434" y="284"/>
                  </a:lnTo>
                  <a:lnTo>
                    <a:pt x="427" y="294"/>
                  </a:lnTo>
                  <a:lnTo>
                    <a:pt x="421" y="303"/>
                  </a:lnTo>
                  <a:lnTo>
                    <a:pt x="412" y="313"/>
                  </a:lnTo>
                  <a:lnTo>
                    <a:pt x="403" y="323"/>
                  </a:lnTo>
                  <a:lnTo>
                    <a:pt x="391" y="331"/>
                  </a:lnTo>
                  <a:lnTo>
                    <a:pt x="379" y="340"/>
                  </a:lnTo>
                  <a:lnTo>
                    <a:pt x="366" y="349"/>
                  </a:lnTo>
                  <a:lnTo>
                    <a:pt x="350" y="355"/>
                  </a:lnTo>
                  <a:lnTo>
                    <a:pt x="332" y="360"/>
                  </a:lnTo>
                  <a:lnTo>
                    <a:pt x="313" y="365"/>
                  </a:lnTo>
                  <a:lnTo>
                    <a:pt x="293" y="367"/>
                  </a:lnTo>
                  <a:lnTo>
                    <a:pt x="269" y="367"/>
                  </a:lnTo>
                  <a:lnTo>
                    <a:pt x="269" y="345"/>
                  </a:lnTo>
                  <a:lnTo>
                    <a:pt x="269" y="345"/>
                  </a:lnTo>
                  <a:lnTo>
                    <a:pt x="293" y="345"/>
                  </a:lnTo>
                  <a:lnTo>
                    <a:pt x="314" y="342"/>
                  </a:lnTo>
                  <a:lnTo>
                    <a:pt x="334" y="337"/>
                  </a:lnTo>
                  <a:lnTo>
                    <a:pt x="344" y="333"/>
                  </a:lnTo>
                  <a:lnTo>
                    <a:pt x="352" y="330"/>
                  </a:lnTo>
                  <a:lnTo>
                    <a:pt x="352" y="330"/>
                  </a:lnTo>
                  <a:lnTo>
                    <a:pt x="365" y="323"/>
                  </a:lnTo>
                  <a:lnTo>
                    <a:pt x="378" y="312"/>
                  </a:lnTo>
                  <a:lnTo>
                    <a:pt x="389" y="300"/>
                  </a:lnTo>
                  <a:lnTo>
                    <a:pt x="402" y="286"/>
                  </a:lnTo>
                  <a:lnTo>
                    <a:pt x="413" y="270"/>
                  </a:lnTo>
                  <a:lnTo>
                    <a:pt x="423" y="254"/>
                  </a:lnTo>
                  <a:lnTo>
                    <a:pt x="432" y="235"/>
                  </a:lnTo>
                  <a:lnTo>
                    <a:pt x="440" y="217"/>
                  </a:lnTo>
                  <a:lnTo>
                    <a:pt x="446" y="197"/>
                  </a:lnTo>
                  <a:lnTo>
                    <a:pt x="452" y="179"/>
                  </a:lnTo>
                  <a:lnTo>
                    <a:pt x="455" y="161"/>
                  </a:lnTo>
                  <a:lnTo>
                    <a:pt x="457" y="142"/>
                  </a:lnTo>
                  <a:lnTo>
                    <a:pt x="457" y="125"/>
                  </a:lnTo>
                  <a:lnTo>
                    <a:pt x="453" y="109"/>
                  </a:lnTo>
                  <a:lnTo>
                    <a:pt x="451" y="101"/>
                  </a:lnTo>
                  <a:lnTo>
                    <a:pt x="449" y="95"/>
                  </a:lnTo>
                  <a:lnTo>
                    <a:pt x="445" y="88"/>
                  </a:lnTo>
                  <a:lnTo>
                    <a:pt x="441" y="82"/>
                  </a:lnTo>
                  <a:lnTo>
                    <a:pt x="441" y="82"/>
                  </a:lnTo>
                  <a:lnTo>
                    <a:pt x="435" y="75"/>
                  </a:lnTo>
                  <a:lnTo>
                    <a:pt x="428" y="69"/>
                  </a:lnTo>
                  <a:lnTo>
                    <a:pt x="421" y="62"/>
                  </a:lnTo>
                  <a:lnTo>
                    <a:pt x="412" y="57"/>
                  </a:lnTo>
                  <a:lnTo>
                    <a:pt x="402" y="53"/>
                  </a:lnTo>
                  <a:lnTo>
                    <a:pt x="391" y="47"/>
                  </a:lnTo>
                  <a:lnTo>
                    <a:pt x="369" y="40"/>
                  </a:lnTo>
                  <a:lnTo>
                    <a:pt x="344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4" y="24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79" y="2"/>
                  </a:lnTo>
                  <a:lnTo>
                    <a:pt x="279" y="2"/>
                  </a:lnTo>
                  <a:lnTo>
                    <a:pt x="311" y="6"/>
                  </a:lnTo>
                  <a:lnTo>
                    <a:pt x="343" y="12"/>
                  </a:lnTo>
                  <a:lnTo>
                    <a:pt x="411" y="26"/>
                  </a:lnTo>
                  <a:lnTo>
                    <a:pt x="443" y="33"/>
                  </a:lnTo>
                  <a:lnTo>
                    <a:pt x="476" y="39"/>
                  </a:lnTo>
                  <a:lnTo>
                    <a:pt x="506" y="43"/>
                  </a:lnTo>
                  <a:lnTo>
                    <a:pt x="520" y="45"/>
                  </a:lnTo>
                  <a:lnTo>
                    <a:pt x="535" y="45"/>
                  </a:lnTo>
                  <a:lnTo>
                    <a:pt x="535" y="45"/>
                  </a:lnTo>
                  <a:close/>
                  <a:moveTo>
                    <a:pt x="804" y="2"/>
                  </a:moveTo>
                  <a:lnTo>
                    <a:pt x="804" y="2"/>
                  </a:lnTo>
                  <a:lnTo>
                    <a:pt x="839" y="1"/>
                  </a:lnTo>
                  <a:lnTo>
                    <a:pt x="876" y="1"/>
                  </a:lnTo>
                  <a:lnTo>
                    <a:pt x="912" y="2"/>
                  </a:lnTo>
                  <a:lnTo>
                    <a:pt x="946" y="4"/>
                  </a:lnTo>
                  <a:lnTo>
                    <a:pt x="977" y="6"/>
                  </a:lnTo>
                  <a:lnTo>
                    <a:pt x="1003" y="10"/>
                  </a:lnTo>
                  <a:lnTo>
                    <a:pt x="1023" y="13"/>
                  </a:lnTo>
                  <a:lnTo>
                    <a:pt x="1035" y="15"/>
                  </a:lnTo>
                  <a:lnTo>
                    <a:pt x="1035" y="15"/>
                  </a:lnTo>
                  <a:lnTo>
                    <a:pt x="1052" y="21"/>
                  </a:lnTo>
                  <a:lnTo>
                    <a:pt x="1058" y="25"/>
                  </a:lnTo>
                  <a:lnTo>
                    <a:pt x="1061" y="28"/>
                  </a:lnTo>
                  <a:lnTo>
                    <a:pt x="1063" y="31"/>
                  </a:lnTo>
                  <a:lnTo>
                    <a:pt x="1065" y="35"/>
                  </a:lnTo>
                  <a:lnTo>
                    <a:pt x="1067" y="49"/>
                  </a:lnTo>
                  <a:lnTo>
                    <a:pt x="1067" y="49"/>
                  </a:lnTo>
                  <a:lnTo>
                    <a:pt x="1067" y="65"/>
                  </a:lnTo>
                  <a:lnTo>
                    <a:pt x="1067" y="72"/>
                  </a:lnTo>
                  <a:lnTo>
                    <a:pt x="1065" y="79"/>
                  </a:lnTo>
                  <a:lnTo>
                    <a:pt x="1062" y="84"/>
                  </a:lnTo>
                  <a:lnTo>
                    <a:pt x="1059" y="89"/>
                  </a:lnTo>
                  <a:lnTo>
                    <a:pt x="1054" y="94"/>
                  </a:lnTo>
                  <a:lnTo>
                    <a:pt x="1050" y="96"/>
                  </a:lnTo>
                  <a:lnTo>
                    <a:pt x="1050" y="96"/>
                  </a:lnTo>
                  <a:lnTo>
                    <a:pt x="1045" y="98"/>
                  </a:lnTo>
                  <a:lnTo>
                    <a:pt x="1042" y="100"/>
                  </a:lnTo>
                  <a:lnTo>
                    <a:pt x="1039" y="102"/>
                  </a:lnTo>
                  <a:lnTo>
                    <a:pt x="1036" y="107"/>
                  </a:lnTo>
                  <a:lnTo>
                    <a:pt x="1032" y="115"/>
                  </a:lnTo>
                  <a:lnTo>
                    <a:pt x="1029" y="128"/>
                  </a:lnTo>
                  <a:lnTo>
                    <a:pt x="1026" y="145"/>
                  </a:lnTo>
                  <a:lnTo>
                    <a:pt x="1023" y="164"/>
                  </a:lnTo>
                  <a:lnTo>
                    <a:pt x="1015" y="218"/>
                  </a:lnTo>
                  <a:lnTo>
                    <a:pt x="1015" y="218"/>
                  </a:lnTo>
                  <a:lnTo>
                    <a:pt x="1013" y="233"/>
                  </a:lnTo>
                  <a:lnTo>
                    <a:pt x="1011" y="246"/>
                  </a:lnTo>
                  <a:lnTo>
                    <a:pt x="1007" y="260"/>
                  </a:lnTo>
                  <a:lnTo>
                    <a:pt x="1003" y="273"/>
                  </a:lnTo>
                  <a:lnTo>
                    <a:pt x="997" y="285"/>
                  </a:lnTo>
                  <a:lnTo>
                    <a:pt x="990" y="297"/>
                  </a:lnTo>
                  <a:lnTo>
                    <a:pt x="983" y="308"/>
                  </a:lnTo>
                  <a:lnTo>
                    <a:pt x="973" y="318"/>
                  </a:lnTo>
                  <a:lnTo>
                    <a:pt x="962" y="327"/>
                  </a:lnTo>
                  <a:lnTo>
                    <a:pt x="950" y="336"/>
                  </a:lnTo>
                  <a:lnTo>
                    <a:pt x="936" y="344"/>
                  </a:lnTo>
                  <a:lnTo>
                    <a:pt x="919" y="351"/>
                  </a:lnTo>
                  <a:lnTo>
                    <a:pt x="901" y="356"/>
                  </a:lnTo>
                  <a:lnTo>
                    <a:pt x="881" y="362"/>
                  </a:lnTo>
                  <a:lnTo>
                    <a:pt x="858" y="365"/>
                  </a:lnTo>
                  <a:lnTo>
                    <a:pt x="832" y="368"/>
                  </a:lnTo>
                  <a:lnTo>
                    <a:pt x="832" y="368"/>
                  </a:lnTo>
                  <a:lnTo>
                    <a:pt x="812" y="368"/>
                  </a:lnTo>
                  <a:lnTo>
                    <a:pt x="811" y="346"/>
                  </a:lnTo>
                  <a:lnTo>
                    <a:pt x="811" y="346"/>
                  </a:lnTo>
                  <a:lnTo>
                    <a:pt x="836" y="346"/>
                  </a:lnTo>
                  <a:lnTo>
                    <a:pt x="860" y="343"/>
                  </a:lnTo>
                  <a:lnTo>
                    <a:pt x="884" y="338"/>
                  </a:lnTo>
                  <a:lnTo>
                    <a:pt x="896" y="333"/>
                  </a:lnTo>
                  <a:lnTo>
                    <a:pt x="907" y="329"/>
                  </a:lnTo>
                  <a:lnTo>
                    <a:pt x="918" y="325"/>
                  </a:lnTo>
                  <a:lnTo>
                    <a:pt x="928" y="319"/>
                  </a:lnTo>
                  <a:lnTo>
                    <a:pt x="938" y="314"/>
                  </a:lnTo>
                  <a:lnTo>
                    <a:pt x="946" y="308"/>
                  </a:lnTo>
                  <a:lnTo>
                    <a:pt x="955" y="300"/>
                  </a:lnTo>
                  <a:lnTo>
                    <a:pt x="961" y="292"/>
                  </a:lnTo>
                  <a:lnTo>
                    <a:pt x="967" y="284"/>
                  </a:lnTo>
                  <a:lnTo>
                    <a:pt x="973" y="275"/>
                  </a:lnTo>
                  <a:lnTo>
                    <a:pt x="973" y="275"/>
                  </a:lnTo>
                  <a:lnTo>
                    <a:pt x="978" y="262"/>
                  </a:lnTo>
                  <a:lnTo>
                    <a:pt x="984" y="247"/>
                  </a:lnTo>
                  <a:lnTo>
                    <a:pt x="988" y="231"/>
                  </a:lnTo>
                  <a:lnTo>
                    <a:pt x="992" y="215"/>
                  </a:lnTo>
                  <a:lnTo>
                    <a:pt x="995" y="197"/>
                  </a:lnTo>
                  <a:lnTo>
                    <a:pt x="997" y="180"/>
                  </a:lnTo>
                  <a:lnTo>
                    <a:pt x="998" y="162"/>
                  </a:lnTo>
                  <a:lnTo>
                    <a:pt x="998" y="145"/>
                  </a:lnTo>
                  <a:lnTo>
                    <a:pt x="998" y="127"/>
                  </a:lnTo>
                  <a:lnTo>
                    <a:pt x="996" y="111"/>
                  </a:lnTo>
                  <a:lnTo>
                    <a:pt x="994" y="96"/>
                  </a:lnTo>
                  <a:lnTo>
                    <a:pt x="990" y="82"/>
                  </a:lnTo>
                  <a:lnTo>
                    <a:pt x="985" y="69"/>
                  </a:lnTo>
                  <a:lnTo>
                    <a:pt x="979" y="58"/>
                  </a:lnTo>
                  <a:lnTo>
                    <a:pt x="973" y="49"/>
                  </a:lnTo>
                  <a:lnTo>
                    <a:pt x="968" y="45"/>
                  </a:lnTo>
                  <a:lnTo>
                    <a:pt x="964" y="43"/>
                  </a:lnTo>
                  <a:lnTo>
                    <a:pt x="964" y="43"/>
                  </a:lnTo>
                  <a:lnTo>
                    <a:pt x="953" y="38"/>
                  </a:lnTo>
                  <a:lnTo>
                    <a:pt x="940" y="34"/>
                  </a:lnTo>
                  <a:lnTo>
                    <a:pt x="923" y="30"/>
                  </a:lnTo>
                  <a:lnTo>
                    <a:pt x="903" y="28"/>
                  </a:lnTo>
                  <a:lnTo>
                    <a:pt x="881" y="26"/>
                  </a:lnTo>
                  <a:lnTo>
                    <a:pt x="857" y="25"/>
                  </a:lnTo>
                  <a:lnTo>
                    <a:pt x="831" y="24"/>
                  </a:lnTo>
                  <a:lnTo>
                    <a:pt x="805" y="25"/>
                  </a:lnTo>
                  <a:lnTo>
                    <a:pt x="804" y="2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 flipH="1">
              <a:off x="6909954" y="5930582"/>
              <a:ext cx="60830" cy="74710"/>
            </a:xfrm>
            <a:custGeom>
              <a:avLst/>
              <a:gdLst>
                <a:gd name="T0" fmla="*/ 154 w 207"/>
                <a:gd name="T1" fmla="*/ 2 h 304"/>
                <a:gd name="T2" fmla="*/ 135 w 207"/>
                <a:gd name="T3" fmla="*/ 0 h 304"/>
                <a:gd name="T4" fmla="*/ 115 w 207"/>
                <a:gd name="T5" fmla="*/ 3 h 304"/>
                <a:gd name="T6" fmla="*/ 95 w 207"/>
                <a:gd name="T7" fmla="*/ 11 h 304"/>
                <a:gd name="T8" fmla="*/ 76 w 207"/>
                <a:gd name="T9" fmla="*/ 25 h 304"/>
                <a:gd name="T10" fmla="*/ 57 w 207"/>
                <a:gd name="T11" fmla="*/ 44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3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6 w 207"/>
                <a:gd name="T27" fmla="*/ 249 h 304"/>
                <a:gd name="T28" fmla="*/ 15 w 207"/>
                <a:gd name="T29" fmla="*/ 270 h 304"/>
                <a:gd name="T30" fmla="*/ 28 w 207"/>
                <a:gd name="T31" fmla="*/ 286 h 304"/>
                <a:gd name="T32" fmla="*/ 43 w 207"/>
                <a:gd name="T33" fmla="*/ 298 h 304"/>
                <a:gd name="T34" fmla="*/ 52 w 207"/>
                <a:gd name="T35" fmla="*/ 301 h 304"/>
                <a:gd name="T36" fmla="*/ 71 w 207"/>
                <a:gd name="T37" fmla="*/ 304 h 304"/>
                <a:gd name="T38" fmla="*/ 90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59 h 304"/>
                <a:gd name="T46" fmla="*/ 166 w 207"/>
                <a:gd name="T47" fmla="*/ 236 h 304"/>
                <a:gd name="T48" fmla="*/ 181 w 207"/>
                <a:gd name="T49" fmla="*/ 210 h 304"/>
                <a:gd name="T50" fmla="*/ 192 w 207"/>
                <a:gd name="T51" fmla="*/ 180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199 w 207"/>
                <a:gd name="T61" fmla="*/ 55 h 304"/>
                <a:gd name="T62" fmla="*/ 191 w 207"/>
                <a:gd name="T63" fmla="*/ 34 h 304"/>
                <a:gd name="T64" fmla="*/ 179 w 207"/>
                <a:gd name="T65" fmla="*/ 17 h 304"/>
                <a:gd name="T66" fmla="*/ 163 w 207"/>
                <a:gd name="T67" fmla="*/ 6 h 304"/>
                <a:gd name="T68" fmla="*/ 154 w 207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2"/>
                  </a:moveTo>
                  <a:lnTo>
                    <a:pt x="154" y="2"/>
                  </a:lnTo>
                  <a:lnTo>
                    <a:pt x="144" y="0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6"/>
                  </a:lnTo>
                  <a:lnTo>
                    <a:pt x="95" y="11"/>
                  </a:lnTo>
                  <a:lnTo>
                    <a:pt x="86" y="18"/>
                  </a:lnTo>
                  <a:lnTo>
                    <a:pt x="76" y="25"/>
                  </a:lnTo>
                  <a:lnTo>
                    <a:pt x="66" y="34"/>
                  </a:lnTo>
                  <a:lnTo>
                    <a:pt x="57" y="44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2" y="79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3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1" y="225"/>
                  </a:lnTo>
                  <a:lnTo>
                    <a:pt x="3" y="237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0"/>
                  </a:lnTo>
                  <a:lnTo>
                    <a:pt x="21" y="278"/>
                  </a:lnTo>
                  <a:lnTo>
                    <a:pt x="28" y="286"/>
                  </a:lnTo>
                  <a:lnTo>
                    <a:pt x="34" y="292"/>
                  </a:lnTo>
                  <a:lnTo>
                    <a:pt x="43" y="298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61" y="303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0" y="301"/>
                  </a:lnTo>
                  <a:lnTo>
                    <a:pt x="100" y="297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68"/>
                  </a:lnTo>
                  <a:lnTo>
                    <a:pt x="149" y="259"/>
                  </a:lnTo>
                  <a:lnTo>
                    <a:pt x="158" y="248"/>
                  </a:lnTo>
                  <a:lnTo>
                    <a:pt x="166" y="236"/>
                  </a:lnTo>
                  <a:lnTo>
                    <a:pt x="173" y="223"/>
                  </a:lnTo>
                  <a:lnTo>
                    <a:pt x="181" y="210"/>
                  </a:lnTo>
                  <a:lnTo>
                    <a:pt x="187" y="195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6" y="119"/>
                  </a:lnTo>
                  <a:lnTo>
                    <a:pt x="207" y="105"/>
                  </a:lnTo>
                  <a:lnTo>
                    <a:pt x="206" y="91"/>
                  </a:lnTo>
                  <a:lnTo>
                    <a:pt x="205" y="78"/>
                  </a:lnTo>
                  <a:lnTo>
                    <a:pt x="203" y="65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4"/>
                  </a:lnTo>
                  <a:lnTo>
                    <a:pt x="179" y="17"/>
                  </a:lnTo>
                  <a:lnTo>
                    <a:pt x="171" y="10"/>
                  </a:lnTo>
                  <a:lnTo>
                    <a:pt x="163" y="6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 flipH="1">
              <a:off x="7221056" y="5930582"/>
              <a:ext cx="60830" cy="74710"/>
            </a:xfrm>
            <a:custGeom>
              <a:avLst/>
              <a:gdLst>
                <a:gd name="T0" fmla="*/ 53 w 208"/>
                <a:gd name="T1" fmla="*/ 2 h 304"/>
                <a:gd name="T2" fmla="*/ 72 w 208"/>
                <a:gd name="T3" fmla="*/ 0 h 304"/>
                <a:gd name="T4" fmla="*/ 92 w 208"/>
                <a:gd name="T5" fmla="*/ 3 h 304"/>
                <a:gd name="T6" fmla="*/ 112 w 208"/>
                <a:gd name="T7" fmla="*/ 11 h 304"/>
                <a:gd name="T8" fmla="*/ 131 w 208"/>
                <a:gd name="T9" fmla="*/ 25 h 304"/>
                <a:gd name="T10" fmla="*/ 151 w 208"/>
                <a:gd name="T11" fmla="*/ 44 h 304"/>
                <a:gd name="T12" fmla="*/ 167 w 208"/>
                <a:gd name="T13" fmla="*/ 68 h 304"/>
                <a:gd name="T14" fmla="*/ 182 w 208"/>
                <a:gd name="T15" fmla="*/ 94 h 304"/>
                <a:gd name="T16" fmla="*/ 194 w 208"/>
                <a:gd name="T17" fmla="*/ 123 h 304"/>
                <a:gd name="T18" fmla="*/ 199 w 208"/>
                <a:gd name="T19" fmla="*/ 139 h 304"/>
                <a:gd name="T20" fmla="*/ 205 w 208"/>
                <a:gd name="T21" fmla="*/ 169 h 304"/>
                <a:gd name="T22" fmla="*/ 208 w 208"/>
                <a:gd name="T23" fmla="*/ 198 h 304"/>
                <a:gd name="T24" fmla="*/ 207 w 208"/>
                <a:gd name="T25" fmla="*/ 225 h 304"/>
                <a:gd name="T26" fmla="*/ 201 w 208"/>
                <a:gd name="T27" fmla="*/ 249 h 304"/>
                <a:gd name="T28" fmla="*/ 192 w 208"/>
                <a:gd name="T29" fmla="*/ 270 h 304"/>
                <a:gd name="T30" fmla="*/ 180 w 208"/>
                <a:gd name="T31" fmla="*/ 286 h 304"/>
                <a:gd name="T32" fmla="*/ 164 w 208"/>
                <a:gd name="T33" fmla="*/ 298 h 304"/>
                <a:gd name="T34" fmla="*/ 155 w 208"/>
                <a:gd name="T35" fmla="*/ 301 h 304"/>
                <a:gd name="T36" fmla="*/ 136 w 208"/>
                <a:gd name="T37" fmla="*/ 304 h 304"/>
                <a:gd name="T38" fmla="*/ 116 w 208"/>
                <a:gd name="T39" fmla="*/ 301 h 304"/>
                <a:gd name="T40" fmla="*/ 97 w 208"/>
                <a:gd name="T41" fmla="*/ 292 h 304"/>
                <a:gd name="T42" fmla="*/ 76 w 208"/>
                <a:gd name="T43" fmla="*/ 278 h 304"/>
                <a:gd name="T44" fmla="*/ 59 w 208"/>
                <a:gd name="T45" fmla="*/ 259 h 304"/>
                <a:gd name="T46" fmla="*/ 42 w 208"/>
                <a:gd name="T47" fmla="*/ 236 h 304"/>
                <a:gd name="T48" fmla="*/ 26 w 208"/>
                <a:gd name="T49" fmla="*/ 210 h 304"/>
                <a:gd name="T50" fmla="*/ 14 w 208"/>
                <a:gd name="T51" fmla="*/ 180 h 304"/>
                <a:gd name="T52" fmla="*/ 9 w 208"/>
                <a:gd name="T53" fmla="*/ 165 h 304"/>
                <a:gd name="T54" fmla="*/ 2 w 208"/>
                <a:gd name="T55" fmla="*/ 135 h 304"/>
                <a:gd name="T56" fmla="*/ 0 w 208"/>
                <a:gd name="T57" fmla="*/ 105 h 304"/>
                <a:gd name="T58" fmla="*/ 2 w 208"/>
                <a:gd name="T59" fmla="*/ 78 h 304"/>
                <a:gd name="T60" fmla="*/ 7 w 208"/>
                <a:gd name="T61" fmla="*/ 55 h 304"/>
                <a:gd name="T62" fmla="*/ 16 w 208"/>
                <a:gd name="T63" fmla="*/ 34 h 304"/>
                <a:gd name="T64" fmla="*/ 28 w 208"/>
                <a:gd name="T65" fmla="*/ 17 h 304"/>
                <a:gd name="T66" fmla="*/ 44 w 208"/>
                <a:gd name="T67" fmla="*/ 6 h 304"/>
                <a:gd name="T68" fmla="*/ 53 w 208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4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6"/>
                  </a:lnTo>
                  <a:lnTo>
                    <a:pt x="112" y="11"/>
                  </a:lnTo>
                  <a:lnTo>
                    <a:pt x="121" y="18"/>
                  </a:lnTo>
                  <a:lnTo>
                    <a:pt x="131" y="25"/>
                  </a:lnTo>
                  <a:lnTo>
                    <a:pt x="140" y="34"/>
                  </a:lnTo>
                  <a:lnTo>
                    <a:pt x="151" y="44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5" y="79"/>
                  </a:lnTo>
                  <a:lnTo>
                    <a:pt x="182" y="94"/>
                  </a:lnTo>
                  <a:lnTo>
                    <a:pt x="189" y="108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199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7" y="183"/>
                  </a:lnTo>
                  <a:lnTo>
                    <a:pt x="208" y="198"/>
                  </a:lnTo>
                  <a:lnTo>
                    <a:pt x="208" y="211"/>
                  </a:lnTo>
                  <a:lnTo>
                    <a:pt x="207" y="225"/>
                  </a:lnTo>
                  <a:lnTo>
                    <a:pt x="204" y="237"/>
                  </a:lnTo>
                  <a:lnTo>
                    <a:pt x="201" y="249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6" y="278"/>
                  </a:lnTo>
                  <a:lnTo>
                    <a:pt x="180" y="286"/>
                  </a:lnTo>
                  <a:lnTo>
                    <a:pt x="172" y="292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6" y="303"/>
                  </a:lnTo>
                  <a:lnTo>
                    <a:pt x="136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7" y="297"/>
                  </a:lnTo>
                  <a:lnTo>
                    <a:pt x="97" y="292"/>
                  </a:lnTo>
                  <a:lnTo>
                    <a:pt x="87" y="286"/>
                  </a:lnTo>
                  <a:lnTo>
                    <a:pt x="76" y="278"/>
                  </a:lnTo>
                  <a:lnTo>
                    <a:pt x="68" y="268"/>
                  </a:lnTo>
                  <a:lnTo>
                    <a:pt x="59" y="259"/>
                  </a:lnTo>
                  <a:lnTo>
                    <a:pt x="50" y="248"/>
                  </a:lnTo>
                  <a:lnTo>
                    <a:pt x="42" y="236"/>
                  </a:lnTo>
                  <a:lnTo>
                    <a:pt x="34" y="223"/>
                  </a:lnTo>
                  <a:lnTo>
                    <a:pt x="26" y="210"/>
                  </a:lnTo>
                  <a:lnTo>
                    <a:pt x="20" y="195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6" y="150"/>
                  </a:lnTo>
                  <a:lnTo>
                    <a:pt x="2" y="135"/>
                  </a:lnTo>
                  <a:lnTo>
                    <a:pt x="1" y="119"/>
                  </a:lnTo>
                  <a:lnTo>
                    <a:pt x="0" y="105"/>
                  </a:lnTo>
                  <a:lnTo>
                    <a:pt x="1" y="91"/>
                  </a:lnTo>
                  <a:lnTo>
                    <a:pt x="2" y="78"/>
                  </a:lnTo>
                  <a:lnTo>
                    <a:pt x="5" y="65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4"/>
                  </a:lnTo>
                  <a:lnTo>
                    <a:pt x="28" y="17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 flipH="1">
              <a:off x="6908216" y="6151236"/>
              <a:ext cx="142516" cy="283201"/>
            </a:xfrm>
            <a:custGeom>
              <a:avLst/>
              <a:gdLst>
                <a:gd name="T0" fmla="*/ 122 w 491"/>
                <a:gd name="T1" fmla="*/ 0 h 1140"/>
                <a:gd name="T2" fmla="*/ 122 w 491"/>
                <a:gd name="T3" fmla="*/ 123 h 1140"/>
                <a:gd name="T4" fmla="*/ 0 w 491"/>
                <a:gd name="T5" fmla="*/ 1140 h 1140"/>
                <a:gd name="T6" fmla="*/ 211 w 491"/>
                <a:gd name="T7" fmla="*/ 1140 h 1140"/>
                <a:gd name="T8" fmla="*/ 442 w 491"/>
                <a:gd name="T9" fmla="*/ 687 h 1140"/>
                <a:gd name="T10" fmla="*/ 221 w 491"/>
                <a:gd name="T11" fmla="*/ 545 h 1140"/>
                <a:gd name="T12" fmla="*/ 491 w 491"/>
                <a:gd name="T13" fmla="*/ 424 h 1140"/>
                <a:gd name="T14" fmla="*/ 242 w 491"/>
                <a:gd name="T15" fmla="*/ 52 h 1140"/>
                <a:gd name="T16" fmla="*/ 122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122" y="0"/>
                  </a:moveTo>
                  <a:lnTo>
                    <a:pt x="122" y="123"/>
                  </a:lnTo>
                  <a:lnTo>
                    <a:pt x="0" y="1140"/>
                  </a:lnTo>
                  <a:lnTo>
                    <a:pt x="211" y="1140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4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 flipH="1">
              <a:off x="7142846" y="6151236"/>
              <a:ext cx="142516" cy="283201"/>
            </a:xfrm>
            <a:custGeom>
              <a:avLst/>
              <a:gdLst>
                <a:gd name="T0" fmla="*/ 368 w 491"/>
                <a:gd name="T1" fmla="*/ 0 h 1140"/>
                <a:gd name="T2" fmla="*/ 368 w 491"/>
                <a:gd name="T3" fmla="*/ 123 h 1140"/>
                <a:gd name="T4" fmla="*/ 491 w 491"/>
                <a:gd name="T5" fmla="*/ 1140 h 1140"/>
                <a:gd name="T6" fmla="*/ 280 w 491"/>
                <a:gd name="T7" fmla="*/ 1140 h 1140"/>
                <a:gd name="T8" fmla="*/ 49 w 491"/>
                <a:gd name="T9" fmla="*/ 687 h 1140"/>
                <a:gd name="T10" fmla="*/ 270 w 491"/>
                <a:gd name="T11" fmla="*/ 545 h 1140"/>
                <a:gd name="T12" fmla="*/ 0 w 491"/>
                <a:gd name="T13" fmla="*/ 424 h 1140"/>
                <a:gd name="T14" fmla="*/ 221 w 491"/>
                <a:gd name="T15" fmla="*/ 64 h 1140"/>
                <a:gd name="T16" fmla="*/ 368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368" y="0"/>
                  </a:moveTo>
                  <a:lnTo>
                    <a:pt x="368" y="123"/>
                  </a:lnTo>
                  <a:lnTo>
                    <a:pt x="491" y="1140"/>
                  </a:lnTo>
                  <a:lnTo>
                    <a:pt x="280" y="1140"/>
                  </a:lnTo>
                  <a:lnTo>
                    <a:pt x="49" y="687"/>
                  </a:lnTo>
                  <a:lnTo>
                    <a:pt x="270" y="545"/>
                  </a:lnTo>
                  <a:lnTo>
                    <a:pt x="0" y="424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3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69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7"/>
            <p:cNvSpPr>
              <a:spLocks/>
            </p:cNvSpPr>
            <p:nvPr/>
          </p:nvSpPr>
          <p:spPr bwMode="auto">
            <a:xfrm flipH="1">
              <a:off x="6911692" y="5727303"/>
              <a:ext cx="385836" cy="328374"/>
            </a:xfrm>
            <a:custGeom>
              <a:avLst/>
              <a:gdLst>
                <a:gd name="T0" fmla="*/ 226 w 1335"/>
                <a:gd name="T1" fmla="*/ 145 h 1323"/>
                <a:gd name="T2" fmla="*/ 164 w 1335"/>
                <a:gd name="T3" fmla="*/ 168 h 1323"/>
                <a:gd name="T4" fmla="*/ 112 w 1335"/>
                <a:gd name="T5" fmla="*/ 201 h 1323"/>
                <a:gd name="T6" fmla="*/ 72 w 1335"/>
                <a:gd name="T7" fmla="*/ 247 h 1323"/>
                <a:gd name="T8" fmla="*/ 40 w 1335"/>
                <a:gd name="T9" fmla="*/ 299 h 1323"/>
                <a:gd name="T10" fmla="*/ 19 w 1335"/>
                <a:gd name="T11" fmla="*/ 361 h 1323"/>
                <a:gd name="T12" fmla="*/ 7 w 1335"/>
                <a:gd name="T13" fmla="*/ 421 h 1323"/>
                <a:gd name="T14" fmla="*/ 0 w 1335"/>
                <a:gd name="T15" fmla="*/ 524 h 1323"/>
                <a:gd name="T16" fmla="*/ 8 w 1335"/>
                <a:gd name="T17" fmla="*/ 637 h 1323"/>
                <a:gd name="T18" fmla="*/ 30 w 1335"/>
                <a:gd name="T19" fmla="*/ 756 h 1323"/>
                <a:gd name="T20" fmla="*/ 69 w 1335"/>
                <a:gd name="T21" fmla="*/ 875 h 1323"/>
                <a:gd name="T22" fmla="*/ 124 w 1335"/>
                <a:gd name="T23" fmla="*/ 989 h 1323"/>
                <a:gd name="T24" fmla="*/ 198 w 1335"/>
                <a:gd name="T25" fmla="*/ 1094 h 1323"/>
                <a:gd name="T26" fmla="*/ 241 w 1335"/>
                <a:gd name="T27" fmla="*/ 1142 h 1323"/>
                <a:gd name="T28" fmla="*/ 289 w 1335"/>
                <a:gd name="T29" fmla="*/ 1185 h 1323"/>
                <a:gd name="T30" fmla="*/ 342 w 1335"/>
                <a:gd name="T31" fmla="*/ 1224 h 1323"/>
                <a:gd name="T32" fmla="*/ 400 w 1335"/>
                <a:gd name="T33" fmla="*/ 1257 h 1323"/>
                <a:gd name="T34" fmla="*/ 463 w 1335"/>
                <a:gd name="T35" fmla="*/ 1284 h 1323"/>
                <a:gd name="T36" fmla="*/ 530 w 1335"/>
                <a:gd name="T37" fmla="*/ 1305 h 1323"/>
                <a:gd name="T38" fmla="*/ 603 w 1335"/>
                <a:gd name="T39" fmla="*/ 1318 h 1323"/>
                <a:gd name="T40" fmla="*/ 682 w 1335"/>
                <a:gd name="T41" fmla="*/ 1323 h 1323"/>
                <a:gd name="T42" fmla="*/ 790 w 1335"/>
                <a:gd name="T43" fmla="*/ 1321 h 1323"/>
                <a:gd name="T44" fmla="*/ 912 w 1335"/>
                <a:gd name="T45" fmla="*/ 1306 h 1323"/>
                <a:gd name="T46" fmla="*/ 978 w 1335"/>
                <a:gd name="T47" fmla="*/ 1291 h 1323"/>
                <a:gd name="T48" fmla="*/ 1040 w 1335"/>
                <a:gd name="T49" fmla="*/ 1269 h 1323"/>
                <a:gd name="T50" fmla="*/ 1096 w 1335"/>
                <a:gd name="T51" fmla="*/ 1242 h 1323"/>
                <a:gd name="T52" fmla="*/ 1145 w 1335"/>
                <a:gd name="T53" fmla="*/ 1209 h 1323"/>
                <a:gd name="T54" fmla="*/ 1188 w 1335"/>
                <a:gd name="T55" fmla="*/ 1168 h 1323"/>
                <a:gd name="T56" fmla="*/ 1225 w 1335"/>
                <a:gd name="T57" fmla="*/ 1120 h 1323"/>
                <a:gd name="T58" fmla="*/ 1255 w 1335"/>
                <a:gd name="T59" fmla="*/ 1064 h 1323"/>
                <a:gd name="T60" fmla="*/ 1271 w 1335"/>
                <a:gd name="T61" fmla="*/ 1022 h 1323"/>
                <a:gd name="T62" fmla="*/ 1309 w 1335"/>
                <a:gd name="T63" fmla="*/ 879 h 1323"/>
                <a:gd name="T64" fmla="*/ 1331 w 1335"/>
                <a:gd name="T65" fmla="*/ 718 h 1323"/>
                <a:gd name="T66" fmla="*/ 1335 w 1335"/>
                <a:gd name="T67" fmla="*/ 607 h 1323"/>
                <a:gd name="T68" fmla="*/ 1329 w 1335"/>
                <a:gd name="T69" fmla="*/ 524 h 1323"/>
                <a:gd name="T70" fmla="*/ 1317 w 1335"/>
                <a:gd name="T71" fmla="*/ 443 h 1323"/>
                <a:gd name="T72" fmla="*/ 1296 w 1335"/>
                <a:gd name="T73" fmla="*/ 366 h 1323"/>
                <a:gd name="T74" fmla="*/ 1266 w 1335"/>
                <a:gd name="T75" fmla="*/ 294 h 1323"/>
                <a:gd name="T76" fmla="*/ 1227 w 1335"/>
                <a:gd name="T77" fmla="*/ 228 h 1323"/>
                <a:gd name="T78" fmla="*/ 1191 w 1335"/>
                <a:gd name="T79" fmla="*/ 185 h 1323"/>
                <a:gd name="T80" fmla="*/ 1122 w 1335"/>
                <a:gd name="T81" fmla="*/ 122 h 1323"/>
                <a:gd name="T82" fmla="*/ 1042 w 1335"/>
                <a:gd name="T83" fmla="*/ 73 h 1323"/>
                <a:gd name="T84" fmla="*/ 955 w 1335"/>
                <a:gd name="T85" fmla="*/ 36 h 1323"/>
                <a:gd name="T86" fmla="*/ 861 w 1335"/>
                <a:gd name="T87" fmla="*/ 12 h 1323"/>
                <a:gd name="T88" fmla="*/ 764 w 1335"/>
                <a:gd name="T89" fmla="*/ 1 h 1323"/>
                <a:gd name="T90" fmla="*/ 664 w 1335"/>
                <a:gd name="T91" fmla="*/ 2 h 1323"/>
                <a:gd name="T92" fmla="*/ 563 w 1335"/>
                <a:gd name="T93" fmla="*/ 15 h 1323"/>
                <a:gd name="T94" fmla="*/ 464 w 1335"/>
                <a:gd name="T95" fmla="*/ 40 h 1323"/>
                <a:gd name="T96" fmla="*/ 369 w 1335"/>
                <a:gd name="T97" fmla="*/ 76 h 1323"/>
                <a:gd name="T98" fmla="*/ 278 w 1335"/>
                <a:gd name="T99" fmla="*/ 1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35" h="1323">
                  <a:moveTo>
                    <a:pt x="250" y="141"/>
                  </a:moveTo>
                  <a:lnTo>
                    <a:pt x="250" y="141"/>
                  </a:lnTo>
                  <a:lnTo>
                    <a:pt x="226" y="145"/>
                  </a:lnTo>
                  <a:lnTo>
                    <a:pt x="204" y="152"/>
                  </a:lnTo>
                  <a:lnTo>
                    <a:pt x="183" y="159"/>
                  </a:lnTo>
                  <a:lnTo>
                    <a:pt x="164" y="168"/>
                  </a:lnTo>
                  <a:lnTo>
                    <a:pt x="145" y="177"/>
                  </a:lnTo>
                  <a:lnTo>
                    <a:pt x="128" y="189"/>
                  </a:lnTo>
                  <a:lnTo>
                    <a:pt x="112" y="201"/>
                  </a:lnTo>
                  <a:lnTo>
                    <a:pt x="97" y="215"/>
                  </a:lnTo>
                  <a:lnTo>
                    <a:pt x="84" y="230"/>
                  </a:lnTo>
                  <a:lnTo>
                    <a:pt x="72" y="247"/>
                  </a:lnTo>
                  <a:lnTo>
                    <a:pt x="59" y="263"/>
                  </a:lnTo>
                  <a:lnTo>
                    <a:pt x="49" y="281"/>
                  </a:lnTo>
                  <a:lnTo>
                    <a:pt x="40" y="299"/>
                  </a:lnTo>
                  <a:lnTo>
                    <a:pt x="32" y="320"/>
                  </a:lnTo>
                  <a:lnTo>
                    <a:pt x="25" y="340"/>
                  </a:lnTo>
                  <a:lnTo>
                    <a:pt x="19" y="361"/>
                  </a:lnTo>
                  <a:lnTo>
                    <a:pt x="19" y="361"/>
                  </a:lnTo>
                  <a:lnTo>
                    <a:pt x="12" y="391"/>
                  </a:lnTo>
                  <a:lnTo>
                    <a:pt x="7" y="421"/>
                  </a:lnTo>
                  <a:lnTo>
                    <a:pt x="3" y="455"/>
                  </a:lnTo>
                  <a:lnTo>
                    <a:pt x="1" y="488"/>
                  </a:lnTo>
                  <a:lnTo>
                    <a:pt x="0" y="524"/>
                  </a:lnTo>
                  <a:lnTo>
                    <a:pt x="1" y="561"/>
                  </a:lnTo>
                  <a:lnTo>
                    <a:pt x="3" y="599"/>
                  </a:lnTo>
                  <a:lnTo>
                    <a:pt x="8" y="637"/>
                  </a:lnTo>
                  <a:lnTo>
                    <a:pt x="13" y="676"/>
                  </a:lnTo>
                  <a:lnTo>
                    <a:pt x="21" y="716"/>
                  </a:lnTo>
                  <a:lnTo>
                    <a:pt x="30" y="756"/>
                  </a:lnTo>
                  <a:lnTo>
                    <a:pt x="41" y="796"/>
                  </a:lnTo>
                  <a:lnTo>
                    <a:pt x="55" y="835"/>
                  </a:lnTo>
                  <a:lnTo>
                    <a:pt x="69" y="875"/>
                  </a:lnTo>
                  <a:lnTo>
                    <a:pt x="86" y="914"/>
                  </a:lnTo>
                  <a:lnTo>
                    <a:pt x="104" y="952"/>
                  </a:lnTo>
                  <a:lnTo>
                    <a:pt x="124" y="989"/>
                  </a:lnTo>
                  <a:lnTo>
                    <a:pt x="147" y="1026"/>
                  </a:lnTo>
                  <a:lnTo>
                    <a:pt x="172" y="1061"/>
                  </a:lnTo>
                  <a:lnTo>
                    <a:pt x="198" y="1094"/>
                  </a:lnTo>
                  <a:lnTo>
                    <a:pt x="212" y="1110"/>
                  </a:lnTo>
                  <a:lnTo>
                    <a:pt x="226" y="1127"/>
                  </a:lnTo>
                  <a:lnTo>
                    <a:pt x="241" y="1142"/>
                  </a:lnTo>
                  <a:lnTo>
                    <a:pt x="257" y="1157"/>
                  </a:lnTo>
                  <a:lnTo>
                    <a:pt x="272" y="1171"/>
                  </a:lnTo>
                  <a:lnTo>
                    <a:pt x="289" y="1185"/>
                  </a:lnTo>
                  <a:lnTo>
                    <a:pt x="306" y="1199"/>
                  </a:lnTo>
                  <a:lnTo>
                    <a:pt x="324" y="1212"/>
                  </a:lnTo>
                  <a:lnTo>
                    <a:pt x="342" y="1224"/>
                  </a:lnTo>
                  <a:lnTo>
                    <a:pt x="361" y="1236"/>
                  </a:lnTo>
                  <a:lnTo>
                    <a:pt x="380" y="1247"/>
                  </a:lnTo>
                  <a:lnTo>
                    <a:pt x="400" y="1257"/>
                  </a:lnTo>
                  <a:lnTo>
                    <a:pt x="421" y="1267"/>
                  </a:lnTo>
                  <a:lnTo>
                    <a:pt x="441" y="1276"/>
                  </a:lnTo>
                  <a:lnTo>
                    <a:pt x="463" y="1284"/>
                  </a:lnTo>
                  <a:lnTo>
                    <a:pt x="484" y="1292"/>
                  </a:lnTo>
                  <a:lnTo>
                    <a:pt x="507" y="1298"/>
                  </a:lnTo>
                  <a:lnTo>
                    <a:pt x="530" y="1305"/>
                  </a:lnTo>
                  <a:lnTo>
                    <a:pt x="554" y="1309"/>
                  </a:lnTo>
                  <a:lnTo>
                    <a:pt x="579" y="1313"/>
                  </a:lnTo>
                  <a:lnTo>
                    <a:pt x="603" y="1318"/>
                  </a:lnTo>
                  <a:lnTo>
                    <a:pt x="629" y="1320"/>
                  </a:lnTo>
                  <a:lnTo>
                    <a:pt x="655" y="1322"/>
                  </a:lnTo>
                  <a:lnTo>
                    <a:pt x="682" y="1323"/>
                  </a:lnTo>
                  <a:lnTo>
                    <a:pt x="682" y="1323"/>
                  </a:lnTo>
                  <a:lnTo>
                    <a:pt x="737" y="1322"/>
                  </a:lnTo>
                  <a:lnTo>
                    <a:pt x="790" y="1321"/>
                  </a:lnTo>
                  <a:lnTo>
                    <a:pt x="840" y="1317"/>
                  </a:lnTo>
                  <a:lnTo>
                    <a:pt x="888" y="1310"/>
                  </a:lnTo>
                  <a:lnTo>
                    <a:pt x="912" y="1306"/>
                  </a:lnTo>
                  <a:lnTo>
                    <a:pt x="934" y="1302"/>
                  </a:lnTo>
                  <a:lnTo>
                    <a:pt x="957" y="1296"/>
                  </a:lnTo>
                  <a:lnTo>
                    <a:pt x="978" y="1291"/>
                  </a:lnTo>
                  <a:lnTo>
                    <a:pt x="999" y="1284"/>
                  </a:lnTo>
                  <a:lnTo>
                    <a:pt x="1020" y="1277"/>
                  </a:lnTo>
                  <a:lnTo>
                    <a:pt x="1040" y="1269"/>
                  </a:lnTo>
                  <a:lnTo>
                    <a:pt x="1059" y="1261"/>
                  </a:lnTo>
                  <a:lnTo>
                    <a:pt x="1078" y="1252"/>
                  </a:lnTo>
                  <a:lnTo>
                    <a:pt x="1096" y="1242"/>
                  </a:lnTo>
                  <a:lnTo>
                    <a:pt x="1113" y="1231"/>
                  </a:lnTo>
                  <a:lnTo>
                    <a:pt x="1130" y="1221"/>
                  </a:lnTo>
                  <a:lnTo>
                    <a:pt x="1145" y="1209"/>
                  </a:lnTo>
                  <a:lnTo>
                    <a:pt x="1160" y="1196"/>
                  </a:lnTo>
                  <a:lnTo>
                    <a:pt x="1174" y="1182"/>
                  </a:lnTo>
                  <a:lnTo>
                    <a:pt x="1188" y="1168"/>
                  </a:lnTo>
                  <a:lnTo>
                    <a:pt x="1201" y="1153"/>
                  </a:lnTo>
                  <a:lnTo>
                    <a:pt x="1214" y="1136"/>
                  </a:lnTo>
                  <a:lnTo>
                    <a:pt x="1225" y="1120"/>
                  </a:lnTo>
                  <a:lnTo>
                    <a:pt x="1236" y="1102"/>
                  </a:lnTo>
                  <a:lnTo>
                    <a:pt x="1246" y="1083"/>
                  </a:lnTo>
                  <a:lnTo>
                    <a:pt x="1255" y="1064"/>
                  </a:lnTo>
                  <a:lnTo>
                    <a:pt x="1264" y="1043"/>
                  </a:lnTo>
                  <a:lnTo>
                    <a:pt x="1271" y="1022"/>
                  </a:lnTo>
                  <a:lnTo>
                    <a:pt x="1271" y="1022"/>
                  </a:lnTo>
                  <a:lnTo>
                    <a:pt x="1285" y="978"/>
                  </a:lnTo>
                  <a:lnTo>
                    <a:pt x="1298" y="929"/>
                  </a:lnTo>
                  <a:lnTo>
                    <a:pt x="1309" y="879"/>
                  </a:lnTo>
                  <a:lnTo>
                    <a:pt x="1319" y="826"/>
                  </a:lnTo>
                  <a:lnTo>
                    <a:pt x="1326" y="774"/>
                  </a:lnTo>
                  <a:lnTo>
                    <a:pt x="1331" y="718"/>
                  </a:lnTo>
                  <a:lnTo>
                    <a:pt x="1335" y="662"/>
                  </a:lnTo>
                  <a:lnTo>
                    <a:pt x="1335" y="635"/>
                  </a:lnTo>
                  <a:lnTo>
                    <a:pt x="1335" y="607"/>
                  </a:lnTo>
                  <a:lnTo>
                    <a:pt x="1334" y="579"/>
                  </a:lnTo>
                  <a:lnTo>
                    <a:pt x="1331" y="551"/>
                  </a:lnTo>
                  <a:lnTo>
                    <a:pt x="1329" y="524"/>
                  </a:lnTo>
                  <a:lnTo>
                    <a:pt x="1326" y="497"/>
                  </a:lnTo>
                  <a:lnTo>
                    <a:pt x="1321" y="470"/>
                  </a:lnTo>
                  <a:lnTo>
                    <a:pt x="1317" y="443"/>
                  </a:lnTo>
                  <a:lnTo>
                    <a:pt x="1310" y="417"/>
                  </a:lnTo>
                  <a:lnTo>
                    <a:pt x="1303" y="391"/>
                  </a:lnTo>
                  <a:lnTo>
                    <a:pt x="1296" y="366"/>
                  </a:lnTo>
                  <a:lnTo>
                    <a:pt x="1287" y="342"/>
                  </a:lnTo>
                  <a:lnTo>
                    <a:pt x="1278" y="318"/>
                  </a:lnTo>
                  <a:lnTo>
                    <a:pt x="1266" y="294"/>
                  </a:lnTo>
                  <a:lnTo>
                    <a:pt x="1254" y="271"/>
                  </a:lnTo>
                  <a:lnTo>
                    <a:pt x="1242" y="250"/>
                  </a:lnTo>
                  <a:lnTo>
                    <a:pt x="1227" y="228"/>
                  </a:lnTo>
                  <a:lnTo>
                    <a:pt x="1211" y="209"/>
                  </a:lnTo>
                  <a:lnTo>
                    <a:pt x="1211" y="209"/>
                  </a:lnTo>
                  <a:lnTo>
                    <a:pt x="1191" y="185"/>
                  </a:lnTo>
                  <a:lnTo>
                    <a:pt x="1169" y="162"/>
                  </a:lnTo>
                  <a:lnTo>
                    <a:pt x="1146" y="141"/>
                  </a:lnTo>
                  <a:lnTo>
                    <a:pt x="1122" y="122"/>
                  </a:lnTo>
                  <a:lnTo>
                    <a:pt x="1096" y="104"/>
                  </a:lnTo>
                  <a:lnTo>
                    <a:pt x="1070" y="88"/>
                  </a:lnTo>
                  <a:lnTo>
                    <a:pt x="1042" y="73"/>
                  </a:lnTo>
                  <a:lnTo>
                    <a:pt x="1014" y="59"/>
                  </a:lnTo>
                  <a:lnTo>
                    <a:pt x="985" y="47"/>
                  </a:lnTo>
                  <a:lnTo>
                    <a:pt x="955" y="36"/>
                  </a:lnTo>
                  <a:lnTo>
                    <a:pt x="924" y="27"/>
                  </a:lnTo>
                  <a:lnTo>
                    <a:pt x="893" y="19"/>
                  </a:lnTo>
                  <a:lnTo>
                    <a:pt x="861" y="12"/>
                  </a:lnTo>
                  <a:lnTo>
                    <a:pt x="829" y="8"/>
                  </a:lnTo>
                  <a:lnTo>
                    <a:pt x="796" y="4"/>
                  </a:lnTo>
                  <a:lnTo>
                    <a:pt x="764" y="1"/>
                  </a:lnTo>
                  <a:lnTo>
                    <a:pt x="730" y="0"/>
                  </a:lnTo>
                  <a:lnTo>
                    <a:pt x="698" y="1"/>
                  </a:lnTo>
                  <a:lnTo>
                    <a:pt x="664" y="2"/>
                  </a:lnTo>
                  <a:lnTo>
                    <a:pt x="630" y="6"/>
                  </a:lnTo>
                  <a:lnTo>
                    <a:pt x="597" y="10"/>
                  </a:lnTo>
                  <a:lnTo>
                    <a:pt x="563" y="15"/>
                  </a:lnTo>
                  <a:lnTo>
                    <a:pt x="530" y="23"/>
                  </a:lnTo>
                  <a:lnTo>
                    <a:pt x="497" y="31"/>
                  </a:lnTo>
                  <a:lnTo>
                    <a:pt x="464" y="40"/>
                  </a:lnTo>
                  <a:lnTo>
                    <a:pt x="432" y="51"/>
                  </a:lnTo>
                  <a:lnTo>
                    <a:pt x="400" y="63"/>
                  </a:lnTo>
                  <a:lnTo>
                    <a:pt x="369" y="76"/>
                  </a:lnTo>
                  <a:lnTo>
                    <a:pt x="338" y="91"/>
                  </a:lnTo>
                  <a:lnTo>
                    <a:pt x="307" y="106"/>
                  </a:lnTo>
                  <a:lnTo>
                    <a:pt x="278" y="123"/>
                  </a:lnTo>
                  <a:lnTo>
                    <a:pt x="250" y="141"/>
                  </a:lnTo>
                  <a:lnTo>
                    <a:pt x="250" y="141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8"/>
            <p:cNvSpPr>
              <a:spLocks/>
            </p:cNvSpPr>
            <p:nvPr/>
          </p:nvSpPr>
          <p:spPr bwMode="auto">
            <a:xfrm flipH="1">
              <a:off x="6925596" y="5751627"/>
              <a:ext cx="340648" cy="382235"/>
            </a:xfrm>
            <a:custGeom>
              <a:avLst/>
              <a:gdLst>
                <a:gd name="T0" fmla="*/ 628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3 w 1175"/>
                <a:gd name="T7" fmla="*/ 76 h 1541"/>
                <a:gd name="T8" fmla="*/ 980 w 1175"/>
                <a:gd name="T9" fmla="*/ 123 h 1541"/>
                <a:gd name="T10" fmla="*/ 1036 w 1175"/>
                <a:gd name="T11" fmla="*/ 181 h 1541"/>
                <a:gd name="T12" fmla="*/ 1082 w 1175"/>
                <a:gd name="T13" fmla="*/ 245 h 1541"/>
                <a:gd name="T14" fmla="*/ 1117 w 1175"/>
                <a:gd name="T15" fmla="*/ 317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2 w 1175"/>
                <a:gd name="T21" fmla="*/ 555 h 1541"/>
                <a:gd name="T22" fmla="*/ 1175 w 1175"/>
                <a:gd name="T23" fmla="*/ 695 h 1541"/>
                <a:gd name="T24" fmla="*/ 1163 w 1175"/>
                <a:gd name="T25" fmla="*/ 856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80 w 1175"/>
                <a:gd name="T31" fmla="*/ 1203 h 1541"/>
                <a:gd name="T32" fmla="*/ 1066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2 h 1541"/>
                <a:gd name="T38" fmla="*/ 821 w 1175"/>
                <a:gd name="T39" fmla="*/ 1446 h 1541"/>
                <a:gd name="T40" fmla="*/ 713 w 1175"/>
                <a:gd name="T41" fmla="*/ 1507 h 1541"/>
                <a:gd name="T42" fmla="*/ 646 w 1175"/>
                <a:gd name="T43" fmla="*/ 1532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30 w 1175"/>
                <a:gd name="T49" fmla="*/ 1532 h 1541"/>
                <a:gd name="T50" fmla="*/ 463 w 1175"/>
                <a:gd name="T51" fmla="*/ 1507 h 1541"/>
                <a:gd name="T52" fmla="*/ 355 w 1175"/>
                <a:gd name="T53" fmla="*/ 1446 h 1541"/>
                <a:gd name="T54" fmla="*/ 252 w 1175"/>
                <a:gd name="T55" fmla="*/ 1372 h 1541"/>
                <a:gd name="T56" fmla="*/ 164 w 1175"/>
                <a:gd name="T57" fmla="*/ 1296 h 1541"/>
                <a:gd name="T58" fmla="*/ 109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9 w 1175"/>
                <a:gd name="T65" fmla="*/ 1002 h 1541"/>
                <a:gd name="T66" fmla="*/ 13 w 1175"/>
                <a:gd name="T67" fmla="*/ 856 h 1541"/>
                <a:gd name="T68" fmla="*/ 1 w 1175"/>
                <a:gd name="T69" fmla="*/ 695 h 1541"/>
                <a:gd name="T70" fmla="*/ 4 w 1175"/>
                <a:gd name="T71" fmla="*/ 555 h 1541"/>
                <a:gd name="T72" fmla="*/ 15 w 1175"/>
                <a:gd name="T73" fmla="*/ 472 h 1541"/>
                <a:gd name="T74" fmla="*/ 33 w 1175"/>
                <a:gd name="T75" fmla="*/ 392 h 1541"/>
                <a:gd name="T76" fmla="*/ 59 w 1175"/>
                <a:gd name="T77" fmla="*/ 317 h 1541"/>
                <a:gd name="T78" fmla="*/ 94 w 1175"/>
                <a:gd name="T79" fmla="*/ 245 h 1541"/>
                <a:gd name="T80" fmla="*/ 139 w 1175"/>
                <a:gd name="T81" fmla="*/ 181 h 1541"/>
                <a:gd name="T82" fmla="*/ 196 w 1175"/>
                <a:gd name="T83" fmla="*/ 123 h 1541"/>
                <a:gd name="T84" fmla="*/ 263 w 1175"/>
                <a:gd name="T85" fmla="*/ 76 h 1541"/>
                <a:gd name="T86" fmla="*/ 344 w 1175"/>
                <a:gd name="T87" fmla="*/ 38 h 1541"/>
                <a:gd name="T88" fmla="*/ 439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7" y="0"/>
                  </a:moveTo>
                  <a:lnTo>
                    <a:pt x="587" y="0"/>
                  </a:lnTo>
                  <a:lnTo>
                    <a:pt x="628" y="1"/>
                  </a:lnTo>
                  <a:lnTo>
                    <a:pt x="666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0"/>
                  </a:lnTo>
                  <a:lnTo>
                    <a:pt x="802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7" y="62"/>
                  </a:lnTo>
                  <a:lnTo>
                    <a:pt x="913" y="76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6" y="181"/>
                  </a:lnTo>
                  <a:lnTo>
                    <a:pt x="1053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7" y="292"/>
                  </a:lnTo>
                  <a:lnTo>
                    <a:pt x="1117" y="317"/>
                  </a:lnTo>
                  <a:lnTo>
                    <a:pt x="1127" y="342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49" y="419"/>
                  </a:lnTo>
                  <a:lnTo>
                    <a:pt x="1156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2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5"/>
                  </a:lnTo>
                  <a:lnTo>
                    <a:pt x="1173" y="750"/>
                  </a:lnTo>
                  <a:lnTo>
                    <a:pt x="1168" y="804"/>
                  </a:lnTo>
                  <a:lnTo>
                    <a:pt x="1163" y="856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1"/>
                  </a:lnTo>
                  <a:lnTo>
                    <a:pt x="1098" y="1154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2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4" y="1272"/>
                  </a:lnTo>
                  <a:lnTo>
                    <a:pt x="1010" y="1296"/>
                  </a:lnTo>
                  <a:lnTo>
                    <a:pt x="984" y="1321"/>
                  </a:lnTo>
                  <a:lnTo>
                    <a:pt x="955" y="1346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7" y="1422"/>
                  </a:lnTo>
                  <a:lnTo>
                    <a:pt x="821" y="1446"/>
                  </a:lnTo>
                  <a:lnTo>
                    <a:pt x="785" y="1469"/>
                  </a:lnTo>
                  <a:lnTo>
                    <a:pt x="748" y="1488"/>
                  </a:lnTo>
                  <a:lnTo>
                    <a:pt x="713" y="1507"/>
                  </a:lnTo>
                  <a:lnTo>
                    <a:pt x="678" y="1521"/>
                  </a:lnTo>
                  <a:lnTo>
                    <a:pt x="663" y="1526"/>
                  </a:lnTo>
                  <a:lnTo>
                    <a:pt x="646" y="1532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0"/>
                  </a:lnTo>
                  <a:lnTo>
                    <a:pt x="587" y="1541"/>
                  </a:lnTo>
                  <a:lnTo>
                    <a:pt x="587" y="1541"/>
                  </a:lnTo>
                  <a:lnTo>
                    <a:pt x="574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3" y="1526"/>
                  </a:lnTo>
                  <a:lnTo>
                    <a:pt x="497" y="1521"/>
                  </a:lnTo>
                  <a:lnTo>
                    <a:pt x="463" y="1507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4" y="1398"/>
                  </a:lnTo>
                  <a:lnTo>
                    <a:pt x="252" y="1372"/>
                  </a:lnTo>
                  <a:lnTo>
                    <a:pt x="219" y="1346"/>
                  </a:lnTo>
                  <a:lnTo>
                    <a:pt x="191" y="1321"/>
                  </a:lnTo>
                  <a:lnTo>
                    <a:pt x="164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4" y="1221"/>
                  </a:lnTo>
                  <a:lnTo>
                    <a:pt x="96" y="1203"/>
                  </a:lnTo>
                  <a:lnTo>
                    <a:pt x="87" y="1181"/>
                  </a:lnTo>
                  <a:lnTo>
                    <a:pt x="78" y="1154"/>
                  </a:lnTo>
                  <a:lnTo>
                    <a:pt x="68" y="1121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9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3" y="856"/>
                  </a:lnTo>
                  <a:lnTo>
                    <a:pt x="7" y="804"/>
                  </a:lnTo>
                  <a:lnTo>
                    <a:pt x="3" y="750"/>
                  </a:lnTo>
                  <a:lnTo>
                    <a:pt x="1" y="695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1" y="500"/>
                  </a:lnTo>
                  <a:lnTo>
                    <a:pt x="15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3" y="392"/>
                  </a:lnTo>
                  <a:lnTo>
                    <a:pt x="40" y="366"/>
                  </a:lnTo>
                  <a:lnTo>
                    <a:pt x="49" y="342"/>
                  </a:lnTo>
                  <a:lnTo>
                    <a:pt x="59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3" y="201"/>
                  </a:lnTo>
                  <a:lnTo>
                    <a:pt x="139" y="181"/>
                  </a:lnTo>
                  <a:lnTo>
                    <a:pt x="157" y="160"/>
                  </a:lnTo>
                  <a:lnTo>
                    <a:pt x="176" y="142"/>
                  </a:lnTo>
                  <a:lnTo>
                    <a:pt x="196" y="123"/>
                  </a:lnTo>
                  <a:lnTo>
                    <a:pt x="217" y="106"/>
                  </a:lnTo>
                  <a:lnTo>
                    <a:pt x="240" y="90"/>
                  </a:lnTo>
                  <a:lnTo>
                    <a:pt x="263" y="76"/>
                  </a:lnTo>
                  <a:lnTo>
                    <a:pt x="289" y="62"/>
                  </a:lnTo>
                  <a:lnTo>
                    <a:pt x="316" y="50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20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4"/>
                  </a:lnTo>
                  <a:lnTo>
                    <a:pt x="548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 flipH="1">
              <a:off x="6913430" y="5746415"/>
              <a:ext cx="366718" cy="220654"/>
            </a:xfrm>
            <a:custGeom>
              <a:avLst/>
              <a:gdLst>
                <a:gd name="T0" fmla="*/ 1037 w 1262"/>
                <a:gd name="T1" fmla="*/ 385 h 890"/>
                <a:gd name="T2" fmla="*/ 995 w 1262"/>
                <a:gd name="T3" fmla="*/ 402 h 890"/>
                <a:gd name="T4" fmla="*/ 954 w 1262"/>
                <a:gd name="T5" fmla="*/ 409 h 890"/>
                <a:gd name="T6" fmla="*/ 915 w 1262"/>
                <a:gd name="T7" fmla="*/ 409 h 890"/>
                <a:gd name="T8" fmla="*/ 839 w 1262"/>
                <a:gd name="T9" fmla="*/ 396 h 890"/>
                <a:gd name="T10" fmla="*/ 740 w 1262"/>
                <a:gd name="T11" fmla="*/ 377 h 890"/>
                <a:gd name="T12" fmla="*/ 690 w 1262"/>
                <a:gd name="T13" fmla="*/ 377 h 890"/>
                <a:gd name="T14" fmla="*/ 652 w 1262"/>
                <a:gd name="T15" fmla="*/ 385 h 890"/>
                <a:gd name="T16" fmla="*/ 625 w 1262"/>
                <a:gd name="T17" fmla="*/ 395 h 890"/>
                <a:gd name="T18" fmla="*/ 575 w 1262"/>
                <a:gd name="T19" fmla="*/ 399 h 890"/>
                <a:gd name="T20" fmla="*/ 497 w 1262"/>
                <a:gd name="T21" fmla="*/ 390 h 890"/>
                <a:gd name="T22" fmla="*/ 386 w 1262"/>
                <a:gd name="T23" fmla="*/ 377 h 890"/>
                <a:gd name="T24" fmla="*/ 317 w 1262"/>
                <a:gd name="T25" fmla="*/ 379 h 890"/>
                <a:gd name="T26" fmla="*/ 250 w 1262"/>
                <a:gd name="T27" fmla="*/ 395 h 890"/>
                <a:gd name="T28" fmla="*/ 206 w 1262"/>
                <a:gd name="T29" fmla="*/ 417 h 890"/>
                <a:gd name="T30" fmla="*/ 176 w 1262"/>
                <a:gd name="T31" fmla="*/ 441 h 890"/>
                <a:gd name="T32" fmla="*/ 148 w 1262"/>
                <a:gd name="T33" fmla="*/ 471 h 890"/>
                <a:gd name="T34" fmla="*/ 121 w 1262"/>
                <a:gd name="T35" fmla="*/ 509 h 890"/>
                <a:gd name="T36" fmla="*/ 97 w 1262"/>
                <a:gd name="T37" fmla="*/ 555 h 890"/>
                <a:gd name="T38" fmla="*/ 76 w 1262"/>
                <a:gd name="T39" fmla="*/ 611 h 890"/>
                <a:gd name="T40" fmla="*/ 47 w 1262"/>
                <a:gd name="T41" fmla="*/ 727 h 890"/>
                <a:gd name="T42" fmla="*/ 28 w 1262"/>
                <a:gd name="T43" fmla="*/ 741 h 890"/>
                <a:gd name="T44" fmla="*/ 5 w 1262"/>
                <a:gd name="T45" fmla="*/ 622 h 890"/>
                <a:gd name="T46" fmla="*/ 0 w 1262"/>
                <a:gd name="T47" fmla="*/ 511 h 890"/>
                <a:gd name="T48" fmla="*/ 11 w 1262"/>
                <a:gd name="T49" fmla="*/ 408 h 890"/>
                <a:gd name="T50" fmla="*/ 40 w 1262"/>
                <a:gd name="T51" fmla="*/ 315 h 890"/>
                <a:gd name="T52" fmla="*/ 86 w 1262"/>
                <a:gd name="T53" fmla="*/ 233 h 890"/>
                <a:gd name="T54" fmla="*/ 149 w 1262"/>
                <a:gd name="T55" fmla="*/ 161 h 890"/>
                <a:gd name="T56" fmla="*/ 229 w 1262"/>
                <a:gd name="T57" fmla="*/ 101 h 890"/>
                <a:gd name="T58" fmla="*/ 324 w 1262"/>
                <a:gd name="T59" fmla="*/ 55 h 890"/>
                <a:gd name="T60" fmla="*/ 436 w 1262"/>
                <a:gd name="T61" fmla="*/ 22 h 890"/>
                <a:gd name="T62" fmla="*/ 564 w 1262"/>
                <a:gd name="T63" fmla="*/ 3 h 890"/>
                <a:gd name="T64" fmla="*/ 635 w 1262"/>
                <a:gd name="T65" fmla="*/ 0 h 890"/>
                <a:gd name="T66" fmla="*/ 708 w 1262"/>
                <a:gd name="T67" fmla="*/ 2 h 890"/>
                <a:gd name="T68" fmla="*/ 775 w 1262"/>
                <a:gd name="T69" fmla="*/ 10 h 890"/>
                <a:gd name="T70" fmla="*/ 839 w 1262"/>
                <a:gd name="T71" fmla="*/ 24 h 890"/>
                <a:gd name="T72" fmla="*/ 898 w 1262"/>
                <a:gd name="T73" fmla="*/ 43 h 890"/>
                <a:gd name="T74" fmla="*/ 952 w 1262"/>
                <a:gd name="T75" fmla="*/ 68 h 890"/>
                <a:gd name="T76" fmla="*/ 1004 w 1262"/>
                <a:gd name="T77" fmla="*/ 97 h 890"/>
                <a:gd name="T78" fmla="*/ 1050 w 1262"/>
                <a:gd name="T79" fmla="*/ 131 h 890"/>
                <a:gd name="T80" fmla="*/ 1104 w 1262"/>
                <a:gd name="T81" fmla="*/ 182 h 890"/>
                <a:gd name="T82" fmla="*/ 1171 w 1262"/>
                <a:gd name="T83" fmla="*/ 272 h 890"/>
                <a:gd name="T84" fmla="*/ 1220 w 1262"/>
                <a:gd name="T85" fmla="*/ 372 h 890"/>
                <a:gd name="T86" fmla="*/ 1251 w 1262"/>
                <a:gd name="T87" fmla="*/ 484 h 890"/>
                <a:gd name="T88" fmla="*/ 1262 w 1262"/>
                <a:gd name="T89" fmla="*/ 601 h 890"/>
                <a:gd name="T90" fmla="*/ 1255 w 1262"/>
                <a:gd name="T91" fmla="*/ 725 h 890"/>
                <a:gd name="T92" fmla="*/ 1229 w 1262"/>
                <a:gd name="T93" fmla="*/ 849 h 890"/>
                <a:gd name="T94" fmla="*/ 1218 w 1262"/>
                <a:gd name="T95" fmla="*/ 847 h 890"/>
                <a:gd name="T96" fmla="*/ 1211 w 1262"/>
                <a:gd name="T97" fmla="*/ 726 h 890"/>
                <a:gd name="T98" fmla="*/ 1191 w 1262"/>
                <a:gd name="T99" fmla="*/ 621 h 890"/>
                <a:gd name="T100" fmla="*/ 1156 w 1262"/>
                <a:gd name="T101" fmla="*/ 528 h 890"/>
                <a:gd name="T102" fmla="*/ 1110 w 1262"/>
                <a:gd name="T103" fmla="*/ 448 h 890"/>
                <a:gd name="T104" fmla="*/ 1051 w 1262"/>
                <a:gd name="T105" fmla="*/ 37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2" h="890">
                  <a:moveTo>
                    <a:pt x="1051" y="378"/>
                  </a:moveTo>
                  <a:lnTo>
                    <a:pt x="1051" y="378"/>
                  </a:lnTo>
                  <a:lnTo>
                    <a:pt x="1037" y="385"/>
                  </a:lnTo>
                  <a:lnTo>
                    <a:pt x="1023" y="392"/>
                  </a:lnTo>
                  <a:lnTo>
                    <a:pt x="1009" y="397"/>
                  </a:lnTo>
                  <a:lnTo>
                    <a:pt x="995" y="402"/>
                  </a:lnTo>
                  <a:lnTo>
                    <a:pt x="981" y="405"/>
                  </a:lnTo>
                  <a:lnTo>
                    <a:pt x="968" y="407"/>
                  </a:lnTo>
                  <a:lnTo>
                    <a:pt x="954" y="409"/>
                  </a:lnTo>
                  <a:lnTo>
                    <a:pt x="941" y="409"/>
                  </a:lnTo>
                  <a:lnTo>
                    <a:pt x="929" y="409"/>
                  </a:lnTo>
                  <a:lnTo>
                    <a:pt x="915" y="409"/>
                  </a:lnTo>
                  <a:lnTo>
                    <a:pt x="889" y="406"/>
                  </a:lnTo>
                  <a:lnTo>
                    <a:pt x="865" y="402"/>
                  </a:lnTo>
                  <a:lnTo>
                    <a:pt x="839" y="396"/>
                  </a:lnTo>
                  <a:lnTo>
                    <a:pt x="790" y="385"/>
                  </a:lnTo>
                  <a:lnTo>
                    <a:pt x="765" y="380"/>
                  </a:lnTo>
                  <a:lnTo>
                    <a:pt x="740" y="377"/>
                  </a:lnTo>
                  <a:lnTo>
                    <a:pt x="714" y="376"/>
                  </a:lnTo>
                  <a:lnTo>
                    <a:pt x="702" y="376"/>
                  </a:lnTo>
                  <a:lnTo>
                    <a:pt x="690" y="377"/>
                  </a:lnTo>
                  <a:lnTo>
                    <a:pt x="676" y="379"/>
                  </a:lnTo>
                  <a:lnTo>
                    <a:pt x="664" y="382"/>
                  </a:lnTo>
                  <a:lnTo>
                    <a:pt x="652" y="385"/>
                  </a:lnTo>
                  <a:lnTo>
                    <a:pt x="638" y="391"/>
                  </a:lnTo>
                  <a:lnTo>
                    <a:pt x="638" y="391"/>
                  </a:lnTo>
                  <a:lnTo>
                    <a:pt x="625" y="395"/>
                  </a:lnTo>
                  <a:lnTo>
                    <a:pt x="609" y="398"/>
                  </a:lnTo>
                  <a:lnTo>
                    <a:pt x="593" y="399"/>
                  </a:lnTo>
                  <a:lnTo>
                    <a:pt x="575" y="399"/>
                  </a:lnTo>
                  <a:lnTo>
                    <a:pt x="557" y="398"/>
                  </a:lnTo>
                  <a:lnTo>
                    <a:pt x="538" y="396"/>
                  </a:lnTo>
                  <a:lnTo>
                    <a:pt x="497" y="390"/>
                  </a:lnTo>
                  <a:lnTo>
                    <a:pt x="454" y="384"/>
                  </a:lnTo>
                  <a:lnTo>
                    <a:pt x="409" y="379"/>
                  </a:lnTo>
                  <a:lnTo>
                    <a:pt x="386" y="377"/>
                  </a:lnTo>
                  <a:lnTo>
                    <a:pt x="363" y="377"/>
                  </a:lnTo>
                  <a:lnTo>
                    <a:pt x="340" y="377"/>
                  </a:lnTo>
                  <a:lnTo>
                    <a:pt x="317" y="379"/>
                  </a:lnTo>
                  <a:lnTo>
                    <a:pt x="294" y="382"/>
                  </a:lnTo>
                  <a:lnTo>
                    <a:pt x="271" y="388"/>
                  </a:lnTo>
                  <a:lnTo>
                    <a:pt x="250" y="395"/>
                  </a:lnTo>
                  <a:lnTo>
                    <a:pt x="228" y="405"/>
                  </a:lnTo>
                  <a:lnTo>
                    <a:pt x="217" y="410"/>
                  </a:lnTo>
                  <a:lnTo>
                    <a:pt x="206" y="417"/>
                  </a:lnTo>
                  <a:lnTo>
                    <a:pt x="196" y="424"/>
                  </a:lnTo>
                  <a:lnTo>
                    <a:pt x="186" y="432"/>
                  </a:lnTo>
                  <a:lnTo>
                    <a:pt x="176" y="441"/>
                  </a:lnTo>
                  <a:lnTo>
                    <a:pt x="167" y="449"/>
                  </a:lnTo>
                  <a:lnTo>
                    <a:pt x="157" y="460"/>
                  </a:lnTo>
                  <a:lnTo>
                    <a:pt x="148" y="471"/>
                  </a:lnTo>
                  <a:lnTo>
                    <a:pt x="139" y="483"/>
                  </a:lnTo>
                  <a:lnTo>
                    <a:pt x="130" y="496"/>
                  </a:lnTo>
                  <a:lnTo>
                    <a:pt x="121" y="509"/>
                  </a:lnTo>
                  <a:lnTo>
                    <a:pt x="113" y="524"/>
                  </a:lnTo>
                  <a:lnTo>
                    <a:pt x="105" y="539"/>
                  </a:lnTo>
                  <a:lnTo>
                    <a:pt x="97" y="555"/>
                  </a:lnTo>
                  <a:lnTo>
                    <a:pt x="90" y="573"/>
                  </a:lnTo>
                  <a:lnTo>
                    <a:pt x="83" y="592"/>
                  </a:lnTo>
                  <a:lnTo>
                    <a:pt x="76" y="611"/>
                  </a:lnTo>
                  <a:lnTo>
                    <a:pt x="69" y="632"/>
                  </a:lnTo>
                  <a:lnTo>
                    <a:pt x="58" y="677"/>
                  </a:lnTo>
                  <a:lnTo>
                    <a:pt x="47" y="727"/>
                  </a:lnTo>
                  <a:lnTo>
                    <a:pt x="39" y="782"/>
                  </a:lnTo>
                  <a:lnTo>
                    <a:pt x="39" y="782"/>
                  </a:lnTo>
                  <a:lnTo>
                    <a:pt x="28" y="741"/>
                  </a:lnTo>
                  <a:lnTo>
                    <a:pt x="18" y="700"/>
                  </a:lnTo>
                  <a:lnTo>
                    <a:pt x="11" y="661"/>
                  </a:lnTo>
                  <a:lnTo>
                    <a:pt x="5" y="622"/>
                  </a:lnTo>
                  <a:lnTo>
                    <a:pt x="1" y="584"/>
                  </a:lnTo>
                  <a:lnTo>
                    <a:pt x="0" y="546"/>
                  </a:lnTo>
                  <a:lnTo>
                    <a:pt x="0" y="511"/>
                  </a:lnTo>
                  <a:lnTo>
                    <a:pt x="2" y="475"/>
                  </a:lnTo>
                  <a:lnTo>
                    <a:pt x="5" y="442"/>
                  </a:lnTo>
                  <a:lnTo>
                    <a:pt x="11" y="408"/>
                  </a:lnTo>
                  <a:lnTo>
                    <a:pt x="19" y="376"/>
                  </a:lnTo>
                  <a:lnTo>
                    <a:pt x="29" y="345"/>
                  </a:lnTo>
                  <a:lnTo>
                    <a:pt x="40" y="315"/>
                  </a:lnTo>
                  <a:lnTo>
                    <a:pt x="54" y="286"/>
                  </a:lnTo>
                  <a:lnTo>
                    <a:pt x="69" y="259"/>
                  </a:lnTo>
                  <a:lnTo>
                    <a:pt x="86" y="233"/>
                  </a:lnTo>
                  <a:lnTo>
                    <a:pt x="105" y="207"/>
                  </a:lnTo>
                  <a:lnTo>
                    <a:pt x="127" y="183"/>
                  </a:lnTo>
                  <a:lnTo>
                    <a:pt x="149" y="161"/>
                  </a:lnTo>
                  <a:lnTo>
                    <a:pt x="174" y="140"/>
                  </a:lnTo>
                  <a:lnTo>
                    <a:pt x="199" y="120"/>
                  </a:lnTo>
                  <a:lnTo>
                    <a:pt x="229" y="101"/>
                  </a:lnTo>
                  <a:lnTo>
                    <a:pt x="258" y="84"/>
                  </a:lnTo>
                  <a:lnTo>
                    <a:pt x="290" y="69"/>
                  </a:lnTo>
                  <a:lnTo>
                    <a:pt x="324" y="55"/>
                  </a:lnTo>
                  <a:lnTo>
                    <a:pt x="360" y="42"/>
                  </a:lnTo>
                  <a:lnTo>
                    <a:pt x="397" y="31"/>
                  </a:lnTo>
                  <a:lnTo>
                    <a:pt x="436" y="22"/>
                  </a:lnTo>
                  <a:lnTo>
                    <a:pt x="477" y="14"/>
                  </a:lnTo>
                  <a:lnTo>
                    <a:pt x="519" y="7"/>
                  </a:lnTo>
                  <a:lnTo>
                    <a:pt x="564" y="3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35" y="0"/>
                  </a:lnTo>
                  <a:lnTo>
                    <a:pt x="659" y="0"/>
                  </a:lnTo>
                  <a:lnTo>
                    <a:pt x="684" y="0"/>
                  </a:lnTo>
                  <a:lnTo>
                    <a:pt x="708" y="2"/>
                  </a:lnTo>
                  <a:lnTo>
                    <a:pt x="730" y="4"/>
                  </a:lnTo>
                  <a:lnTo>
                    <a:pt x="753" y="6"/>
                  </a:lnTo>
                  <a:lnTo>
                    <a:pt x="775" y="10"/>
                  </a:lnTo>
                  <a:lnTo>
                    <a:pt x="796" y="14"/>
                  </a:lnTo>
                  <a:lnTo>
                    <a:pt x="818" y="18"/>
                  </a:lnTo>
                  <a:lnTo>
                    <a:pt x="839" y="24"/>
                  </a:lnTo>
                  <a:lnTo>
                    <a:pt x="859" y="30"/>
                  </a:lnTo>
                  <a:lnTo>
                    <a:pt x="878" y="37"/>
                  </a:lnTo>
                  <a:lnTo>
                    <a:pt x="898" y="43"/>
                  </a:lnTo>
                  <a:lnTo>
                    <a:pt x="916" y="51"/>
                  </a:lnTo>
                  <a:lnTo>
                    <a:pt x="935" y="59"/>
                  </a:lnTo>
                  <a:lnTo>
                    <a:pt x="952" y="68"/>
                  </a:lnTo>
                  <a:lnTo>
                    <a:pt x="970" y="78"/>
                  </a:lnTo>
                  <a:lnTo>
                    <a:pt x="987" y="87"/>
                  </a:lnTo>
                  <a:lnTo>
                    <a:pt x="1004" y="97"/>
                  </a:lnTo>
                  <a:lnTo>
                    <a:pt x="1020" y="108"/>
                  </a:lnTo>
                  <a:lnTo>
                    <a:pt x="1034" y="120"/>
                  </a:lnTo>
                  <a:lnTo>
                    <a:pt x="1050" y="131"/>
                  </a:lnTo>
                  <a:lnTo>
                    <a:pt x="1063" y="144"/>
                  </a:lnTo>
                  <a:lnTo>
                    <a:pt x="1078" y="155"/>
                  </a:lnTo>
                  <a:lnTo>
                    <a:pt x="1104" y="182"/>
                  </a:lnTo>
                  <a:lnTo>
                    <a:pt x="1128" y="210"/>
                  </a:lnTo>
                  <a:lnTo>
                    <a:pt x="1151" y="241"/>
                  </a:lnTo>
                  <a:lnTo>
                    <a:pt x="1171" y="272"/>
                  </a:lnTo>
                  <a:lnTo>
                    <a:pt x="1189" y="304"/>
                  </a:lnTo>
                  <a:lnTo>
                    <a:pt x="1206" y="338"/>
                  </a:lnTo>
                  <a:lnTo>
                    <a:pt x="1220" y="372"/>
                  </a:lnTo>
                  <a:lnTo>
                    <a:pt x="1232" y="409"/>
                  </a:lnTo>
                  <a:lnTo>
                    <a:pt x="1243" y="446"/>
                  </a:lnTo>
                  <a:lnTo>
                    <a:pt x="1251" y="484"/>
                  </a:lnTo>
                  <a:lnTo>
                    <a:pt x="1256" y="523"/>
                  </a:lnTo>
                  <a:lnTo>
                    <a:pt x="1261" y="561"/>
                  </a:lnTo>
                  <a:lnTo>
                    <a:pt x="1262" y="601"/>
                  </a:lnTo>
                  <a:lnTo>
                    <a:pt x="1262" y="642"/>
                  </a:lnTo>
                  <a:lnTo>
                    <a:pt x="1260" y="683"/>
                  </a:lnTo>
                  <a:lnTo>
                    <a:pt x="1255" y="725"/>
                  </a:lnTo>
                  <a:lnTo>
                    <a:pt x="1249" y="766"/>
                  </a:lnTo>
                  <a:lnTo>
                    <a:pt x="1241" y="807"/>
                  </a:lnTo>
                  <a:lnTo>
                    <a:pt x="1229" y="849"/>
                  </a:lnTo>
                  <a:lnTo>
                    <a:pt x="1217" y="890"/>
                  </a:lnTo>
                  <a:lnTo>
                    <a:pt x="1217" y="890"/>
                  </a:lnTo>
                  <a:lnTo>
                    <a:pt x="1218" y="847"/>
                  </a:lnTo>
                  <a:lnTo>
                    <a:pt x="1217" y="804"/>
                  </a:lnTo>
                  <a:lnTo>
                    <a:pt x="1215" y="764"/>
                  </a:lnTo>
                  <a:lnTo>
                    <a:pt x="1211" y="726"/>
                  </a:lnTo>
                  <a:lnTo>
                    <a:pt x="1206" y="689"/>
                  </a:lnTo>
                  <a:lnTo>
                    <a:pt x="1199" y="654"/>
                  </a:lnTo>
                  <a:lnTo>
                    <a:pt x="1191" y="621"/>
                  </a:lnTo>
                  <a:lnTo>
                    <a:pt x="1181" y="588"/>
                  </a:lnTo>
                  <a:lnTo>
                    <a:pt x="1170" y="558"/>
                  </a:lnTo>
                  <a:lnTo>
                    <a:pt x="1156" y="528"/>
                  </a:lnTo>
                  <a:lnTo>
                    <a:pt x="1143" y="500"/>
                  </a:lnTo>
                  <a:lnTo>
                    <a:pt x="1127" y="474"/>
                  </a:lnTo>
                  <a:lnTo>
                    <a:pt x="1110" y="448"/>
                  </a:lnTo>
                  <a:lnTo>
                    <a:pt x="1092" y="423"/>
                  </a:lnTo>
                  <a:lnTo>
                    <a:pt x="1072" y="399"/>
                  </a:lnTo>
                  <a:lnTo>
                    <a:pt x="1051" y="378"/>
                  </a:lnTo>
                  <a:lnTo>
                    <a:pt x="1051" y="378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 flipH="1">
              <a:off x="6970784" y="5824599"/>
              <a:ext cx="159896" cy="29536"/>
            </a:xfrm>
            <a:custGeom>
              <a:avLst/>
              <a:gdLst>
                <a:gd name="T0" fmla="*/ 552 w 552"/>
                <a:gd name="T1" fmla="*/ 24 h 118"/>
                <a:gd name="T2" fmla="*/ 552 w 552"/>
                <a:gd name="T3" fmla="*/ 36 h 118"/>
                <a:gd name="T4" fmla="*/ 547 w 552"/>
                <a:gd name="T5" fmla="*/ 48 h 118"/>
                <a:gd name="T6" fmla="*/ 540 w 552"/>
                <a:gd name="T7" fmla="*/ 57 h 118"/>
                <a:gd name="T8" fmla="*/ 518 w 552"/>
                <a:gd name="T9" fmla="*/ 75 h 118"/>
                <a:gd name="T10" fmla="*/ 494 w 552"/>
                <a:gd name="T11" fmla="*/ 88 h 118"/>
                <a:gd name="T12" fmla="*/ 483 w 552"/>
                <a:gd name="T13" fmla="*/ 92 h 118"/>
                <a:gd name="T14" fmla="*/ 451 w 552"/>
                <a:gd name="T15" fmla="*/ 103 h 118"/>
                <a:gd name="T16" fmla="*/ 416 w 552"/>
                <a:gd name="T17" fmla="*/ 110 h 118"/>
                <a:gd name="T18" fmla="*/ 381 w 552"/>
                <a:gd name="T19" fmla="*/ 116 h 118"/>
                <a:gd name="T20" fmla="*/ 345 w 552"/>
                <a:gd name="T21" fmla="*/ 118 h 118"/>
                <a:gd name="T22" fmla="*/ 305 w 552"/>
                <a:gd name="T23" fmla="*/ 118 h 118"/>
                <a:gd name="T24" fmla="*/ 265 w 552"/>
                <a:gd name="T25" fmla="*/ 113 h 118"/>
                <a:gd name="T26" fmla="*/ 226 w 552"/>
                <a:gd name="T27" fmla="*/ 106 h 118"/>
                <a:gd name="T28" fmla="*/ 187 w 552"/>
                <a:gd name="T29" fmla="*/ 95 h 118"/>
                <a:gd name="T30" fmla="*/ 163 w 552"/>
                <a:gd name="T31" fmla="*/ 86 h 118"/>
                <a:gd name="T32" fmla="*/ 93 w 552"/>
                <a:gd name="T33" fmla="*/ 61 h 118"/>
                <a:gd name="T34" fmla="*/ 68 w 552"/>
                <a:gd name="T35" fmla="*/ 52 h 118"/>
                <a:gd name="T36" fmla="*/ 33 w 552"/>
                <a:gd name="T37" fmla="*/ 39 h 118"/>
                <a:gd name="T38" fmla="*/ 12 w 552"/>
                <a:gd name="T39" fmla="*/ 26 h 118"/>
                <a:gd name="T40" fmla="*/ 2 w 552"/>
                <a:gd name="T41" fmla="*/ 17 h 118"/>
                <a:gd name="T42" fmla="*/ 0 w 552"/>
                <a:gd name="T43" fmla="*/ 10 h 118"/>
                <a:gd name="T44" fmla="*/ 6 w 552"/>
                <a:gd name="T45" fmla="*/ 3 h 118"/>
                <a:gd name="T46" fmla="*/ 16 w 552"/>
                <a:gd name="T47" fmla="*/ 1 h 118"/>
                <a:gd name="T48" fmla="*/ 38 w 552"/>
                <a:gd name="T49" fmla="*/ 0 h 118"/>
                <a:gd name="T50" fmla="*/ 59 w 552"/>
                <a:gd name="T51" fmla="*/ 3 h 118"/>
                <a:gd name="T52" fmla="*/ 89 w 552"/>
                <a:gd name="T53" fmla="*/ 13 h 118"/>
                <a:gd name="T54" fmla="*/ 178 w 552"/>
                <a:gd name="T55" fmla="*/ 44 h 118"/>
                <a:gd name="T56" fmla="*/ 215 w 552"/>
                <a:gd name="T57" fmla="*/ 56 h 118"/>
                <a:gd name="T58" fmla="*/ 252 w 552"/>
                <a:gd name="T59" fmla="*/ 66 h 118"/>
                <a:gd name="T60" fmla="*/ 290 w 552"/>
                <a:gd name="T61" fmla="*/ 72 h 118"/>
                <a:gd name="T62" fmla="*/ 329 w 552"/>
                <a:gd name="T63" fmla="*/ 75 h 118"/>
                <a:gd name="T64" fmla="*/ 360 w 552"/>
                <a:gd name="T65" fmla="*/ 74 h 118"/>
                <a:gd name="T66" fmla="*/ 421 w 552"/>
                <a:gd name="T67" fmla="*/ 67 h 118"/>
                <a:gd name="T68" fmla="*/ 452 w 552"/>
                <a:gd name="T69" fmla="*/ 62 h 118"/>
                <a:gd name="T70" fmla="*/ 479 w 552"/>
                <a:gd name="T71" fmla="*/ 54 h 118"/>
                <a:gd name="T72" fmla="*/ 506 w 552"/>
                <a:gd name="T73" fmla="*/ 44 h 118"/>
                <a:gd name="T74" fmla="*/ 516 w 552"/>
                <a:gd name="T75" fmla="*/ 39 h 118"/>
                <a:gd name="T76" fmla="*/ 543 w 552"/>
                <a:gd name="T77" fmla="*/ 21 h 118"/>
                <a:gd name="T78" fmla="*/ 545 w 552"/>
                <a:gd name="T79" fmla="*/ 20 h 118"/>
                <a:gd name="T80" fmla="*/ 550 w 552"/>
                <a:gd name="T81" fmla="*/ 22 h 118"/>
                <a:gd name="T82" fmla="*/ 552 w 552"/>
                <a:gd name="T8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118">
                  <a:moveTo>
                    <a:pt x="552" y="24"/>
                  </a:moveTo>
                  <a:lnTo>
                    <a:pt x="552" y="24"/>
                  </a:lnTo>
                  <a:lnTo>
                    <a:pt x="552" y="29"/>
                  </a:lnTo>
                  <a:lnTo>
                    <a:pt x="552" y="36"/>
                  </a:lnTo>
                  <a:lnTo>
                    <a:pt x="550" y="41"/>
                  </a:lnTo>
                  <a:lnTo>
                    <a:pt x="547" y="48"/>
                  </a:lnTo>
                  <a:lnTo>
                    <a:pt x="544" y="52"/>
                  </a:lnTo>
                  <a:lnTo>
                    <a:pt x="540" y="57"/>
                  </a:lnTo>
                  <a:lnTo>
                    <a:pt x="530" y="67"/>
                  </a:lnTo>
                  <a:lnTo>
                    <a:pt x="518" y="75"/>
                  </a:lnTo>
                  <a:lnTo>
                    <a:pt x="507" y="82"/>
                  </a:lnTo>
                  <a:lnTo>
                    <a:pt x="49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67" y="98"/>
                  </a:lnTo>
                  <a:lnTo>
                    <a:pt x="451" y="103"/>
                  </a:lnTo>
                  <a:lnTo>
                    <a:pt x="433" y="107"/>
                  </a:lnTo>
                  <a:lnTo>
                    <a:pt x="416" y="110"/>
                  </a:lnTo>
                  <a:lnTo>
                    <a:pt x="398" y="113"/>
                  </a:lnTo>
                  <a:lnTo>
                    <a:pt x="381" y="116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25" y="118"/>
                  </a:lnTo>
                  <a:lnTo>
                    <a:pt x="305" y="118"/>
                  </a:lnTo>
                  <a:lnTo>
                    <a:pt x="286" y="116"/>
                  </a:lnTo>
                  <a:lnTo>
                    <a:pt x="265" y="113"/>
                  </a:lnTo>
                  <a:lnTo>
                    <a:pt x="245" y="109"/>
                  </a:lnTo>
                  <a:lnTo>
                    <a:pt x="226" y="106"/>
                  </a:lnTo>
                  <a:lnTo>
                    <a:pt x="207" y="101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63" y="86"/>
                  </a:lnTo>
                  <a:lnTo>
                    <a:pt x="140" y="79"/>
                  </a:lnTo>
                  <a:lnTo>
                    <a:pt x="93" y="61"/>
                  </a:lnTo>
                  <a:lnTo>
                    <a:pt x="93" y="61"/>
                  </a:lnTo>
                  <a:lnTo>
                    <a:pt x="68" y="52"/>
                  </a:lnTo>
                  <a:lnTo>
                    <a:pt x="44" y="43"/>
                  </a:lnTo>
                  <a:lnTo>
                    <a:pt x="33" y="39"/>
                  </a:lnTo>
                  <a:lnTo>
                    <a:pt x="22" y="32"/>
                  </a:lnTo>
                  <a:lnTo>
                    <a:pt x="12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16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1"/>
                  </a:lnTo>
                  <a:lnTo>
                    <a:pt x="59" y="3"/>
                  </a:lnTo>
                  <a:lnTo>
                    <a:pt x="69" y="7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215" y="56"/>
                  </a:lnTo>
                  <a:lnTo>
                    <a:pt x="233" y="62"/>
                  </a:lnTo>
                  <a:lnTo>
                    <a:pt x="252" y="66"/>
                  </a:lnTo>
                  <a:lnTo>
                    <a:pt x="271" y="69"/>
                  </a:lnTo>
                  <a:lnTo>
                    <a:pt x="290" y="72"/>
                  </a:lnTo>
                  <a:lnTo>
                    <a:pt x="309" y="75"/>
                  </a:lnTo>
                  <a:lnTo>
                    <a:pt x="329" y="75"/>
                  </a:lnTo>
                  <a:lnTo>
                    <a:pt x="329" y="75"/>
                  </a:lnTo>
                  <a:lnTo>
                    <a:pt x="360" y="74"/>
                  </a:lnTo>
                  <a:lnTo>
                    <a:pt x="391" y="71"/>
                  </a:lnTo>
                  <a:lnTo>
                    <a:pt x="421" y="67"/>
                  </a:lnTo>
                  <a:lnTo>
                    <a:pt x="452" y="62"/>
                  </a:lnTo>
                  <a:lnTo>
                    <a:pt x="452" y="62"/>
                  </a:lnTo>
                  <a:lnTo>
                    <a:pt x="465" y="58"/>
                  </a:lnTo>
                  <a:lnTo>
                    <a:pt x="479" y="54"/>
                  </a:lnTo>
                  <a:lnTo>
                    <a:pt x="492" y="50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16" y="39"/>
                  </a:lnTo>
                  <a:lnTo>
                    <a:pt x="525" y="32"/>
                  </a:lnTo>
                  <a:lnTo>
                    <a:pt x="543" y="21"/>
                  </a:lnTo>
                  <a:lnTo>
                    <a:pt x="543" y="21"/>
                  </a:lnTo>
                  <a:lnTo>
                    <a:pt x="545" y="20"/>
                  </a:lnTo>
                  <a:lnTo>
                    <a:pt x="548" y="20"/>
                  </a:lnTo>
                  <a:lnTo>
                    <a:pt x="550" y="22"/>
                  </a:lnTo>
                  <a:lnTo>
                    <a:pt x="552" y="24"/>
                  </a:lnTo>
                  <a:lnTo>
                    <a:pt x="552" y="24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1"/>
            <p:cNvSpPr>
              <a:spLocks noEditPoints="1"/>
            </p:cNvSpPr>
            <p:nvPr/>
          </p:nvSpPr>
          <p:spPr bwMode="auto">
            <a:xfrm flipH="1">
              <a:off x="6944714" y="5925370"/>
              <a:ext cx="307626" cy="90346"/>
            </a:xfrm>
            <a:custGeom>
              <a:avLst/>
              <a:gdLst>
                <a:gd name="T0" fmla="*/ 205 w 1064"/>
                <a:gd name="T1" fmla="*/ 358 h 367"/>
                <a:gd name="T2" fmla="*/ 111 w 1064"/>
                <a:gd name="T3" fmla="*/ 315 h 367"/>
                <a:gd name="T4" fmla="*/ 70 w 1064"/>
                <a:gd name="T5" fmla="*/ 244 h 367"/>
                <a:gd name="T6" fmla="*/ 44 w 1064"/>
                <a:gd name="T7" fmla="*/ 126 h 367"/>
                <a:gd name="T8" fmla="*/ 20 w 1064"/>
                <a:gd name="T9" fmla="*/ 94 h 367"/>
                <a:gd name="T10" fmla="*/ 2 w 1064"/>
                <a:gd name="T11" fmla="*/ 70 h 367"/>
                <a:gd name="T12" fmla="*/ 5 w 1064"/>
                <a:gd name="T13" fmla="*/ 26 h 367"/>
                <a:gd name="T14" fmla="*/ 62 w 1064"/>
                <a:gd name="T15" fmla="*/ 8 h 367"/>
                <a:gd name="T16" fmla="*/ 263 w 1064"/>
                <a:gd name="T17" fmla="*/ 1 h 367"/>
                <a:gd name="T18" fmla="*/ 164 w 1064"/>
                <a:gd name="T19" fmla="*/ 26 h 367"/>
                <a:gd name="T20" fmla="*/ 99 w 1064"/>
                <a:gd name="T21" fmla="*/ 44 h 367"/>
                <a:gd name="T22" fmla="*/ 74 w 1064"/>
                <a:gd name="T23" fmla="*/ 109 h 367"/>
                <a:gd name="T24" fmla="*/ 85 w 1064"/>
                <a:gd name="T25" fmla="*/ 212 h 367"/>
                <a:gd name="T26" fmla="*/ 115 w 1064"/>
                <a:gd name="T27" fmla="*/ 282 h 367"/>
                <a:gd name="T28" fmla="*/ 164 w 1064"/>
                <a:gd name="T29" fmla="*/ 321 h 367"/>
                <a:gd name="T30" fmla="*/ 269 w 1064"/>
                <a:gd name="T31" fmla="*/ 366 h 367"/>
                <a:gd name="T32" fmla="*/ 671 w 1064"/>
                <a:gd name="T33" fmla="*/ 20 h 367"/>
                <a:gd name="T34" fmla="*/ 802 w 1064"/>
                <a:gd name="T35" fmla="*/ 25 h 367"/>
                <a:gd name="T36" fmla="*/ 673 w 1064"/>
                <a:gd name="T37" fmla="*/ 49 h 367"/>
                <a:gd name="T38" fmla="*/ 626 w 1064"/>
                <a:gd name="T39" fmla="*/ 82 h 367"/>
                <a:gd name="T40" fmla="*/ 614 w 1064"/>
                <a:gd name="T41" fmla="*/ 125 h 367"/>
                <a:gd name="T42" fmla="*/ 645 w 1064"/>
                <a:gd name="T43" fmla="*/ 235 h 367"/>
                <a:gd name="T44" fmla="*/ 717 w 1064"/>
                <a:gd name="T45" fmla="*/ 322 h 367"/>
                <a:gd name="T46" fmla="*/ 787 w 1064"/>
                <a:gd name="T47" fmla="*/ 344 h 367"/>
                <a:gd name="T48" fmla="*/ 747 w 1064"/>
                <a:gd name="T49" fmla="*/ 360 h 367"/>
                <a:gd name="T50" fmla="*/ 668 w 1064"/>
                <a:gd name="T51" fmla="*/ 312 h 367"/>
                <a:gd name="T52" fmla="*/ 626 w 1064"/>
                <a:gd name="T53" fmla="*/ 255 h 367"/>
                <a:gd name="T54" fmla="*/ 591 w 1064"/>
                <a:gd name="T55" fmla="*/ 162 h 367"/>
                <a:gd name="T56" fmla="*/ 546 w 1064"/>
                <a:gd name="T57" fmla="*/ 128 h 367"/>
                <a:gd name="T58" fmla="*/ 495 w 1064"/>
                <a:gd name="T59" fmla="*/ 140 h 367"/>
                <a:gd name="T60" fmla="*/ 462 w 1064"/>
                <a:gd name="T61" fmla="*/ 211 h 367"/>
                <a:gd name="T62" fmla="*/ 433 w 1064"/>
                <a:gd name="T63" fmla="*/ 283 h 367"/>
                <a:gd name="T64" fmla="*/ 378 w 1064"/>
                <a:gd name="T65" fmla="*/ 339 h 367"/>
                <a:gd name="T66" fmla="*/ 269 w 1064"/>
                <a:gd name="T67" fmla="*/ 366 h 367"/>
                <a:gd name="T68" fmla="*/ 342 w 1064"/>
                <a:gd name="T69" fmla="*/ 333 h 367"/>
                <a:gd name="T70" fmla="*/ 401 w 1064"/>
                <a:gd name="T71" fmla="*/ 285 h 367"/>
                <a:gd name="T72" fmla="*/ 450 w 1064"/>
                <a:gd name="T73" fmla="*/ 178 h 367"/>
                <a:gd name="T74" fmla="*/ 447 w 1064"/>
                <a:gd name="T75" fmla="*/ 94 h 367"/>
                <a:gd name="T76" fmla="*/ 419 w 1064"/>
                <a:gd name="T77" fmla="*/ 63 h 367"/>
                <a:gd name="T78" fmla="*/ 317 w 1064"/>
                <a:gd name="T79" fmla="*/ 29 h 367"/>
                <a:gd name="T80" fmla="*/ 278 w 1064"/>
                <a:gd name="T81" fmla="*/ 2 h 367"/>
                <a:gd name="T82" fmla="*/ 504 w 1064"/>
                <a:gd name="T83" fmla="*/ 43 h 367"/>
                <a:gd name="T84" fmla="*/ 836 w 1064"/>
                <a:gd name="T85" fmla="*/ 1 h 367"/>
                <a:gd name="T86" fmla="*/ 1019 w 1064"/>
                <a:gd name="T87" fmla="*/ 13 h 367"/>
                <a:gd name="T88" fmla="*/ 1059 w 1064"/>
                <a:gd name="T89" fmla="*/ 31 h 367"/>
                <a:gd name="T90" fmla="*/ 1061 w 1064"/>
                <a:gd name="T91" fmla="*/ 79 h 367"/>
                <a:gd name="T92" fmla="*/ 1041 w 1064"/>
                <a:gd name="T93" fmla="*/ 97 h 367"/>
                <a:gd name="T94" fmla="*/ 1022 w 1064"/>
                <a:gd name="T95" fmla="*/ 144 h 367"/>
                <a:gd name="T96" fmla="*/ 1003 w 1064"/>
                <a:gd name="T97" fmla="*/ 259 h 367"/>
                <a:gd name="T98" fmla="*/ 958 w 1064"/>
                <a:gd name="T99" fmla="*/ 326 h 367"/>
                <a:gd name="T100" fmla="*/ 855 w 1064"/>
                <a:gd name="T101" fmla="*/ 364 h 367"/>
                <a:gd name="T102" fmla="*/ 833 w 1064"/>
                <a:gd name="T103" fmla="*/ 344 h 367"/>
                <a:gd name="T104" fmla="*/ 925 w 1064"/>
                <a:gd name="T105" fmla="*/ 319 h 367"/>
                <a:gd name="T106" fmla="*/ 968 w 1064"/>
                <a:gd name="T107" fmla="*/ 274 h 367"/>
                <a:gd name="T108" fmla="*/ 992 w 1064"/>
                <a:gd name="T109" fmla="*/ 196 h 367"/>
                <a:gd name="T110" fmla="*/ 990 w 1064"/>
                <a:gd name="T111" fmla="*/ 95 h 367"/>
                <a:gd name="T112" fmla="*/ 960 w 1064"/>
                <a:gd name="T113" fmla="*/ 42 h 367"/>
                <a:gd name="T114" fmla="*/ 877 w 1064"/>
                <a:gd name="T115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4" h="367">
                  <a:moveTo>
                    <a:pt x="269" y="366"/>
                  </a:moveTo>
                  <a:lnTo>
                    <a:pt x="269" y="366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8"/>
                  </a:lnTo>
                  <a:lnTo>
                    <a:pt x="185" y="354"/>
                  </a:lnTo>
                  <a:lnTo>
                    <a:pt x="166" y="348"/>
                  </a:lnTo>
                  <a:lnTo>
                    <a:pt x="150" y="341"/>
                  </a:lnTo>
                  <a:lnTo>
                    <a:pt x="136" y="334"/>
                  </a:lnTo>
                  <a:lnTo>
                    <a:pt x="122" y="325"/>
                  </a:lnTo>
                  <a:lnTo>
                    <a:pt x="111" y="315"/>
                  </a:lnTo>
                  <a:lnTo>
                    <a:pt x="101" y="304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4" y="257"/>
                  </a:lnTo>
                  <a:lnTo>
                    <a:pt x="70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1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4"/>
                  </a:lnTo>
                  <a:lnTo>
                    <a:pt x="32" y="100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5" y="77"/>
                  </a:lnTo>
                  <a:lnTo>
                    <a:pt x="2" y="70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2"/>
                  </a:lnTo>
                  <a:lnTo>
                    <a:pt x="155" y="1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3" y="1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5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6" y="32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6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9" y="177"/>
                  </a:lnTo>
                  <a:lnTo>
                    <a:pt x="81" y="194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6" y="245"/>
                  </a:lnTo>
                  <a:lnTo>
                    <a:pt x="102" y="259"/>
                  </a:lnTo>
                  <a:lnTo>
                    <a:pt x="109" y="273"/>
                  </a:lnTo>
                  <a:lnTo>
                    <a:pt x="109" y="273"/>
                  </a:lnTo>
                  <a:lnTo>
                    <a:pt x="115" y="282"/>
                  </a:lnTo>
                  <a:lnTo>
                    <a:pt x="120" y="289"/>
                  </a:lnTo>
                  <a:lnTo>
                    <a:pt x="128" y="297"/>
                  </a:lnTo>
                  <a:lnTo>
                    <a:pt x="136" y="303"/>
                  </a:lnTo>
                  <a:lnTo>
                    <a:pt x="145" y="310"/>
                  </a:lnTo>
                  <a:lnTo>
                    <a:pt x="155" y="315"/>
                  </a:lnTo>
                  <a:lnTo>
                    <a:pt x="164" y="321"/>
                  </a:lnTo>
                  <a:lnTo>
                    <a:pt x="175" y="326"/>
                  </a:lnTo>
                  <a:lnTo>
                    <a:pt x="198" y="334"/>
                  </a:lnTo>
                  <a:lnTo>
                    <a:pt x="221" y="339"/>
                  </a:lnTo>
                  <a:lnTo>
                    <a:pt x="245" y="343"/>
                  </a:lnTo>
                  <a:lnTo>
                    <a:pt x="268" y="344"/>
                  </a:lnTo>
                  <a:lnTo>
                    <a:pt x="269" y="366"/>
                  </a:lnTo>
                  <a:close/>
                  <a:moveTo>
                    <a:pt x="533" y="45"/>
                  </a:moveTo>
                  <a:lnTo>
                    <a:pt x="533" y="45"/>
                  </a:lnTo>
                  <a:lnTo>
                    <a:pt x="549" y="44"/>
                  </a:lnTo>
                  <a:lnTo>
                    <a:pt x="572" y="40"/>
                  </a:lnTo>
                  <a:lnTo>
                    <a:pt x="635" y="28"/>
                  </a:lnTo>
                  <a:lnTo>
                    <a:pt x="671" y="20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3"/>
                  </a:lnTo>
                  <a:lnTo>
                    <a:pt x="782" y="3"/>
                  </a:lnTo>
                  <a:lnTo>
                    <a:pt x="802" y="2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0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7"/>
                  </a:lnTo>
                  <a:lnTo>
                    <a:pt x="645" y="63"/>
                  </a:lnTo>
                  <a:lnTo>
                    <a:pt x="638" y="69"/>
                  </a:lnTo>
                  <a:lnTo>
                    <a:pt x="632" y="76"/>
                  </a:lnTo>
                  <a:lnTo>
                    <a:pt x="626" y="82"/>
                  </a:lnTo>
                  <a:lnTo>
                    <a:pt x="626" y="82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1"/>
                  </a:lnTo>
                  <a:lnTo>
                    <a:pt x="615" y="109"/>
                  </a:lnTo>
                  <a:lnTo>
                    <a:pt x="614" y="125"/>
                  </a:lnTo>
                  <a:lnTo>
                    <a:pt x="615" y="142"/>
                  </a:lnTo>
                  <a:lnTo>
                    <a:pt x="617" y="160"/>
                  </a:lnTo>
                  <a:lnTo>
                    <a:pt x="622" y="179"/>
                  </a:lnTo>
                  <a:lnTo>
                    <a:pt x="628" y="198"/>
                  </a:lnTo>
                  <a:lnTo>
                    <a:pt x="636" y="217"/>
                  </a:lnTo>
                  <a:lnTo>
                    <a:pt x="645" y="235"/>
                  </a:lnTo>
                  <a:lnTo>
                    <a:pt x="655" y="253"/>
                  </a:lnTo>
                  <a:lnTo>
                    <a:pt x="667" y="270"/>
                  </a:lnTo>
                  <a:lnTo>
                    <a:pt x="678" y="286"/>
                  </a:lnTo>
                  <a:lnTo>
                    <a:pt x="691" y="300"/>
                  </a:lnTo>
                  <a:lnTo>
                    <a:pt x="704" y="312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1"/>
                  </a:lnTo>
                  <a:lnTo>
                    <a:pt x="787" y="344"/>
                  </a:lnTo>
                  <a:lnTo>
                    <a:pt x="808" y="346"/>
                  </a:lnTo>
                  <a:lnTo>
                    <a:pt x="809" y="367"/>
                  </a:lnTo>
                  <a:lnTo>
                    <a:pt x="809" y="367"/>
                  </a:lnTo>
                  <a:lnTo>
                    <a:pt x="787" y="366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6" y="347"/>
                  </a:lnTo>
                  <a:lnTo>
                    <a:pt x="701" y="339"/>
                  </a:lnTo>
                  <a:lnTo>
                    <a:pt x="689" y="330"/>
                  </a:lnTo>
                  <a:lnTo>
                    <a:pt x="678" y="322"/>
                  </a:lnTo>
                  <a:lnTo>
                    <a:pt x="668" y="312"/>
                  </a:lnTo>
                  <a:lnTo>
                    <a:pt x="659" y="302"/>
                  </a:lnTo>
                  <a:lnTo>
                    <a:pt x="651" y="294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3"/>
                  </a:lnTo>
                  <a:lnTo>
                    <a:pt x="610" y="213"/>
                  </a:lnTo>
                  <a:lnTo>
                    <a:pt x="604" y="191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4"/>
                  </a:lnTo>
                  <a:lnTo>
                    <a:pt x="581" y="147"/>
                  </a:lnTo>
                  <a:lnTo>
                    <a:pt x="575" y="140"/>
                  </a:lnTo>
                  <a:lnTo>
                    <a:pt x="567" y="135"/>
                  </a:lnTo>
                  <a:lnTo>
                    <a:pt x="557" y="131"/>
                  </a:lnTo>
                  <a:lnTo>
                    <a:pt x="546" y="128"/>
                  </a:lnTo>
                  <a:lnTo>
                    <a:pt x="534" y="127"/>
                  </a:lnTo>
                  <a:lnTo>
                    <a:pt x="534" y="127"/>
                  </a:lnTo>
                  <a:lnTo>
                    <a:pt x="522" y="128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3" y="153"/>
                  </a:lnTo>
                  <a:lnTo>
                    <a:pt x="478" y="162"/>
                  </a:lnTo>
                  <a:lnTo>
                    <a:pt x="475" y="171"/>
                  </a:lnTo>
                  <a:lnTo>
                    <a:pt x="468" y="190"/>
                  </a:lnTo>
                  <a:lnTo>
                    <a:pt x="462" y="211"/>
                  </a:lnTo>
                  <a:lnTo>
                    <a:pt x="457" y="232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3" y="283"/>
                  </a:lnTo>
                  <a:lnTo>
                    <a:pt x="426" y="293"/>
                  </a:lnTo>
                  <a:lnTo>
                    <a:pt x="420" y="302"/>
                  </a:lnTo>
                  <a:lnTo>
                    <a:pt x="411" y="312"/>
                  </a:lnTo>
                  <a:lnTo>
                    <a:pt x="402" y="322"/>
                  </a:lnTo>
                  <a:lnTo>
                    <a:pt x="391" y="330"/>
                  </a:lnTo>
                  <a:lnTo>
                    <a:pt x="378" y="339"/>
                  </a:lnTo>
                  <a:lnTo>
                    <a:pt x="364" y="347"/>
                  </a:lnTo>
                  <a:lnTo>
                    <a:pt x="349" y="354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6"/>
                  </a:lnTo>
                  <a:lnTo>
                    <a:pt x="269" y="366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92" y="343"/>
                  </a:lnTo>
                  <a:lnTo>
                    <a:pt x="313" y="341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29"/>
                  </a:lnTo>
                  <a:lnTo>
                    <a:pt x="351" y="329"/>
                  </a:lnTo>
                  <a:lnTo>
                    <a:pt x="364" y="322"/>
                  </a:lnTo>
                  <a:lnTo>
                    <a:pt x="376" y="311"/>
                  </a:lnTo>
                  <a:lnTo>
                    <a:pt x="388" y="299"/>
                  </a:lnTo>
                  <a:lnTo>
                    <a:pt x="401" y="285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4"/>
                  </a:lnTo>
                  <a:lnTo>
                    <a:pt x="439" y="216"/>
                  </a:lnTo>
                  <a:lnTo>
                    <a:pt x="444" y="198"/>
                  </a:lnTo>
                  <a:lnTo>
                    <a:pt x="450" y="178"/>
                  </a:lnTo>
                  <a:lnTo>
                    <a:pt x="453" y="160"/>
                  </a:lnTo>
                  <a:lnTo>
                    <a:pt x="454" y="141"/>
                  </a:lnTo>
                  <a:lnTo>
                    <a:pt x="454" y="125"/>
                  </a:lnTo>
                  <a:lnTo>
                    <a:pt x="452" y="109"/>
                  </a:lnTo>
                  <a:lnTo>
                    <a:pt x="450" y="101"/>
                  </a:lnTo>
                  <a:lnTo>
                    <a:pt x="447" y="94"/>
                  </a:lnTo>
                  <a:lnTo>
                    <a:pt x="443" y="87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33" y="74"/>
                  </a:lnTo>
                  <a:lnTo>
                    <a:pt x="426" y="69"/>
                  </a:lnTo>
                  <a:lnTo>
                    <a:pt x="419" y="63"/>
                  </a:lnTo>
                  <a:lnTo>
                    <a:pt x="411" y="57"/>
                  </a:lnTo>
                  <a:lnTo>
                    <a:pt x="401" y="53"/>
                  </a:lnTo>
                  <a:lnTo>
                    <a:pt x="391" y="47"/>
                  </a:lnTo>
                  <a:lnTo>
                    <a:pt x="368" y="40"/>
                  </a:lnTo>
                  <a:lnTo>
                    <a:pt x="343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3" y="24"/>
                  </a:lnTo>
                  <a:lnTo>
                    <a:pt x="263" y="1"/>
                  </a:lnTo>
                  <a:lnTo>
                    <a:pt x="263" y="1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310" y="6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3"/>
                  </a:lnTo>
                  <a:lnTo>
                    <a:pt x="474" y="39"/>
                  </a:lnTo>
                  <a:lnTo>
                    <a:pt x="504" y="43"/>
                  </a:lnTo>
                  <a:lnTo>
                    <a:pt x="518" y="45"/>
                  </a:lnTo>
                  <a:lnTo>
                    <a:pt x="533" y="45"/>
                  </a:lnTo>
                  <a:lnTo>
                    <a:pt x="533" y="45"/>
                  </a:lnTo>
                  <a:close/>
                  <a:moveTo>
                    <a:pt x="802" y="2"/>
                  </a:moveTo>
                  <a:lnTo>
                    <a:pt x="802" y="2"/>
                  </a:lnTo>
                  <a:lnTo>
                    <a:pt x="836" y="1"/>
                  </a:lnTo>
                  <a:lnTo>
                    <a:pt x="872" y="1"/>
                  </a:lnTo>
                  <a:lnTo>
                    <a:pt x="908" y="2"/>
                  </a:lnTo>
                  <a:lnTo>
                    <a:pt x="942" y="4"/>
                  </a:lnTo>
                  <a:lnTo>
                    <a:pt x="973" y="6"/>
                  </a:lnTo>
                  <a:lnTo>
                    <a:pt x="999" y="10"/>
                  </a:lnTo>
                  <a:lnTo>
                    <a:pt x="1019" y="13"/>
                  </a:lnTo>
                  <a:lnTo>
                    <a:pt x="1032" y="15"/>
                  </a:lnTo>
                  <a:lnTo>
                    <a:pt x="1032" y="15"/>
                  </a:lnTo>
                  <a:lnTo>
                    <a:pt x="1048" y="22"/>
                  </a:lnTo>
                  <a:lnTo>
                    <a:pt x="1054" y="25"/>
                  </a:lnTo>
                  <a:lnTo>
                    <a:pt x="1057" y="28"/>
                  </a:lnTo>
                  <a:lnTo>
                    <a:pt x="1059" y="31"/>
                  </a:lnTo>
                  <a:lnTo>
                    <a:pt x="1061" y="36"/>
                  </a:lnTo>
                  <a:lnTo>
                    <a:pt x="1063" y="50"/>
                  </a:lnTo>
                  <a:lnTo>
                    <a:pt x="1063" y="50"/>
                  </a:lnTo>
                  <a:lnTo>
                    <a:pt x="1064" y="65"/>
                  </a:lnTo>
                  <a:lnTo>
                    <a:pt x="1063" y="72"/>
                  </a:lnTo>
                  <a:lnTo>
                    <a:pt x="1061" y="79"/>
                  </a:lnTo>
                  <a:lnTo>
                    <a:pt x="1058" y="84"/>
                  </a:lnTo>
                  <a:lnTo>
                    <a:pt x="1056" y="90"/>
                  </a:lnTo>
                  <a:lnTo>
                    <a:pt x="1051" y="93"/>
                  </a:lnTo>
                  <a:lnTo>
                    <a:pt x="1046" y="96"/>
                  </a:lnTo>
                  <a:lnTo>
                    <a:pt x="1046" y="96"/>
                  </a:lnTo>
                  <a:lnTo>
                    <a:pt x="1041" y="97"/>
                  </a:lnTo>
                  <a:lnTo>
                    <a:pt x="1038" y="100"/>
                  </a:lnTo>
                  <a:lnTo>
                    <a:pt x="1036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8"/>
                  </a:lnTo>
                  <a:lnTo>
                    <a:pt x="1022" y="144"/>
                  </a:lnTo>
                  <a:lnTo>
                    <a:pt x="1019" y="164"/>
                  </a:lnTo>
                  <a:lnTo>
                    <a:pt x="1012" y="218"/>
                  </a:lnTo>
                  <a:lnTo>
                    <a:pt x="1012" y="218"/>
                  </a:lnTo>
                  <a:lnTo>
                    <a:pt x="1010" y="232"/>
                  </a:lnTo>
                  <a:lnTo>
                    <a:pt x="1006" y="246"/>
                  </a:lnTo>
                  <a:lnTo>
                    <a:pt x="1003" y="259"/>
                  </a:lnTo>
                  <a:lnTo>
                    <a:pt x="999" y="272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6"/>
                  </a:lnTo>
                  <a:lnTo>
                    <a:pt x="958" y="326"/>
                  </a:lnTo>
                  <a:lnTo>
                    <a:pt x="946" y="335"/>
                  </a:lnTo>
                  <a:lnTo>
                    <a:pt x="932" y="342"/>
                  </a:lnTo>
                  <a:lnTo>
                    <a:pt x="916" y="350"/>
                  </a:lnTo>
                  <a:lnTo>
                    <a:pt x="898" y="355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6"/>
                  </a:lnTo>
                  <a:lnTo>
                    <a:pt x="829" y="366"/>
                  </a:lnTo>
                  <a:lnTo>
                    <a:pt x="809" y="367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3" y="344"/>
                  </a:lnTo>
                  <a:lnTo>
                    <a:pt x="857" y="341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8"/>
                  </a:lnTo>
                  <a:lnTo>
                    <a:pt x="914" y="324"/>
                  </a:lnTo>
                  <a:lnTo>
                    <a:pt x="925" y="319"/>
                  </a:lnTo>
                  <a:lnTo>
                    <a:pt x="933" y="312"/>
                  </a:lnTo>
                  <a:lnTo>
                    <a:pt x="942" y="307"/>
                  </a:lnTo>
                  <a:lnTo>
                    <a:pt x="950" y="299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4"/>
                  </a:lnTo>
                  <a:lnTo>
                    <a:pt x="968" y="274"/>
                  </a:lnTo>
                  <a:lnTo>
                    <a:pt x="975" y="261"/>
                  </a:lnTo>
                  <a:lnTo>
                    <a:pt x="981" y="246"/>
                  </a:lnTo>
                  <a:lnTo>
                    <a:pt x="985" y="231"/>
                  </a:lnTo>
                  <a:lnTo>
                    <a:pt x="988" y="214"/>
                  </a:lnTo>
                  <a:lnTo>
                    <a:pt x="992" y="196"/>
                  </a:lnTo>
                  <a:lnTo>
                    <a:pt x="993" y="179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7"/>
                  </a:lnTo>
                  <a:lnTo>
                    <a:pt x="993" y="111"/>
                  </a:lnTo>
                  <a:lnTo>
                    <a:pt x="990" y="95"/>
                  </a:lnTo>
                  <a:lnTo>
                    <a:pt x="986" y="81"/>
                  </a:lnTo>
                  <a:lnTo>
                    <a:pt x="982" y="69"/>
                  </a:lnTo>
                  <a:lnTo>
                    <a:pt x="975" y="58"/>
                  </a:lnTo>
                  <a:lnTo>
                    <a:pt x="968" y="50"/>
                  </a:lnTo>
                  <a:lnTo>
                    <a:pt x="965" y="45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8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2" y="2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6"/>
            <p:cNvSpPr>
              <a:spLocks noEditPoints="1"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0 h 3"/>
                <a:gd name="T6" fmla="*/ 1 w 106"/>
                <a:gd name="T7" fmla="*/ 0 h 3"/>
                <a:gd name="T8" fmla="*/ 1 w 106"/>
                <a:gd name="T9" fmla="*/ 0 h 3"/>
                <a:gd name="T10" fmla="*/ 0 w 106"/>
                <a:gd name="T11" fmla="*/ 3 h 3"/>
                <a:gd name="T12" fmla="*/ 0 w 106"/>
                <a:gd name="T13" fmla="*/ 3 h 3"/>
                <a:gd name="T14" fmla="*/ 1 w 10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 flipH="1">
              <a:off x="7080278" y="6271119"/>
              <a:ext cx="0" cy="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 flipH="1">
              <a:off x="7111562" y="6271119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4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5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6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7"/>
            <p:cNvSpPr>
              <a:spLocks/>
            </p:cNvSpPr>
            <p:nvPr/>
          </p:nvSpPr>
          <p:spPr bwMode="auto">
            <a:xfrm flipH="1">
              <a:off x="7328812" y="6012242"/>
              <a:ext cx="60830" cy="76447"/>
            </a:xfrm>
            <a:custGeom>
              <a:avLst/>
              <a:gdLst>
                <a:gd name="T0" fmla="*/ 153 w 206"/>
                <a:gd name="T1" fmla="*/ 2 h 305"/>
                <a:gd name="T2" fmla="*/ 134 w 206"/>
                <a:gd name="T3" fmla="*/ 0 h 305"/>
                <a:gd name="T4" fmla="*/ 115 w 206"/>
                <a:gd name="T5" fmla="*/ 3 h 305"/>
                <a:gd name="T6" fmla="*/ 95 w 206"/>
                <a:gd name="T7" fmla="*/ 12 h 305"/>
                <a:gd name="T8" fmla="*/ 75 w 206"/>
                <a:gd name="T9" fmla="*/ 26 h 305"/>
                <a:gd name="T10" fmla="*/ 57 w 206"/>
                <a:gd name="T11" fmla="*/ 44 h 305"/>
                <a:gd name="T12" fmla="*/ 40 w 206"/>
                <a:gd name="T13" fmla="*/ 68 h 305"/>
                <a:gd name="T14" fmla="*/ 25 w 206"/>
                <a:gd name="T15" fmla="*/ 94 h 305"/>
                <a:gd name="T16" fmla="*/ 13 w 206"/>
                <a:gd name="T17" fmla="*/ 123 h 305"/>
                <a:gd name="T18" fmla="*/ 7 w 206"/>
                <a:gd name="T19" fmla="*/ 139 h 305"/>
                <a:gd name="T20" fmla="*/ 2 w 206"/>
                <a:gd name="T21" fmla="*/ 170 h 305"/>
                <a:gd name="T22" fmla="*/ 0 w 206"/>
                <a:gd name="T23" fmla="*/ 199 h 305"/>
                <a:gd name="T24" fmla="*/ 1 w 206"/>
                <a:gd name="T25" fmla="*/ 226 h 305"/>
                <a:gd name="T26" fmla="*/ 6 w 206"/>
                <a:gd name="T27" fmla="*/ 250 h 305"/>
                <a:gd name="T28" fmla="*/ 15 w 206"/>
                <a:gd name="T29" fmla="*/ 270 h 305"/>
                <a:gd name="T30" fmla="*/ 27 w 206"/>
                <a:gd name="T31" fmla="*/ 286 h 305"/>
                <a:gd name="T32" fmla="*/ 42 w 206"/>
                <a:gd name="T33" fmla="*/ 298 h 305"/>
                <a:gd name="T34" fmla="*/ 51 w 206"/>
                <a:gd name="T35" fmla="*/ 301 h 305"/>
                <a:gd name="T36" fmla="*/ 70 w 206"/>
                <a:gd name="T37" fmla="*/ 305 h 305"/>
                <a:gd name="T38" fmla="*/ 91 w 206"/>
                <a:gd name="T39" fmla="*/ 301 h 305"/>
                <a:gd name="T40" fmla="*/ 111 w 206"/>
                <a:gd name="T41" fmla="*/ 293 h 305"/>
                <a:gd name="T42" fmla="*/ 130 w 206"/>
                <a:gd name="T43" fmla="*/ 278 h 305"/>
                <a:gd name="T44" fmla="*/ 149 w 206"/>
                <a:gd name="T45" fmla="*/ 259 h 305"/>
                <a:gd name="T46" fmla="*/ 166 w 206"/>
                <a:gd name="T47" fmla="*/ 237 h 305"/>
                <a:gd name="T48" fmla="*/ 180 w 206"/>
                <a:gd name="T49" fmla="*/ 211 h 305"/>
                <a:gd name="T50" fmla="*/ 193 w 206"/>
                <a:gd name="T51" fmla="*/ 180 h 305"/>
                <a:gd name="T52" fmla="*/ 197 w 206"/>
                <a:gd name="T53" fmla="*/ 165 h 305"/>
                <a:gd name="T54" fmla="*/ 204 w 206"/>
                <a:gd name="T55" fmla="*/ 135 h 305"/>
                <a:gd name="T56" fmla="*/ 206 w 206"/>
                <a:gd name="T57" fmla="*/ 106 h 305"/>
                <a:gd name="T58" fmla="*/ 205 w 206"/>
                <a:gd name="T59" fmla="*/ 79 h 305"/>
                <a:gd name="T60" fmla="*/ 199 w 206"/>
                <a:gd name="T61" fmla="*/ 55 h 305"/>
                <a:gd name="T62" fmla="*/ 190 w 206"/>
                <a:gd name="T63" fmla="*/ 35 h 305"/>
                <a:gd name="T64" fmla="*/ 178 w 206"/>
                <a:gd name="T65" fmla="*/ 17 h 305"/>
                <a:gd name="T66" fmla="*/ 162 w 206"/>
                <a:gd name="T67" fmla="*/ 7 h 305"/>
                <a:gd name="T68" fmla="*/ 153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153" y="2"/>
                  </a:moveTo>
                  <a:lnTo>
                    <a:pt x="153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5" y="12"/>
                  </a:lnTo>
                  <a:lnTo>
                    <a:pt x="85" y="19"/>
                  </a:lnTo>
                  <a:lnTo>
                    <a:pt x="75" y="26"/>
                  </a:lnTo>
                  <a:lnTo>
                    <a:pt x="66" y="35"/>
                  </a:lnTo>
                  <a:lnTo>
                    <a:pt x="57" y="44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2" y="80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39"/>
                  </a:lnTo>
                  <a:lnTo>
                    <a:pt x="4" y="155"/>
                  </a:lnTo>
                  <a:lnTo>
                    <a:pt x="2" y="170"/>
                  </a:lnTo>
                  <a:lnTo>
                    <a:pt x="0" y="184"/>
                  </a:lnTo>
                  <a:lnTo>
                    <a:pt x="0" y="199"/>
                  </a:lnTo>
                  <a:lnTo>
                    <a:pt x="0" y="212"/>
                  </a:lnTo>
                  <a:lnTo>
                    <a:pt x="1" y="226"/>
                  </a:lnTo>
                  <a:lnTo>
                    <a:pt x="3" y="238"/>
                  </a:lnTo>
                  <a:lnTo>
                    <a:pt x="6" y="250"/>
                  </a:lnTo>
                  <a:lnTo>
                    <a:pt x="10" y="260"/>
                  </a:lnTo>
                  <a:lnTo>
                    <a:pt x="15" y="270"/>
                  </a:lnTo>
                  <a:lnTo>
                    <a:pt x="21" y="279"/>
                  </a:lnTo>
                  <a:lnTo>
                    <a:pt x="27" y="286"/>
                  </a:lnTo>
                  <a:lnTo>
                    <a:pt x="34" y="293"/>
                  </a:lnTo>
                  <a:lnTo>
                    <a:pt x="42" y="298"/>
                  </a:lnTo>
                  <a:lnTo>
                    <a:pt x="51" y="301"/>
                  </a:lnTo>
                  <a:lnTo>
                    <a:pt x="51" y="301"/>
                  </a:lnTo>
                  <a:lnTo>
                    <a:pt x="61" y="304"/>
                  </a:lnTo>
                  <a:lnTo>
                    <a:pt x="70" y="305"/>
                  </a:lnTo>
                  <a:lnTo>
                    <a:pt x="80" y="304"/>
                  </a:lnTo>
                  <a:lnTo>
                    <a:pt x="91" y="301"/>
                  </a:lnTo>
                  <a:lnTo>
                    <a:pt x="101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69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4"/>
                  </a:lnTo>
                  <a:lnTo>
                    <a:pt x="180" y="211"/>
                  </a:lnTo>
                  <a:lnTo>
                    <a:pt x="187" y="196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7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5" y="120"/>
                  </a:lnTo>
                  <a:lnTo>
                    <a:pt x="206" y="106"/>
                  </a:lnTo>
                  <a:lnTo>
                    <a:pt x="206" y="92"/>
                  </a:lnTo>
                  <a:lnTo>
                    <a:pt x="205" y="79"/>
                  </a:lnTo>
                  <a:lnTo>
                    <a:pt x="203" y="66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0" y="35"/>
                  </a:lnTo>
                  <a:lnTo>
                    <a:pt x="185" y="25"/>
                  </a:lnTo>
                  <a:lnTo>
                    <a:pt x="178" y="17"/>
                  </a:lnTo>
                  <a:lnTo>
                    <a:pt x="171" y="11"/>
                  </a:lnTo>
                  <a:lnTo>
                    <a:pt x="162" y="7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8"/>
            <p:cNvSpPr>
              <a:spLocks/>
            </p:cNvSpPr>
            <p:nvPr/>
          </p:nvSpPr>
          <p:spPr bwMode="auto">
            <a:xfrm flipH="1">
              <a:off x="7639914" y="6012242"/>
              <a:ext cx="59092" cy="76447"/>
            </a:xfrm>
            <a:custGeom>
              <a:avLst/>
              <a:gdLst>
                <a:gd name="T0" fmla="*/ 53 w 207"/>
                <a:gd name="T1" fmla="*/ 2 h 305"/>
                <a:gd name="T2" fmla="*/ 72 w 207"/>
                <a:gd name="T3" fmla="*/ 0 h 305"/>
                <a:gd name="T4" fmla="*/ 91 w 207"/>
                <a:gd name="T5" fmla="*/ 3 h 305"/>
                <a:gd name="T6" fmla="*/ 111 w 207"/>
                <a:gd name="T7" fmla="*/ 12 h 305"/>
                <a:gd name="T8" fmla="*/ 132 w 207"/>
                <a:gd name="T9" fmla="*/ 26 h 305"/>
                <a:gd name="T10" fmla="*/ 150 w 207"/>
                <a:gd name="T11" fmla="*/ 44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3 h 305"/>
                <a:gd name="T18" fmla="*/ 199 w 207"/>
                <a:gd name="T19" fmla="*/ 139 h 305"/>
                <a:gd name="T20" fmla="*/ 204 w 207"/>
                <a:gd name="T21" fmla="*/ 170 h 305"/>
                <a:gd name="T22" fmla="*/ 207 w 207"/>
                <a:gd name="T23" fmla="*/ 199 h 305"/>
                <a:gd name="T24" fmla="*/ 206 w 207"/>
                <a:gd name="T25" fmla="*/ 226 h 305"/>
                <a:gd name="T26" fmla="*/ 200 w 207"/>
                <a:gd name="T27" fmla="*/ 250 h 305"/>
                <a:gd name="T28" fmla="*/ 192 w 207"/>
                <a:gd name="T29" fmla="*/ 270 h 305"/>
                <a:gd name="T30" fmla="*/ 180 w 207"/>
                <a:gd name="T31" fmla="*/ 286 h 305"/>
                <a:gd name="T32" fmla="*/ 164 w 207"/>
                <a:gd name="T33" fmla="*/ 298 h 305"/>
                <a:gd name="T34" fmla="*/ 155 w 207"/>
                <a:gd name="T35" fmla="*/ 301 h 305"/>
                <a:gd name="T36" fmla="*/ 136 w 207"/>
                <a:gd name="T37" fmla="*/ 305 h 305"/>
                <a:gd name="T38" fmla="*/ 116 w 207"/>
                <a:gd name="T39" fmla="*/ 301 h 305"/>
                <a:gd name="T40" fmla="*/ 96 w 207"/>
                <a:gd name="T41" fmla="*/ 293 h 305"/>
                <a:gd name="T42" fmla="*/ 77 w 207"/>
                <a:gd name="T43" fmla="*/ 278 h 305"/>
                <a:gd name="T44" fmla="*/ 58 w 207"/>
                <a:gd name="T45" fmla="*/ 259 h 305"/>
                <a:gd name="T46" fmla="*/ 41 w 207"/>
                <a:gd name="T47" fmla="*/ 237 h 305"/>
                <a:gd name="T48" fmla="*/ 26 w 207"/>
                <a:gd name="T49" fmla="*/ 211 h 305"/>
                <a:gd name="T50" fmla="*/ 14 w 207"/>
                <a:gd name="T51" fmla="*/ 180 h 305"/>
                <a:gd name="T52" fmla="*/ 9 w 207"/>
                <a:gd name="T53" fmla="*/ 165 h 305"/>
                <a:gd name="T54" fmla="*/ 3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7 h 305"/>
                <a:gd name="T66" fmla="*/ 44 w 207"/>
                <a:gd name="T67" fmla="*/ 7 h 305"/>
                <a:gd name="T68" fmla="*/ 53 w 207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2" y="26"/>
                  </a:lnTo>
                  <a:lnTo>
                    <a:pt x="141" y="35"/>
                  </a:lnTo>
                  <a:lnTo>
                    <a:pt x="150" y="44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0"/>
                  </a:lnTo>
                  <a:lnTo>
                    <a:pt x="182" y="94"/>
                  </a:lnTo>
                  <a:lnTo>
                    <a:pt x="188" y="108"/>
                  </a:lnTo>
                  <a:lnTo>
                    <a:pt x="193" y="123"/>
                  </a:lnTo>
                  <a:lnTo>
                    <a:pt x="193" y="123"/>
                  </a:lnTo>
                  <a:lnTo>
                    <a:pt x="199" y="139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7" y="184"/>
                  </a:lnTo>
                  <a:lnTo>
                    <a:pt x="207" y="199"/>
                  </a:lnTo>
                  <a:lnTo>
                    <a:pt x="207" y="212"/>
                  </a:lnTo>
                  <a:lnTo>
                    <a:pt x="206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5" y="279"/>
                  </a:lnTo>
                  <a:lnTo>
                    <a:pt x="180" y="286"/>
                  </a:lnTo>
                  <a:lnTo>
                    <a:pt x="172" y="293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5" y="304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6" y="301"/>
                  </a:lnTo>
                  <a:lnTo>
                    <a:pt x="106" y="297"/>
                  </a:lnTo>
                  <a:lnTo>
                    <a:pt x="96" y="293"/>
                  </a:lnTo>
                  <a:lnTo>
                    <a:pt x="86" y="286"/>
                  </a:lnTo>
                  <a:lnTo>
                    <a:pt x="77" y="278"/>
                  </a:lnTo>
                  <a:lnTo>
                    <a:pt x="67" y="269"/>
                  </a:lnTo>
                  <a:lnTo>
                    <a:pt x="58" y="259"/>
                  </a:lnTo>
                  <a:lnTo>
                    <a:pt x="49" y="249"/>
                  </a:lnTo>
                  <a:lnTo>
                    <a:pt x="41" y="237"/>
                  </a:lnTo>
                  <a:lnTo>
                    <a:pt x="33" y="224"/>
                  </a:lnTo>
                  <a:lnTo>
                    <a:pt x="26" y="211"/>
                  </a:lnTo>
                  <a:lnTo>
                    <a:pt x="19" y="196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1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7" y="55"/>
                  </a:lnTo>
                  <a:lnTo>
                    <a:pt x="12" y="44"/>
                  </a:lnTo>
                  <a:lnTo>
                    <a:pt x="16" y="35"/>
                  </a:lnTo>
                  <a:lnTo>
                    <a:pt x="22" y="25"/>
                  </a:lnTo>
                  <a:lnTo>
                    <a:pt x="28" y="17"/>
                  </a:lnTo>
                  <a:lnTo>
                    <a:pt x="35" y="11"/>
                  </a:lnTo>
                  <a:lnTo>
                    <a:pt x="44" y="7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9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0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61"/>
            <p:cNvSpPr>
              <a:spLocks/>
            </p:cNvSpPr>
            <p:nvPr/>
          </p:nvSpPr>
          <p:spPr bwMode="auto">
            <a:xfrm flipH="1">
              <a:off x="7327074" y="623289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10 w 491"/>
                <a:gd name="T7" fmla="*/ 1139 h 1139"/>
                <a:gd name="T8" fmla="*/ 442 w 491"/>
                <a:gd name="T9" fmla="*/ 687 h 1139"/>
                <a:gd name="T10" fmla="*/ 221 w 491"/>
                <a:gd name="T11" fmla="*/ 544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10" y="1139"/>
                  </a:lnTo>
                  <a:lnTo>
                    <a:pt x="442" y="687"/>
                  </a:lnTo>
                  <a:lnTo>
                    <a:pt x="221" y="544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2"/>
            <p:cNvSpPr>
              <a:spLocks/>
            </p:cNvSpPr>
            <p:nvPr/>
          </p:nvSpPr>
          <p:spPr bwMode="auto">
            <a:xfrm flipH="1">
              <a:off x="7561704" y="6232895"/>
              <a:ext cx="142516" cy="283201"/>
            </a:xfrm>
            <a:custGeom>
              <a:avLst/>
              <a:gdLst>
                <a:gd name="T0" fmla="*/ 368 w 491"/>
                <a:gd name="T1" fmla="*/ 0 h 1139"/>
                <a:gd name="T2" fmla="*/ 368 w 491"/>
                <a:gd name="T3" fmla="*/ 123 h 1139"/>
                <a:gd name="T4" fmla="*/ 491 w 491"/>
                <a:gd name="T5" fmla="*/ 1139 h 1139"/>
                <a:gd name="T6" fmla="*/ 282 w 491"/>
                <a:gd name="T7" fmla="*/ 1139 h 1139"/>
                <a:gd name="T8" fmla="*/ 49 w 491"/>
                <a:gd name="T9" fmla="*/ 687 h 1139"/>
                <a:gd name="T10" fmla="*/ 270 w 491"/>
                <a:gd name="T11" fmla="*/ 544 h 1139"/>
                <a:gd name="T12" fmla="*/ 0 w 491"/>
                <a:gd name="T13" fmla="*/ 423 h 1139"/>
                <a:gd name="T14" fmla="*/ 221 w 491"/>
                <a:gd name="T15" fmla="*/ 64 h 1139"/>
                <a:gd name="T16" fmla="*/ 368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368" y="0"/>
                  </a:moveTo>
                  <a:lnTo>
                    <a:pt x="368" y="123"/>
                  </a:lnTo>
                  <a:lnTo>
                    <a:pt x="491" y="1139"/>
                  </a:lnTo>
                  <a:lnTo>
                    <a:pt x="282" y="1139"/>
                  </a:lnTo>
                  <a:lnTo>
                    <a:pt x="49" y="687"/>
                  </a:lnTo>
                  <a:lnTo>
                    <a:pt x="270" y="544"/>
                  </a:lnTo>
                  <a:lnTo>
                    <a:pt x="0" y="423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39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 flipH="1">
              <a:off x="7344454" y="5833286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2 w 1175"/>
                <a:gd name="T7" fmla="*/ 75 h 1541"/>
                <a:gd name="T8" fmla="*/ 980 w 1175"/>
                <a:gd name="T9" fmla="*/ 123 h 1541"/>
                <a:gd name="T10" fmla="*/ 1036 w 1175"/>
                <a:gd name="T11" fmla="*/ 180 h 1541"/>
                <a:gd name="T12" fmla="*/ 1081 w 1175"/>
                <a:gd name="T13" fmla="*/ 245 h 1541"/>
                <a:gd name="T14" fmla="*/ 1117 w 1175"/>
                <a:gd name="T15" fmla="*/ 316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1 w 1175"/>
                <a:gd name="T21" fmla="*/ 555 h 1541"/>
                <a:gd name="T22" fmla="*/ 1175 w 1175"/>
                <a:gd name="T23" fmla="*/ 694 h 1541"/>
                <a:gd name="T24" fmla="*/ 1162 w 1175"/>
                <a:gd name="T25" fmla="*/ 855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79 w 1175"/>
                <a:gd name="T31" fmla="*/ 1203 h 1541"/>
                <a:gd name="T32" fmla="*/ 1065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1 h 1541"/>
                <a:gd name="T38" fmla="*/ 820 w 1175"/>
                <a:gd name="T39" fmla="*/ 1446 h 1541"/>
                <a:gd name="T40" fmla="*/ 712 w 1175"/>
                <a:gd name="T41" fmla="*/ 1506 h 1541"/>
                <a:gd name="T42" fmla="*/ 646 w 1175"/>
                <a:gd name="T43" fmla="*/ 1531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29 w 1175"/>
                <a:gd name="T49" fmla="*/ 1531 h 1541"/>
                <a:gd name="T50" fmla="*/ 462 w 1175"/>
                <a:gd name="T51" fmla="*/ 1506 h 1541"/>
                <a:gd name="T52" fmla="*/ 355 w 1175"/>
                <a:gd name="T53" fmla="*/ 1446 h 1541"/>
                <a:gd name="T54" fmla="*/ 251 w 1175"/>
                <a:gd name="T55" fmla="*/ 1371 h 1541"/>
                <a:gd name="T56" fmla="*/ 165 w 1175"/>
                <a:gd name="T57" fmla="*/ 1296 h 1541"/>
                <a:gd name="T58" fmla="*/ 110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8 w 1175"/>
                <a:gd name="T65" fmla="*/ 1002 h 1541"/>
                <a:gd name="T66" fmla="*/ 13 w 1175"/>
                <a:gd name="T67" fmla="*/ 855 h 1541"/>
                <a:gd name="T68" fmla="*/ 0 w 1175"/>
                <a:gd name="T69" fmla="*/ 694 h 1541"/>
                <a:gd name="T70" fmla="*/ 4 w 1175"/>
                <a:gd name="T71" fmla="*/ 555 h 1541"/>
                <a:gd name="T72" fmla="*/ 14 w 1175"/>
                <a:gd name="T73" fmla="*/ 472 h 1541"/>
                <a:gd name="T74" fmla="*/ 32 w 1175"/>
                <a:gd name="T75" fmla="*/ 392 h 1541"/>
                <a:gd name="T76" fmla="*/ 58 w 1175"/>
                <a:gd name="T77" fmla="*/ 316 h 1541"/>
                <a:gd name="T78" fmla="*/ 94 w 1175"/>
                <a:gd name="T79" fmla="*/ 245 h 1541"/>
                <a:gd name="T80" fmla="*/ 139 w 1175"/>
                <a:gd name="T81" fmla="*/ 180 h 1541"/>
                <a:gd name="T82" fmla="*/ 195 w 1175"/>
                <a:gd name="T83" fmla="*/ 123 h 1541"/>
                <a:gd name="T84" fmla="*/ 263 w 1175"/>
                <a:gd name="T85" fmla="*/ 75 h 1541"/>
                <a:gd name="T86" fmla="*/ 344 w 1175"/>
                <a:gd name="T87" fmla="*/ 38 h 1541"/>
                <a:gd name="T88" fmla="*/ 438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2" y="7"/>
                  </a:lnTo>
                  <a:lnTo>
                    <a:pt x="737" y="13"/>
                  </a:lnTo>
                  <a:lnTo>
                    <a:pt x="769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59" y="48"/>
                  </a:lnTo>
                  <a:lnTo>
                    <a:pt x="886" y="61"/>
                  </a:lnTo>
                  <a:lnTo>
                    <a:pt x="912" y="75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1"/>
                  </a:lnTo>
                  <a:lnTo>
                    <a:pt x="1018" y="160"/>
                  </a:lnTo>
                  <a:lnTo>
                    <a:pt x="1036" y="180"/>
                  </a:lnTo>
                  <a:lnTo>
                    <a:pt x="1052" y="201"/>
                  </a:lnTo>
                  <a:lnTo>
                    <a:pt x="1068" y="222"/>
                  </a:lnTo>
                  <a:lnTo>
                    <a:pt x="1081" y="245"/>
                  </a:lnTo>
                  <a:lnTo>
                    <a:pt x="1095" y="268"/>
                  </a:lnTo>
                  <a:lnTo>
                    <a:pt x="1106" y="291"/>
                  </a:lnTo>
                  <a:lnTo>
                    <a:pt x="1117" y="316"/>
                  </a:lnTo>
                  <a:lnTo>
                    <a:pt x="1126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5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4"/>
                  </a:lnTo>
                  <a:lnTo>
                    <a:pt x="1172" y="749"/>
                  </a:lnTo>
                  <a:lnTo>
                    <a:pt x="1167" y="803"/>
                  </a:lnTo>
                  <a:lnTo>
                    <a:pt x="1162" y="855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5"/>
                  </a:lnTo>
                  <a:lnTo>
                    <a:pt x="1117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5" y="1231"/>
                  </a:lnTo>
                  <a:lnTo>
                    <a:pt x="1065" y="1231"/>
                  </a:lnTo>
                  <a:lnTo>
                    <a:pt x="1052" y="1250"/>
                  </a:lnTo>
                  <a:lnTo>
                    <a:pt x="1033" y="1272"/>
                  </a:lnTo>
                  <a:lnTo>
                    <a:pt x="1010" y="1296"/>
                  </a:lnTo>
                  <a:lnTo>
                    <a:pt x="985" y="1321"/>
                  </a:lnTo>
                  <a:lnTo>
                    <a:pt x="955" y="1345"/>
                  </a:lnTo>
                  <a:lnTo>
                    <a:pt x="924" y="1371"/>
                  </a:lnTo>
                  <a:lnTo>
                    <a:pt x="890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2" y="1506"/>
                  </a:lnTo>
                  <a:lnTo>
                    <a:pt x="678" y="1520"/>
                  </a:lnTo>
                  <a:lnTo>
                    <a:pt x="662" y="1526"/>
                  </a:lnTo>
                  <a:lnTo>
                    <a:pt x="646" y="1531"/>
                  </a:lnTo>
                  <a:lnTo>
                    <a:pt x="630" y="1535"/>
                  </a:lnTo>
                  <a:lnTo>
                    <a:pt x="616" y="1539"/>
                  </a:lnTo>
                  <a:lnTo>
                    <a:pt x="601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0"/>
                  </a:lnTo>
                  <a:lnTo>
                    <a:pt x="559" y="1539"/>
                  </a:lnTo>
                  <a:lnTo>
                    <a:pt x="545" y="1535"/>
                  </a:lnTo>
                  <a:lnTo>
                    <a:pt x="529" y="1531"/>
                  </a:lnTo>
                  <a:lnTo>
                    <a:pt x="513" y="1526"/>
                  </a:lnTo>
                  <a:lnTo>
                    <a:pt x="497" y="1520"/>
                  </a:lnTo>
                  <a:lnTo>
                    <a:pt x="462" y="1506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5" y="1397"/>
                  </a:lnTo>
                  <a:lnTo>
                    <a:pt x="251" y="1371"/>
                  </a:lnTo>
                  <a:lnTo>
                    <a:pt x="220" y="1345"/>
                  </a:lnTo>
                  <a:lnTo>
                    <a:pt x="190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3" y="1250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7" y="1180"/>
                  </a:lnTo>
                  <a:lnTo>
                    <a:pt x="78" y="1153"/>
                  </a:lnTo>
                  <a:lnTo>
                    <a:pt x="68" y="1121"/>
                  </a:lnTo>
                  <a:lnTo>
                    <a:pt x="58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5"/>
                  </a:lnTo>
                  <a:lnTo>
                    <a:pt x="6" y="803"/>
                  </a:lnTo>
                  <a:lnTo>
                    <a:pt x="3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6" y="527"/>
                  </a:lnTo>
                  <a:lnTo>
                    <a:pt x="10" y="500"/>
                  </a:lnTo>
                  <a:lnTo>
                    <a:pt x="14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2" y="392"/>
                  </a:lnTo>
                  <a:lnTo>
                    <a:pt x="40" y="366"/>
                  </a:lnTo>
                  <a:lnTo>
                    <a:pt x="49" y="341"/>
                  </a:lnTo>
                  <a:lnTo>
                    <a:pt x="58" y="316"/>
                  </a:lnTo>
                  <a:lnTo>
                    <a:pt x="69" y="291"/>
                  </a:lnTo>
                  <a:lnTo>
                    <a:pt x="80" y="268"/>
                  </a:lnTo>
                  <a:lnTo>
                    <a:pt x="94" y="245"/>
                  </a:lnTo>
                  <a:lnTo>
                    <a:pt x="107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1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0"/>
                  </a:lnTo>
                  <a:lnTo>
                    <a:pt x="263" y="75"/>
                  </a:lnTo>
                  <a:lnTo>
                    <a:pt x="289" y="61"/>
                  </a:lnTo>
                  <a:lnTo>
                    <a:pt x="316" y="48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19"/>
                  </a:lnTo>
                  <a:lnTo>
                    <a:pt x="438" y="13"/>
                  </a:lnTo>
                  <a:lnTo>
                    <a:pt x="473" y="7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2"/>
            <p:cNvSpPr>
              <a:spLocks noEditPoints="1"/>
            </p:cNvSpPr>
            <p:nvPr/>
          </p:nvSpPr>
          <p:spPr bwMode="auto">
            <a:xfrm flipH="1">
              <a:off x="7339240" y="5812437"/>
              <a:ext cx="354552" cy="265827"/>
            </a:xfrm>
            <a:custGeom>
              <a:avLst/>
              <a:gdLst>
                <a:gd name="T0" fmla="*/ 286 w 1225"/>
                <a:gd name="T1" fmla="*/ 79 h 1077"/>
                <a:gd name="T2" fmla="*/ 408 w 1225"/>
                <a:gd name="T3" fmla="*/ 27 h 1077"/>
                <a:gd name="T4" fmla="*/ 537 w 1225"/>
                <a:gd name="T5" fmla="*/ 2 h 1077"/>
                <a:gd name="T6" fmla="*/ 666 w 1225"/>
                <a:gd name="T7" fmla="*/ 3 h 1077"/>
                <a:gd name="T8" fmla="*/ 790 w 1225"/>
                <a:gd name="T9" fmla="*/ 24 h 1077"/>
                <a:gd name="T10" fmla="*/ 906 w 1225"/>
                <a:gd name="T11" fmla="*/ 63 h 1077"/>
                <a:gd name="T12" fmla="*/ 1004 w 1225"/>
                <a:gd name="T13" fmla="*/ 115 h 1077"/>
                <a:gd name="T14" fmla="*/ 1082 w 1225"/>
                <a:gd name="T15" fmla="*/ 177 h 1077"/>
                <a:gd name="T16" fmla="*/ 1127 w 1225"/>
                <a:gd name="T17" fmla="*/ 233 h 1077"/>
                <a:gd name="T18" fmla="*/ 1175 w 1225"/>
                <a:gd name="T19" fmla="*/ 329 h 1077"/>
                <a:gd name="T20" fmla="*/ 1206 w 1225"/>
                <a:gd name="T21" fmla="*/ 431 h 1077"/>
                <a:gd name="T22" fmla="*/ 1222 w 1225"/>
                <a:gd name="T23" fmla="*/ 539 h 1077"/>
                <a:gd name="T24" fmla="*/ 1224 w 1225"/>
                <a:gd name="T25" fmla="*/ 679 h 1077"/>
                <a:gd name="T26" fmla="*/ 1204 w 1225"/>
                <a:gd name="T27" fmla="*/ 902 h 1077"/>
                <a:gd name="T28" fmla="*/ 1182 w 1225"/>
                <a:gd name="T29" fmla="*/ 1057 h 1077"/>
                <a:gd name="T30" fmla="*/ 1176 w 1225"/>
                <a:gd name="T31" fmla="*/ 1070 h 1077"/>
                <a:gd name="T32" fmla="*/ 1170 w 1225"/>
                <a:gd name="T33" fmla="*/ 1077 h 1077"/>
                <a:gd name="T34" fmla="*/ 1156 w 1225"/>
                <a:gd name="T35" fmla="*/ 1073 h 1077"/>
                <a:gd name="T36" fmla="*/ 1155 w 1225"/>
                <a:gd name="T37" fmla="*/ 1026 h 1077"/>
                <a:gd name="T38" fmla="*/ 1163 w 1225"/>
                <a:gd name="T39" fmla="*/ 946 h 1077"/>
                <a:gd name="T40" fmla="*/ 1160 w 1225"/>
                <a:gd name="T41" fmla="*/ 836 h 1077"/>
                <a:gd name="T42" fmla="*/ 1123 w 1225"/>
                <a:gd name="T43" fmla="*/ 745 h 1077"/>
                <a:gd name="T44" fmla="*/ 1059 w 1225"/>
                <a:gd name="T45" fmla="*/ 615 h 1077"/>
                <a:gd name="T46" fmla="*/ 1021 w 1225"/>
                <a:gd name="T47" fmla="*/ 492 h 1077"/>
                <a:gd name="T48" fmla="*/ 993 w 1225"/>
                <a:gd name="T49" fmla="*/ 452 h 1077"/>
                <a:gd name="T50" fmla="*/ 955 w 1225"/>
                <a:gd name="T51" fmla="*/ 411 h 1077"/>
                <a:gd name="T52" fmla="*/ 919 w 1225"/>
                <a:gd name="T53" fmla="*/ 392 h 1077"/>
                <a:gd name="T54" fmla="*/ 815 w 1225"/>
                <a:gd name="T55" fmla="*/ 376 h 1077"/>
                <a:gd name="T56" fmla="*/ 696 w 1225"/>
                <a:gd name="T57" fmla="*/ 389 h 1077"/>
                <a:gd name="T58" fmla="*/ 578 w 1225"/>
                <a:gd name="T59" fmla="*/ 422 h 1077"/>
                <a:gd name="T60" fmla="*/ 421 w 1225"/>
                <a:gd name="T61" fmla="*/ 483 h 1077"/>
                <a:gd name="T62" fmla="*/ 328 w 1225"/>
                <a:gd name="T63" fmla="*/ 509 h 1077"/>
                <a:gd name="T64" fmla="*/ 281 w 1225"/>
                <a:gd name="T65" fmla="*/ 510 h 1077"/>
                <a:gd name="T66" fmla="*/ 247 w 1225"/>
                <a:gd name="T67" fmla="*/ 497 h 1077"/>
                <a:gd name="T68" fmla="*/ 231 w 1225"/>
                <a:gd name="T69" fmla="*/ 470 h 1077"/>
                <a:gd name="T70" fmla="*/ 136 w 1225"/>
                <a:gd name="T71" fmla="*/ 716 h 1077"/>
                <a:gd name="T72" fmla="*/ 81 w 1225"/>
                <a:gd name="T73" fmla="*/ 866 h 1077"/>
                <a:gd name="T74" fmla="*/ 74 w 1225"/>
                <a:gd name="T75" fmla="*/ 960 h 1077"/>
                <a:gd name="T76" fmla="*/ 80 w 1225"/>
                <a:gd name="T77" fmla="*/ 1026 h 1077"/>
                <a:gd name="T78" fmla="*/ 79 w 1225"/>
                <a:gd name="T79" fmla="*/ 1073 h 1077"/>
                <a:gd name="T80" fmla="*/ 64 w 1225"/>
                <a:gd name="T81" fmla="*/ 1077 h 1077"/>
                <a:gd name="T82" fmla="*/ 59 w 1225"/>
                <a:gd name="T83" fmla="*/ 1070 h 1077"/>
                <a:gd name="T84" fmla="*/ 52 w 1225"/>
                <a:gd name="T85" fmla="*/ 1037 h 1077"/>
                <a:gd name="T86" fmla="*/ 36 w 1225"/>
                <a:gd name="T87" fmla="*/ 959 h 1077"/>
                <a:gd name="T88" fmla="*/ 5 w 1225"/>
                <a:gd name="T89" fmla="*/ 733 h 1077"/>
                <a:gd name="T90" fmla="*/ 0 w 1225"/>
                <a:gd name="T91" fmla="*/ 593 h 1077"/>
                <a:gd name="T92" fmla="*/ 10 w 1225"/>
                <a:gd name="T93" fmla="*/ 451 h 1077"/>
                <a:gd name="T94" fmla="*/ 40 w 1225"/>
                <a:gd name="T95" fmla="*/ 319 h 1077"/>
                <a:gd name="T96" fmla="*/ 85 w 1225"/>
                <a:gd name="T97" fmla="*/ 222 h 1077"/>
                <a:gd name="T98" fmla="*/ 120 w 1225"/>
                <a:gd name="T99" fmla="*/ 177 h 1077"/>
                <a:gd name="T100" fmla="*/ 163 w 1225"/>
                <a:gd name="T101" fmla="*/ 143 h 1077"/>
                <a:gd name="T102" fmla="*/ 215 w 1225"/>
                <a:gd name="T103" fmla="*/ 120 h 1077"/>
                <a:gd name="T104" fmla="*/ 673 w 1225"/>
                <a:gd name="T105" fmla="*/ 335 h 1077"/>
                <a:gd name="T106" fmla="*/ 667 w 1225"/>
                <a:gd name="T107" fmla="*/ 33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5" h="1077">
                  <a:moveTo>
                    <a:pt x="229" y="117"/>
                  </a:moveTo>
                  <a:lnTo>
                    <a:pt x="229" y="117"/>
                  </a:lnTo>
                  <a:lnTo>
                    <a:pt x="257" y="96"/>
                  </a:lnTo>
                  <a:lnTo>
                    <a:pt x="286" y="79"/>
                  </a:lnTo>
                  <a:lnTo>
                    <a:pt x="316" y="63"/>
                  </a:lnTo>
                  <a:lnTo>
                    <a:pt x="346" y="49"/>
                  </a:lnTo>
                  <a:lnTo>
                    <a:pt x="376" y="37"/>
                  </a:lnTo>
                  <a:lnTo>
                    <a:pt x="408" y="27"/>
                  </a:lnTo>
                  <a:lnTo>
                    <a:pt x="439" y="19"/>
                  </a:lnTo>
                  <a:lnTo>
                    <a:pt x="472" y="12"/>
                  </a:lnTo>
                  <a:lnTo>
                    <a:pt x="504" y="7"/>
                  </a:lnTo>
                  <a:lnTo>
                    <a:pt x="537" y="2"/>
                  </a:lnTo>
                  <a:lnTo>
                    <a:pt x="569" y="1"/>
                  </a:lnTo>
                  <a:lnTo>
                    <a:pt x="602" y="0"/>
                  </a:lnTo>
                  <a:lnTo>
                    <a:pt x="633" y="1"/>
                  </a:lnTo>
                  <a:lnTo>
                    <a:pt x="666" y="3"/>
                  </a:lnTo>
                  <a:lnTo>
                    <a:pt x="697" y="7"/>
                  </a:lnTo>
                  <a:lnTo>
                    <a:pt x="728" y="11"/>
                  </a:lnTo>
                  <a:lnTo>
                    <a:pt x="760" y="18"/>
                  </a:lnTo>
                  <a:lnTo>
                    <a:pt x="790" y="24"/>
                  </a:lnTo>
                  <a:lnTo>
                    <a:pt x="820" y="33"/>
                  </a:lnTo>
                  <a:lnTo>
                    <a:pt x="850" y="41"/>
                  </a:lnTo>
                  <a:lnTo>
                    <a:pt x="878" y="52"/>
                  </a:lnTo>
                  <a:lnTo>
                    <a:pt x="906" y="63"/>
                  </a:lnTo>
                  <a:lnTo>
                    <a:pt x="931" y="75"/>
                  </a:lnTo>
                  <a:lnTo>
                    <a:pt x="957" y="88"/>
                  </a:lnTo>
                  <a:lnTo>
                    <a:pt x="981" y="101"/>
                  </a:lnTo>
                  <a:lnTo>
                    <a:pt x="1004" y="115"/>
                  </a:lnTo>
                  <a:lnTo>
                    <a:pt x="1026" y="130"/>
                  </a:lnTo>
                  <a:lnTo>
                    <a:pt x="1046" y="145"/>
                  </a:lnTo>
                  <a:lnTo>
                    <a:pt x="1065" y="161"/>
                  </a:lnTo>
                  <a:lnTo>
                    <a:pt x="1082" y="177"/>
                  </a:lnTo>
                  <a:lnTo>
                    <a:pt x="1098" y="195"/>
                  </a:lnTo>
                  <a:lnTo>
                    <a:pt x="1111" y="212"/>
                  </a:lnTo>
                  <a:lnTo>
                    <a:pt x="1111" y="212"/>
                  </a:lnTo>
                  <a:lnTo>
                    <a:pt x="1127" y="233"/>
                  </a:lnTo>
                  <a:lnTo>
                    <a:pt x="1140" y="256"/>
                  </a:lnTo>
                  <a:lnTo>
                    <a:pt x="1154" y="280"/>
                  </a:lnTo>
                  <a:lnTo>
                    <a:pt x="1165" y="304"/>
                  </a:lnTo>
                  <a:lnTo>
                    <a:pt x="1175" y="329"/>
                  </a:lnTo>
                  <a:lnTo>
                    <a:pt x="1185" y="353"/>
                  </a:lnTo>
                  <a:lnTo>
                    <a:pt x="1193" y="378"/>
                  </a:lnTo>
                  <a:lnTo>
                    <a:pt x="1200" y="404"/>
                  </a:lnTo>
                  <a:lnTo>
                    <a:pt x="1206" y="431"/>
                  </a:lnTo>
                  <a:lnTo>
                    <a:pt x="1212" y="457"/>
                  </a:lnTo>
                  <a:lnTo>
                    <a:pt x="1215" y="484"/>
                  </a:lnTo>
                  <a:lnTo>
                    <a:pt x="1219" y="512"/>
                  </a:lnTo>
                  <a:lnTo>
                    <a:pt x="1222" y="539"/>
                  </a:lnTo>
                  <a:lnTo>
                    <a:pt x="1224" y="567"/>
                  </a:lnTo>
                  <a:lnTo>
                    <a:pt x="1225" y="595"/>
                  </a:lnTo>
                  <a:lnTo>
                    <a:pt x="1225" y="623"/>
                  </a:lnTo>
                  <a:lnTo>
                    <a:pt x="1224" y="679"/>
                  </a:lnTo>
                  <a:lnTo>
                    <a:pt x="1222" y="736"/>
                  </a:lnTo>
                  <a:lnTo>
                    <a:pt x="1218" y="792"/>
                  </a:lnTo>
                  <a:lnTo>
                    <a:pt x="1212" y="847"/>
                  </a:lnTo>
                  <a:lnTo>
                    <a:pt x="1204" y="902"/>
                  </a:lnTo>
                  <a:lnTo>
                    <a:pt x="1197" y="956"/>
                  </a:lnTo>
                  <a:lnTo>
                    <a:pt x="1182" y="1059"/>
                  </a:lnTo>
                  <a:lnTo>
                    <a:pt x="1182" y="1059"/>
                  </a:lnTo>
                  <a:lnTo>
                    <a:pt x="1182" y="1057"/>
                  </a:lnTo>
                  <a:lnTo>
                    <a:pt x="1182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6" y="1070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0" y="1077"/>
                  </a:lnTo>
                  <a:lnTo>
                    <a:pt x="1166" y="1076"/>
                  </a:lnTo>
                  <a:lnTo>
                    <a:pt x="1158" y="1074"/>
                  </a:lnTo>
                  <a:lnTo>
                    <a:pt x="1158" y="1074"/>
                  </a:lnTo>
                  <a:lnTo>
                    <a:pt x="1156" y="1073"/>
                  </a:lnTo>
                  <a:lnTo>
                    <a:pt x="1156" y="1070"/>
                  </a:lnTo>
                  <a:lnTo>
                    <a:pt x="1156" y="1070"/>
                  </a:lnTo>
                  <a:lnTo>
                    <a:pt x="1155" y="1049"/>
                  </a:lnTo>
                  <a:lnTo>
                    <a:pt x="1155" y="1026"/>
                  </a:lnTo>
                  <a:lnTo>
                    <a:pt x="1156" y="1000"/>
                  </a:lnTo>
                  <a:lnTo>
                    <a:pt x="1156" y="1000"/>
                  </a:lnTo>
                  <a:lnTo>
                    <a:pt x="1159" y="973"/>
                  </a:lnTo>
                  <a:lnTo>
                    <a:pt x="1163" y="946"/>
                  </a:lnTo>
                  <a:lnTo>
                    <a:pt x="1173" y="893"/>
                  </a:lnTo>
                  <a:lnTo>
                    <a:pt x="1173" y="893"/>
                  </a:lnTo>
                  <a:lnTo>
                    <a:pt x="1167" y="863"/>
                  </a:lnTo>
                  <a:lnTo>
                    <a:pt x="1160" y="836"/>
                  </a:lnTo>
                  <a:lnTo>
                    <a:pt x="1152" y="811"/>
                  </a:lnTo>
                  <a:lnTo>
                    <a:pt x="1144" y="789"/>
                  </a:lnTo>
                  <a:lnTo>
                    <a:pt x="1133" y="767"/>
                  </a:lnTo>
                  <a:lnTo>
                    <a:pt x="1123" y="745"/>
                  </a:lnTo>
                  <a:lnTo>
                    <a:pt x="1103" y="705"/>
                  </a:lnTo>
                  <a:lnTo>
                    <a:pt x="1081" y="662"/>
                  </a:lnTo>
                  <a:lnTo>
                    <a:pt x="1069" y="640"/>
                  </a:lnTo>
                  <a:lnTo>
                    <a:pt x="1059" y="615"/>
                  </a:lnTo>
                  <a:lnTo>
                    <a:pt x="1049" y="589"/>
                  </a:lnTo>
                  <a:lnTo>
                    <a:pt x="1039" y="560"/>
                  </a:lnTo>
                  <a:lnTo>
                    <a:pt x="1030" y="527"/>
                  </a:lnTo>
                  <a:lnTo>
                    <a:pt x="1021" y="492"/>
                  </a:lnTo>
                  <a:lnTo>
                    <a:pt x="1021" y="492"/>
                  </a:lnTo>
                  <a:lnTo>
                    <a:pt x="1008" y="471"/>
                  </a:lnTo>
                  <a:lnTo>
                    <a:pt x="993" y="452"/>
                  </a:lnTo>
                  <a:lnTo>
                    <a:pt x="993" y="452"/>
                  </a:lnTo>
                  <a:lnTo>
                    <a:pt x="975" y="431"/>
                  </a:lnTo>
                  <a:lnTo>
                    <a:pt x="965" y="420"/>
                  </a:lnTo>
                  <a:lnTo>
                    <a:pt x="955" y="411"/>
                  </a:lnTo>
                  <a:lnTo>
                    <a:pt x="955" y="411"/>
                  </a:lnTo>
                  <a:lnTo>
                    <a:pt x="944" y="404"/>
                  </a:lnTo>
                  <a:lnTo>
                    <a:pt x="934" y="397"/>
                  </a:lnTo>
                  <a:lnTo>
                    <a:pt x="934" y="397"/>
                  </a:lnTo>
                  <a:lnTo>
                    <a:pt x="919" y="392"/>
                  </a:lnTo>
                  <a:lnTo>
                    <a:pt x="905" y="388"/>
                  </a:lnTo>
                  <a:lnTo>
                    <a:pt x="874" y="381"/>
                  </a:lnTo>
                  <a:lnTo>
                    <a:pt x="845" y="377"/>
                  </a:lnTo>
                  <a:lnTo>
                    <a:pt x="815" y="376"/>
                  </a:lnTo>
                  <a:lnTo>
                    <a:pt x="785" y="376"/>
                  </a:lnTo>
                  <a:lnTo>
                    <a:pt x="755" y="379"/>
                  </a:lnTo>
                  <a:lnTo>
                    <a:pt x="725" y="384"/>
                  </a:lnTo>
                  <a:lnTo>
                    <a:pt x="696" y="389"/>
                  </a:lnTo>
                  <a:lnTo>
                    <a:pt x="667" y="395"/>
                  </a:lnTo>
                  <a:lnTo>
                    <a:pt x="636" y="404"/>
                  </a:lnTo>
                  <a:lnTo>
                    <a:pt x="607" y="413"/>
                  </a:lnTo>
                  <a:lnTo>
                    <a:pt x="578" y="422"/>
                  </a:lnTo>
                  <a:lnTo>
                    <a:pt x="521" y="444"/>
                  </a:lnTo>
                  <a:lnTo>
                    <a:pt x="465" y="467"/>
                  </a:lnTo>
                  <a:lnTo>
                    <a:pt x="465" y="467"/>
                  </a:lnTo>
                  <a:lnTo>
                    <a:pt x="421" y="483"/>
                  </a:lnTo>
                  <a:lnTo>
                    <a:pt x="399" y="492"/>
                  </a:lnTo>
                  <a:lnTo>
                    <a:pt x="375" y="498"/>
                  </a:lnTo>
                  <a:lnTo>
                    <a:pt x="352" y="505"/>
                  </a:lnTo>
                  <a:lnTo>
                    <a:pt x="328" y="509"/>
                  </a:lnTo>
                  <a:lnTo>
                    <a:pt x="304" y="511"/>
                  </a:lnTo>
                  <a:lnTo>
                    <a:pt x="293" y="511"/>
                  </a:lnTo>
                  <a:lnTo>
                    <a:pt x="281" y="510"/>
                  </a:lnTo>
                  <a:lnTo>
                    <a:pt x="281" y="510"/>
                  </a:lnTo>
                  <a:lnTo>
                    <a:pt x="272" y="509"/>
                  </a:lnTo>
                  <a:lnTo>
                    <a:pt x="263" y="507"/>
                  </a:lnTo>
                  <a:lnTo>
                    <a:pt x="254" y="502"/>
                  </a:lnTo>
                  <a:lnTo>
                    <a:pt x="247" y="497"/>
                  </a:lnTo>
                  <a:lnTo>
                    <a:pt x="242" y="492"/>
                  </a:lnTo>
                  <a:lnTo>
                    <a:pt x="236" y="485"/>
                  </a:lnTo>
                  <a:lnTo>
                    <a:pt x="234" y="478"/>
                  </a:lnTo>
                  <a:lnTo>
                    <a:pt x="231" y="470"/>
                  </a:lnTo>
                  <a:lnTo>
                    <a:pt x="231" y="470"/>
                  </a:lnTo>
                  <a:lnTo>
                    <a:pt x="206" y="542"/>
                  </a:lnTo>
                  <a:lnTo>
                    <a:pt x="181" y="606"/>
                  </a:lnTo>
                  <a:lnTo>
                    <a:pt x="136" y="716"/>
                  </a:lnTo>
                  <a:lnTo>
                    <a:pt x="116" y="766"/>
                  </a:lnTo>
                  <a:lnTo>
                    <a:pt x="98" y="816"/>
                  </a:lnTo>
                  <a:lnTo>
                    <a:pt x="89" y="840"/>
                  </a:lnTo>
                  <a:lnTo>
                    <a:pt x="81" y="866"/>
                  </a:lnTo>
                  <a:lnTo>
                    <a:pt x="74" y="893"/>
                  </a:lnTo>
                  <a:lnTo>
                    <a:pt x="68" y="921"/>
                  </a:lnTo>
                  <a:lnTo>
                    <a:pt x="68" y="921"/>
                  </a:lnTo>
                  <a:lnTo>
                    <a:pt x="74" y="960"/>
                  </a:lnTo>
                  <a:lnTo>
                    <a:pt x="77" y="980"/>
                  </a:lnTo>
                  <a:lnTo>
                    <a:pt x="79" y="1000"/>
                  </a:lnTo>
                  <a:lnTo>
                    <a:pt x="79" y="1000"/>
                  </a:lnTo>
                  <a:lnTo>
                    <a:pt x="80" y="1026"/>
                  </a:lnTo>
                  <a:lnTo>
                    <a:pt x="80" y="1049"/>
                  </a:lnTo>
                  <a:lnTo>
                    <a:pt x="79" y="1070"/>
                  </a:lnTo>
                  <a:lnTo>
                    <a:pt x="79" y="1070"/>
                  </a:lnTo>
                  <a:lnTo>
                    <a:pt x="79" y="1073"/>
                  </a:lnTo>
                  <a:lnTo>
                    <a:pt x="78" y="1074"/>
                  </a:lnTo>
                  <a:lnTo>
                    <a:pt x="78" y="1074"/>
                  </a:lnTo>
                  <a:lnTo>
                    <a:pt x="69" y="1076"/>
                  </a:lnTo>
                  <a:lnTo>
                    <a:pt x="64" y="1077"/>
                  </a:lnTo>
                  <a:lnTo>
                    <a:pt x="63" y="1076"/>
                  </a:lnTo>
                  <a:lnTo>
                    <a:pt x="62" y="1076"/>
                  </a:lnTo>
                  <a:lnTo>
                    <a:pt x="62" y="1076"/>
                  </a:lnTo>
                  <a:lnTo>
                    <a:pt x="59" y="1070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3" y="1051"/>
                  </a:lnTo>
                  <a:lnTo>
                    <a:pt x="52" y="1037"/>
                  </a:lnTo>
                  <a:lnTo>
                    <a:pt x="52" y="1037"/>
                  </a:lnTo>
                  <a:lnTo>
                    <a:pt x="45" y="996"/>
                  </a:lnTo>
                  <a:lnTo>
                    <a:pt x="45" y="996"/>
                  </a:lnTo>
                  <a:lnTo>
                    <a:pt x="36" y="959"/>
                  </a:lnTo>
                  <a:lnTo>
                    <a:pt x="27" y="914"/>
                  </a:lnTo>
                  <a:lnTo>
                    <a:pt x="19" y="860"/>
                  </a:lnTo>
                  <a:lnTo>
                    <a:pt x="12" y="799"/>
                  </a:lnTo>
                  <a:lnTo>
                    <a:pt x="5" y="733"/>
                  </a:lnTo>
                  <a:lnTo>
                    <a:pt x="3" y="699"/>
                  </a:lnTo>
                  <a:lnTo>
                    <a:pt x="2" y="664"/>
                  </a:lnTo>
                  <a:lnTo>
                    <a:pt x="0" y="629"/>
                  </a:lnTo>
                  <a:lnTo>
                    <a:pt x="0" y="593"/>
                  </a:lnTo>
                  <a:lnTo>
                    <a:pt x="2" y="556"/>
                  </a:lnTo>
                  <a:lnTo>
                    <a:pt x="4" y="521"/>
                  </a:lnTo>
                  <a:lnTo>
                    <a:pt x="6" y="485"/>
                  </a:lnTo>
                  <a:lnTo>
                    <a:pt x="10" y="451"/>
                  </a:lnTo>
                  <a:lnTo>
                    <a:pt x="16" y="416"/>
                  </a:lnTo>
                  <a:lnTo>
                    <a:pt x="22" y="383"/>
                  </a:lnTo>
                  <a:lnTo>
                    <a:pt x="30" y="350"/>
                  </a:lnTo>
                  <a:lnTo>
                    <a:pt x="40" y="319"/>
                  </a:lnTo>
                  <a:lnTo>
                    <a:pt x="50" y="289"/>
                  </a:lnTo>
                  <a:lnTo>
                    <a:pt x="63" y="260"/>
                  </a:lnTo>
                  <a:lnTo>
                    <a:pt x="77" y="233"/>
                  </a:lnTo>
                  <a:lnTo>
                    <a:pt x="85" y="222"/>
                  </a:lnTo>
                  <a:lnTo>
                    <a:pt x="92" y="210"/>
                  </a:lnTo>
                  <a:lnTo>
                    <a:pt x="101" y="198"/>
                  </a:lnTo>
                  <a:lnTo>
                    <a:pt x="110" y="187"/>
                  </a:lnTo>
                  <a:lnTo>
                    <a:pt x="120" y="177"/>
                  </a:lnTo>
                  <a:lnTo>
                    <a:pt x="131" y="168"/>
                  </a:lnTo>
                  <a:lnTo>
                    <a:pt x="141" y="159"/>
                  </a:lnTo>
                  <a:lnTo>
                    <a:pt x="152" y="150"/>
                  </a:lnTo>
                  <a:lnTo>
                    <a:pt x="163" y="143"/>
                  </a:lnTo>
                  <a:lnTo>
                    <a:pt x="175" y="136"/>
                  </a:lnTo>
                  <a:lnTo>
                    <a:pt x="188" y="130"/>
                  </a:lnTo>
                  <a:lnTo>
                    <a:pt x="201" y="124"/>
                  </a:lnTo>
                  <a:lnTo>
                    <a:pt x="215" y="120"/>
                  </a:lnTo>
                  <a:lnTo>
                    <a:pt x="229" y="117"/>
                  </a:lnTo>
                  <a:lnTo>
                    <a:pt x="229" y="117"/>
                  </a:lnTo>
                  <a:close/>
                  <a:moveTo>
                    <a:pt x="673" y="335"/>
                  </a:moveTo>
                  <a:lnTo>
                    <a:pt x="673" y="335"/>
                  </a:lnTo>
                  <a:lnTo>
                    <a:pt x="688" y="331"/>
                  </a:lnTo>
                  <a:lnTo>
                    <a:pt x="688" y="33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73" y="335"/>
                  </a:lnTo>
                  <a:lnTo>
                    <a:pt x="673" y="335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7"/>
            <p:cNvSpPr>
              <a:spLocks noEditPoints="1"/>
            </p:cNvSpPr>
            <p:nvPr/>
          </p:nvSpPr>
          <p:spPr bwMode="auto">
            <a:xfrm flipH="1">
              <a:off x="7499136" y="6354516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3 h 3"/>
                <a:gd name="T6" fmla="*/ 106 w 106"/>
                <a:gd name="T7" fmla="*/ 0 h 3"/>
                <a:gd name="T8" fmla="*/ 0 w 106"/>
                <a:gd name="T9" fmla="*/ 0 h 3"/>
                <a:gd name="T10" fmla="*/ 0 w 106"/>
                <a:gd name="T11" fmla="*/ 0 h 3"/>
                <a:gd name="T12" fmla="*/ 0 w 106"/>
                <a:gd name="T13" fmla="*/ 3 h 3"/>
                <a:gd name="T14" fmla="*/ 0 w 106"/>
                <a:gd name="T15" fmla="*/ 3 h 3"/>
                <a:gd name="T16" fmla="*/ 0 w 10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 flipH="1">
              <a:off x="7499136" y="6354516"/>
              <a:ext cx="0" cy="0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79"/>
            <p:cNvSpPr>
              <a:spLocks noChangeArrowheads="1"/>
            </p:cNvSpPr>
            <p:nvPr/>
          </p:nvSpPr>
          <p:spPr bwMode="auto">
            <a:xfrm flipH="1">
              <a:off x="7528682" y="635451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80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solidFill>
              <a:srgbClr val="3B9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81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698AE63-C789-4241-B592-05A5F73248A3}"/>
              </a:ext>
            </a:extLst>
          </p:cNvPr>
          <p:cNvSpPr/>
          <p:nvPr/>
        </p:nvSpPr>
        <p:spPr>
          <a:xfrm>
            <a:off x="0" y="492624"/>
            <a:ext cx="3863751" cy="1830560"/>
          </a:xfrm>
          <a:prstGeom prst="rect">
            <a:avLst/>
          </a:prstGeom>
          <a:solidFill>
            <a:srgbClr val="E3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28" y="619684"/>
            <a:ext cx="3125116" cy="1095914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Tic-Tac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47410" y="1872548"/>
            <a:ext cx="2697551" cy="577696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3562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/>
          <a:lstStyle/>
          <a:p>
            <a:r>
              <a:rPr lang="en-US" dirty="0"/>
              <a:t>Technique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43672" y="404664"/>
            <a:ext cx="8707007" cy="2581884"/>
            <a:chOff x="7928422" y="3144979"/>
            <a:chExt cx="1847494" cy="528180"/>
          </a:xfrm>
        </p:grpSpPr>
        <p:sp>
          <p:nvSpPr>
            <p:cNvPr id="67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37"/>
            <p:cNvSpPr>
              <a:spLocks/>
            </p:cNvSpPr>
            <p:nvPr/>
          </p:nvSpPr>
          <p:spPr bwMode="auto">
            <a:xfrm flipH="1">
              <a:off x="8303830" y="3339572"/>
              <a:ext cx="97328" cy="71235"/>
            </a:xfrm>
            <a:custGeom>
              <a:avLst/>
              <a:gdLst>
                <a:gd name="T0" fmla="*/ 306 w 337"/>
                <a:gd name="T1" fmla="*/ 0 h 288"/>
                <a:gd name="T2" fmla="*/ 306 w 337"/>
                <a:gd name="T3" fmla="*/ 0 h 288"/>
                <a:gd name="T4" fmla="*/ 306 w 337"/>
                <a:gd name="T5" fmla="*/ 12 h 288"/>
                <a:gd name="T6" fmla="*/ 305 w 337"/>
                <a:gd name="T7" fmla="*/ 23 h 288"/>
                <a:gd name="T8" fmla="*/ 303 w 337"/>
                <a:gd name="T9" fmla="*/ 35 h 288"/>
                <a:gd name="T10" fmla="*/ 300 w 337"/>
                <a:gd name="T11" fmla="*/ 47 h 288"/>
                <a:gd name="T12" fmla="*/ 296 w 337"/>
                <a:gd name="T13" fmla="*/ 58 h 288"/>
                <a:gd name="T14" fmla="*/ 292 w 337"/>
                <a:gd name="T15" fmla="*/ 70 h 288"/>
                <a:gd name="T16" fmla="*/ 286 w 337"/>
                <a:gd name="T17" fmla="*/ 81 h 288"/>
                <a:gd name="T18" fmla="*/ 281 w 337"/>
                <a:gd name="T19" fmla="*/ 93 h 288"/>
                <a:gd name="T20" fmla="*/ 266 w 337"/>
                <a:gd name="T21" fmla="*/ 116 h 288"/>
                <a:gd name="T22" fmla="*/ 249 w 337"/>
                <a:gd name="T23" fmla="*/ 138 h 288"/>
                <a:gd name="T24" fmla="*/ 230 w 337"/>
                <a:gd name="T25" fmla="*/ 160 h 288"/>
                <a:gd name="T26" fmla="*/ 209 w 337"/>
                <a:gd name="T27" fmla="*/ 179 h 288"/>
                <a:gd name="T28" fmla="*/ 209 w 337"/>
                <a:gd name="T29" fmla="*/ 179 h 288"/>
                <a:gd name="T30" fmla="*/ 187 w 337"/>
                <a:gd name="T31" fmla="*/ 197 h 288"/>
                <a:gd name="T32" fmla="*/ 164 w 337"/>
                <a:gd name="T33" fmla="*/ 212 h 288"/>
                <a:gd name="T34" fmla="*/ 140 w 337"/>
                <a:gd name="T35" fmla="*/ 225 h 288"/>
                <a:gd name="T36" fmla="*/ 114 w 337"/>
                <a:gd name="T37" fmla="*/ 237 h 288"/>
                <a:gd name="T38" fmla="*/ 86 w 337"/>
                <a:gd name="T39" fmla="*/ 246 h 288"/>
                <a:gd name="T40" fmla="*/ 73 w 337"/>
                <a:gd name="T41" fmla="*/ 250 h 288"/>
                <a:gd name="T42" fmla="*/ 58 w 337"/>
                <a:gd name="T43" fmla="*/ 253 h 288"/>
                <a:gd name="T44" fmla="*/ 44 w 337"/>
                <a:gd name="T45" fmla="*/ 256 h 288"/>
                <a:gd name="T46" fmla="*/ 29 w 337"/>
                <a:gd name="T47" fmla="*/ 258 h 288"/>
                <a:gd name="T48" fmla="*/ 15 w 337"/>
                <a:gd name="T49" fmla="*/ 259 h 288"/>
                <a:gd name="T50" fmla="*/ 0 w 337"/>
                <a:gd name="T51" fmla="*/ 259 h 288"/>
                <a:gd name="T52" fmla="*/ 0 w 337"/>
                <a:gd name="T53" fmla="*/ 288 h 288"/>
                <a:gd name="T54" fmla="*/ 0 w 337"/>
                <a:gd name="T55" fmla="*/ 288 h 288"/>
                <a:gd name="T56" fmla="*/ 17 w 337"/>
                <a:gd name="T57" fmla="*/ 287 h 288"/>
                <a:gd name="T58" fmla="*/ 33 w 337"/>
                <a:gd name="T59" fmla="*/ 286 h 288"/>
                <a:gd name="T60" fmla="*/ 49 w 337"/>
                <a:gd name="T61" fmla="*/ 284 h 288"/>
                <a:gd name="T62" fmla="*/ 65 w 337"/>
                <a:gd name="T63" fmla="*/ 281 h 288"/>
                <a:gd name="T64" fmla="*/ 81 w 337"/>
                <a:gd name="T65" fmla="*/ 278 h 288"/>
                <a:gd name="T66" fmla="*/ 95 w 337"/>
                <a:gd name="T67" fmla="*/ 273 h 288"/>
                <a:gd name="T68" fmla="*/ 110 w 337"/>
                <a:gd name="T69" fmla="*/ 269 h 288"/>
                <a:gd name="T70" fmla="*/ 126 w 337"/>
                <a:gd name="T71" fmla="*/ 264 h 288"/>
                <a:gd name="T72" fmla="*/ 139 w 337"/>
                <a:gd name="T73" fmla="*/ 257 h 288"/>
                <a:gd name="T74" fmla="*/ 154 w 337"/>
                <a:gd name="T75" fmla="*/ 251 h 288"/>
                <a:gd name="T76" fmla="*/ 180 w 337"/>
                <a:gd name="T77" fmla="*/ 235 h 288"/>
                <a:gd name="T78" fmla="*/ 205 w 337"/>
                <a:gd name="T79" fmla="*/ 219 h 288"/>
                <a:gd name="T80" fmla="*/ 228 w 337"/>
                <a:gd name="T81" fmla="*/ 201 h 288"/>
                <a:gd name="T82" fmla="*/ 228 w 337"/>
                <a:gd name="T83" fmla="*/ 201 h 288"/>
                <a:gd name="T84" fmla="*/ 240 w 337"/>
                <a:gd name="T85" fmla="*/ 190 h 288"/>
                <a:gd name="T86" fmla="*/ 252 w 337"/>
                <a:gd name="T87" fmla="*/ 178 h 288"/>
                <a:gd name="T88" fmla="*/ 263 w 337"/>
                <a:gd name="T89" fmla="*/ 167 h 288"/>
                <a:gd name="T90" fmla="*/ 274 w 337"/>
                <a:gd name="T91" fmla="*/ 156 h 288"/>
                <a:gd name="T92" fmla="*/ 283 w 337"/>
                <a:gd name="T93" fmla="*/ 143 h 288"/>
                <a:gd name="T94" fmla="*/ 292 w 337"/>
                <a:gd name="T95" fmla="*/ 131 h 288"/>
                <a:gd name="T96" fmla="*/ 300 w 337"/>
                <a:gd name="T97" fmla="*/ 118 h 288"/>
                <a:gd name="T98" fmla="*/ 307 w 337"/>
                <a:gd name="T99" fmla="*/ 105 h 288"/>
                <a:gd name="T100" fmla="*/ 314 w 337"/>
                <a:gd name="T101" fmla="*/ 92 h 288"/>
                <a:gd name="T102" fmla="*/ 320 w 337"/>
                <a:gd name="T103" fmla="*/ 79 h 288"/>
                <a:gd name="T104" fmla="*/ 325 w 337"/>
                <a:gd name="T105" fmla="*/ 66 h 288"/>
                <a:gd name="T106" fmla="*/ 329 w 337"/>
                <a:gd name="T107" fmla="*/ 52 h 288"/>
                <a:gd name="T108" fmla="*/ 332 w 337"/>
                <a:gd name="T109" fmla="*/ 39 h 288"/>
                <a:gd name="T110" fmla="*/ 334 w 337"/>
                <a:gd name="T111" fmla="*/ 26 h 288"/>
                <a:gd name="T112" fmla="*/ 335 w 337"/>
                <a:gd name="T113" fmla="*/ 13 h 288"/>
                <a:gd name="T114" fmla="*/ 337 w 337"/>
                <a:gd name="T115" fmla="*/ 0 h 288"/>
                <a:gd name="T116" fmla="*/ 306 w 337"/>
                <a:gd name="T1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7" h="288">
                  <a:moveTo>
                    <a:pt x="306" y="0"/>
                  </a:moveTo>
                  <a:lnTo>
                    <a:pt x="306" y="0"/>
                  </a:lnTo>
                  <a:lnTo>
                    <a:pt x="306" y="12"/>
                  </a:lnTo>
                  <a:lnTo>
                    <a:pt x="305" y="23"/>
                  </a:lnTo>
                  <a:lnTo>
                    <a:pt x="303" y="35"/>
                  </a:lnTo>
                  <a:lnTo>
                    <a:pt x="300" y="47"/>
                  </a:lnTo>
                  <a:lnTo>
                    <a:pt x="296" y="58"/>
                  </a:lnTo>
                  <a:lnTo>
                    <a:pt x="292" y="70"/>
                  </a:lnTo>
                  <a:lnTo>
                    <a:pt x="286" y="81"/>
                  </a:lnTo>
                  <a:lnTo>
                    <a:pt x="281" y="93"/>
                  </a:lnTo>
                  <a:lnTo>
                    <a:pt x="266" y="116"/>
                  </a:lnTo>
                  <a:lnTo>
                    <a:pt x="249" y="138"/>
                  </a:lnTo>
                  <a:lnTo>
                    <a:pt x="230" y="16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187" y="197"/>
                  </a:lnTo>
                  <a:lnTo>
                    <a:pt x="164" y="212"/>
                  </a:lnTo>
                  <a:lnTo>
                    <a:pt x="140" y="225"/>
                  </a:lnTo>
                  <a:lnTo>
                    <a:pt x="114" y="237"/>
                  </a:lnTo>
                  <a:lnTo>
                    <a:pt x="86" y="246"/>
                  </a:lnTo>
                  <a:lnTo>
                    <a:pt x="73" y="250"/>
                  </a:lnTo>
                  <a:lnTo>
                    <a:pt x="58" y="253"/>
                  </a:lnTo>
                  <a:lnTo>
                    <a:pt x="44" y="256"/>
                  </a:lnTo>
                  <a:lnTo>
                    <a:pt x="29" y="258"/>
                  </a:lnTo>
                  <a:lnTo>
                    <a:pt x="15" y="259"/>
                  </a:lnTo>
                  <a:lnTo>
                    <a:pt x="0" y="259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7" y="287"/>
                  </a:lnTo>
                  <a:lnTo>
                    <a:pt x="33" y="286"/>
                  </a:lnTo>
                  <a:lnTo>
                    <a:pt x="49" y="284"/>
                  </a:lnTo>
                  <a:lnTo>
                    <a:pt x="65" y="281"/>
                  </a:lnTo>
                  <a:lnTo>
                    <a:pt x="81" y="278"/>
                  </a:lnTo>
                  <a:lnTo>
                    <a:pt x="95" y="273"/>
                  </a:lnTo>
                  <a:lnTo>
                    <a:pt x="110" y="269"/>
                  </a:lnTo>
                  <a:lnTo>
                    <a:pt x="126" y="264"/>
                  </a:lnTo>
                  <a:lnTo>
                    <a:pt x="139" y="257"/>
                  </a:lnTo>
                  <a:lnTo>
                    <a:pt x="154" y="251"/>
                  </a:lnTo>
                  <a:lnTo>
                    <a:pt x="180" y="235"/>
                  </a:lnTo>
                  <a:lnTo>
                    <a:pt x="205" y="219"/>
                  </a:lnTo>
                  <a:lnTo>
                    <a:pt x="228" y="201"/>
                  </a:lnTo>
                  <a:lnTo>
                    <a:pt x="228" y="201"/>
                  </a:lnTo>
                  <a:lnTo>
                    <a:pt x="240" y="190"/>
                  </a:lnTo>
                  <a:lnTo>
                    <a:pt x="252" y="178"/>
                  </a:lnTo>
                  <a:lnTo>
                    <a:pt x="263" y="167"/>
                  </a:lnTo>
                  <a:lnTo>
                    <a:pt x="274" y="156"/>
                  </a:lnTo>
                  <a:lnTo>
                    <a:pt x="283" y="143"/>
                  </a:lnTo>
                  <a:lnTo>
                    <a:pt x="292" y="131"/>
                  </a:lnTo>
                  <a:lnTo>
                    <a:pt x="300" y="118"/>
                  </a:lnTo>
                  <a:lnTo>
                    <a:pt x="307" y="105"/>
                  </a:lnTo>
                  <a:lnTo>
                    <a:pt x="314" y="92"/>
                  </a:lnTo>
                  <a:lnTo>
                    <a:pt x="320" y="79"/>
                  </a:lnTo>
                  <a:lnTo>
                    <a:pt x="325" y="66"/>
                  </a:lnTo>
                  <a:lnTo>
                    <a:pt x="329" y="52"/>
                  </a:lnTo>
                  <a:lnTo>
                    <a:pt x="332" y="39"/>
                  </a:lnTo>
                  <a:lnTo>
                    <a:pt x="334" y="26"/>
                  </a:lnTo>
                  <a:lnTo>
                    <a:pt x="335" y="13"/>
                  </a:lnTo>
                  <a:lnTo>
                    <a:pt x="33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38"/>
            <p:cNvSpPr>
              <a:spLocks/>
            </p:cNvSpPr>
            <p:nvPr/>
          </p:nvSpPr>
          <p:spPr bwMode="auto">
            <a:xfrm flipH="1">
              <a:off x="8378564" y="3400382"/>
              <a:ext cx="39974" cy="17374"/>
            </a:xfrm>
            <a:custGeom>
              <a:avLst/>
              <a:gdLst>
                <a:gd name="T0" fmla="*/ 47 w 138"/>
                <a:gd name="T1" fmla="*/ 68 h 70"/>
                <a:gd name="T2" fmla="*/ 118 w 138"/>
                <a:gd name="T3" fmla="*/ 47 h 70"/>
                <a:gd name="T4" fmla="*/ 118 w 138"/>
                <a:gd name="T5" fmla="*/ 47 h 70"/>
                <a:gd name="T6" fmla="*/ 123 w 138"/>
                <a:gd name="T7" fmla="*/ 44 h 70"/>
                <a:gd name="T8" fmla="*/ 128 w 138"/>
                <a:gd name="T9" fmla="*/ 41 h 70"/>
                <a:gd name="T10" fmla="*/ 131 w 138"/>
                <a:gd name="T11" fmla="*/ 38 h 70"/>
                <a:gd name="T12" fmla="*/ 134 w 138"/>
                <a:gd name="T13" fmla="*/ 35 h 70"/>
                <a:gd name="T14" fmla="*/ 135 w 138"/>
                <a:gd name="T15" fmla="*/ 32 h 70"/>
                <a:gd name="T16" fmla="*/ 137 w 138"/>
                <a:gd name="T17" fmla="*/ 27 h 70"/>
                <a:gd name="T18" fmla="*/ 138 w 138"/>
                <a:gd name="T19" fmla="*/ 23 h 70"/>
                <a:gd name="T20" fmla="*/ 137 w 138"/>
                <a:gd name="T21" fmla="*/ 19 h 70"/>
                <a:gd name="T22" fmla="*/ 135 w 138"/>
                <a:gd name="T23" fmla="*/ 15 h 70"/>
                <a:gd name="T24" fmla="*/ 133 w 138"/>
                <a:gd name="T25" fmla="*/ 11 h 70"/>
                <a:gd name="T26" fmla="*/ 131 w 138"/>
                <a:gd name="T27" fmla="*/ 8 h 70"/>
                <a:gd name="T28" fmla="*/ 128 w 138"/>
                <a:gd name="T29" fmla="*/ 6 h 70"/>
                <a:gd name="T30" fmla="*/ 123 w 138"/>
                <a:gd name="T31" fmla="*/ 2 h 70"/>
                <a:gd name="T32" fmla="*/ 119 w 138"/>
                <a:gd name="T33" fmla="*/ 1 h 70"/>
                <a:gd name="T34" fmla="*/ 114 w 138"/>
                <a:gd name="T35" fmla="*/ 0 h 70"/>
                <a:gd name="T36" fmla="*/ 109 w 138"/>
                <a:gd name="T37" fmla="*/ 0 h 70"/>
                <a:gd name="T38" fmla="*/ 33 w 138"/>
                <a:gd name="T39" fmla="*/ 2 h 70"/>
                <a:gd name="T40" fmla="*/ 33 w 138"/>
                <a:gd name="T41" fmla="*/ 2 h 70"/>
                <a:gd name="T42" fmla="*/ 24 w 138"/>
                <a:gd name="T43" fmla="*/ 5 h 70"/>
                <a:gd name="T44" fmla="*/ 17 w 138"/>
                <a:gd name="T45" fmla="*/ 7 h 70"/>
                <a:gd name="T46" fmla="*/ 10 w 138"/>
                <a:gd name="T47" fmla="*/ 11 h 70"/>
                <a:gd name="T48" fmla="*/ 5 w 138"/>
                <a:gd name="T49" fmla="*/ 16 h 70"/>
                <a:gd name="T50" fmla="*/ 2 w 138"/>
                <a:gd name="T51" fmla="*/ 22 h 70"/>
                <a:gd name="T52" fmla="*/ 0 w 138"/>
                <a:gd name="T53" fmla="*/ 28 h 70"/>
                <a:gd name="T54" fmla="*/ 0 w 138"/>
                <a:gd name="T55" fmla="*/ 35 h 70"/>
                <a:gd name="T56" fmla="*/ 0 w 138"/>
                <a:gd name="T57" fmla="*/ 41 h 70"/>
                <a:gd name="T58" fmla="*/ 2 w 138"/>
                <a:gd name="T59" fmla="*/ 49 h 70"/>
                <a:gd name="T60" fmla="*/ 5 w 138"/>
                <a:gd name="T61" fmla="*/ 54 h 70"/>
                <a:gd name="T62" fmla="*/ 10 w 138"/>
                <a:gd name="T63" fmla="*/ 60 h 70"/>
                <a:gd name="T64" fmla="*/ 14 w 138"/>
                <a:gd name="T65" fmla="*/ 65 h 70"/>
                <a:gd name="T66" fmla="*/ 21 w 138"/>
                <a:gd name="T67" fmla="*/ 68 h 70"/>
                <a:gd name="T68" fmla="*/ 29 w 138"/>
                <a:gd name="T69" fmla="*/ 69 h 70"/>
                <a:gd name="T70" fmla="*/ 38 w 138"/>
                <a:gd name="T71" fmla="*/ 70 h 70"/>
                <a:gd name="T72" fmla="*/ 47 w 138"/>
                <a:gd name="T73" fmla="*/ 68 h 70"/>
                <a:gd name="T74" fmla="*/ 47 w 138"/>
                <a:gd name="T75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70">
                  <a:moveTo>
                    <a:pt x="47" y="68"/>
                  </a:moveTo>
                  <a:lnTo>
                    <a:pt x="118" y="47"/>
                  </a:lnTo>
                  <a:lnTo>
                    <a:pt x="118" y="47"/>
                  </a:lnTo>
                  <a:lnTo>
                    <a:pt x="123" y="44"/>
                  </a:lnTo>
                  <a:lnTo>
                    <a:pt x="128" y="41"/>
                  </a:lnTo>
                  <a:lnTo>
                    <a:pt x="131" y="38"/>
                  </a:lnTo>
                  <a:lnTo>
                    <a:pt x="134" y="35"/>
                  </a:lnTo>
                  <a:lnTo>
                    <a:pt x="135" y="32"/>
                  </a:lnTo>
                  <a:lnTo>
                    <a:pt x="137" y="27"/>
                  </a:lnTo>
                  <a:lnTo>
                    <a:pt x="138" y="23"/>
                  </a:lnTo>
                  <a:lnTo>
                    <a:pt x="137" y="19"/>
                  </a:lnTo>
                  <a:lnTo>
                    <a:pt x="135" y="15"/>
                  </a:lnTo>
                  <a:lnTo>
                    <a:pt x="133" y="11"/>
                  </a:lnTo>
                  <a:lnTo>
                    <a:pt x="131" y="8"/>
                  </a:lnTo>
                  <a:lnTo>
                    <a:pt x="128" y="6"/>
                  </a:lnTo>
                  <a:lnTo>
                    <a:pt x="123" y="2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4" y="65"/>
                  </a:lnTo>
                  <a:lnTo>
                    <a:pt x="21" y="68"/>
                  </a:lnTo>
                  <a:lnTo>
                    <a:pt x="29" y="69"/>
                  </a:lnTo>
                  <a:lnTo>
                    <a:pt x="38" y="70"/>
                  </a:lnTo>
                  <a:lnTo>
                    <a:pt x="47" y="68"/>
                  </a:lnTo>
                  <a:lnTo>
                    <a:pt x="4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54"/>
            <p:cNvSpPr>
              <a:spLocks/>
            </p:cNvSpPr>
            <p:nvPr/>
          </p:nvSpPr>
          <p:spPr bwMode="auto">
            <a:xfrm flipH="1">
              <a:off x="9230184" y="3280499"/>
              <a:ext cx="140778" cy="130307"/>
            </a:xfrm>
            <a:custGeom>
              <a:avLst/>
              <a:gdLst>
                <a:gd name="T0" fmla="*/ 483 w 483"/>
                <a:gd name="T1" fmla="*/ 84 h 525"/>
                <a:gd name="T2" fmla="*/ 378 w 483"/>
                <a:gd name="T3" fmla="*/ 0 h 525"/>
                <a:gd name="T4" fmla="*/ 0 w 483"/>
                <a:gd name="T5" fmla="*/ 441 h 525"/>
                <a:gd name="T6" fmla="*/ 105 w 483"/>
                <a:gd name="T7" fmla="*/ 525 h 525"/>
                <a:gd name="T8" fmla="*/ 483 w 483"/>
                <a:gd name="T9" fmla="*/ 8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525">
                  <a:moveTo>
                    <a:pt x="483" y="84"/>
                  </a:moveTo>
                  <a:lnTo>
                    <a:pt x="378" y="0"/>
                  </a:lnTo>
                  <a:lnTo>
                    <a:pt x="0" y="441"/>
                  </a:lnTo>
                  <a:lnTo>
                    <a:pt x="105" y="525"/>
                  </a:lnTo>
                  <a:lnTo>
                    <a:pt x="483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55"/>
            <p:cNvSpPr>
              <a:spLocks/>
            </p:cNvSpPr>
            <p:nvPr/>
          </p:nvSpPr>
          <p:spPr bwMode="auto">
            <a:xfrm flipH="1">
              <a:off x="9242350" y="3289186"/>
              <a:ext cx="118184" cy="111196"/>
            </a:xfrm>
            <a:custGeom>
              <a:avLst/>
              <a:gdLst>
                <a:gd name="T0" fmla="*/ 408 w 408"/>
                <a:gd name="T1" fmla="*/ 51 h 451"/>
                <a:gd name="T2" fmla="*/ 64 w 408"/>
                <a:gd name="T3" fmla="*/ 451 h 451"/>
                <a:gd name="T4" fmla="*/ 0 w 408"/>
                <a:gd name="T5" fmla="*/ 401 h 451"/>
                <a:gd name="T6" fmla="*/ 344 w 408"/>
                <a:gd name="T7" fmla="*/ 0 h 451"/>
                <a:gd name="T8" fmla="*/ 408 w 408"/>
                <a:gd name="T9" fmla="*/ 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51">
                  <a:moveTo>
                    <a:pt x="408" y="51"/>
                  </a:moveTo>
                  <a:lnTo>
                    <a:pt x="64" y="451"/>
                  </a:lnTo>
                  <a:lnTo>
                    <a:pt x="0" y="401"/>
                  </a:lnTo>
                  <a:lnTo>
                    <a:pt x="344" y="0"/>
                  </a:lnTo>
                  <a:lnTo>
                    <a:pt x="408" y="5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6"/>
            <p:cNvSpPr>
              <a:spLocks/>
            </p:cNvSpPr>
            <p:nvPr/>
          </p:nvSpPr>
          <p:spPr bwMode="auto">
            <a:xfrm flipH="1">
              <a:off x="9188472" y="3240538"/>
              <a:ext cx="95590" cy="79922"/>
            </a:xfrm>
            <a:custGeom>
              <a:avLst/>
              <a:gdLst>
                <a:gd name="T0" fmla="*/ 189 w 331"/>
                <a:gd name="T1" fmla="*/ 2 h 318"/>
                <a:gd name="T2" fmla="*/ 147 w 331"/>
                <a:gd name="T3" fmla="*/ 1 h 318"/>
                <a:gd name="T4" fmla="*/ 107 w 331"/>
                <a:gd name="T5" fmla="*/ 10 h 318"/>
                <a:gd name="T6" fmla="*/ 79 w 331"/>
                <a:gd name="T7" fmla="*/ 23 h 318"/>
                <a:gd name="T8" fmla="*/ 62 w 331"/>
                <a:gd name="T9" fmla="*/ 35 h 318"/>
                <a:gd name="T10" fmla="*/ 45 w 331"/>
                <a:gd name="T11" fmla="*/ 49 h 318"/>
                <a:gd name="T12" fmla="*/ 39 w 331"/>
                <a:gd name="T13" fmla="*/ 58 h 318"/>
                <a:gd name="T14" fmla="*/ 19 w 331"/>
                <a:gd name="T15" fmla="*/ 84 h 318"/>
                <a:gd name="T16" fmla="*/ 7 w 331"/>
                <a:gd name="T17" fmla="*/ 113 h 318"/>
                <a:gd name="T18" fmla="*/ 2 w 331"/>
                <a:gd name="T19" fmla="*/ 143 h 318"/>
                <a:gd name="T20" fmla="*/ 2 w 331"/>
                <a:gd name="T21" fmla="*/ 174 h 318"/>
                <a:gd name="T22" fmla="*/ 7 w 331"/>
                <a:gd name="T23" fmla="*/ 204 h 318"/>
                <a:gd name="T24" fmla="*/ 19 w 331"/>
                <a:gd name="T25" fmla="*/ 233 h 318"/>
                <a:gd name="T26" fmla="*/ 37 w 331"/>
                <a:gd name="T27" fmla="*/ 259 h 318"/>
                <a:gd name="T28" fmla="*/ 61 w 331"/>
                <a:gd name="T29" fmla="*/ 282 h 318"/>
                <a:gd name="T30" fmla="*/ 74 w 331"/>
                <a:gd name="T31" fmla="*/ 291 h 318"/>
                <a:gd name="T32" fmla="*/ 104 w 331"/>
                <a:gd name="T33" fmla="*/ 306 h 318"/>
                <a:gd name="T34" fmla="*/ 134 w 331"/>
                <a:gd name="T35" fmla="*/ 315 h 318"/>
                <a:gd name="T36" fmla="*/ 165 w 331"/>
                <a:gd name="T37" fmla="*/ 318 h 318"/>
                <a:gd name="T38" fmla="*/ 197 w 331"/>
                <a:gd name="T39" fmla="*/ 315 h 318"/>
                <a:gd name="T40" fmla="*/ 228 w 331"/>
                <a:gd name="T41" fmla="*/ 306 h 318"/>
                <a:gd name="T42" fmla="*/ 256 w 331"/>
                <a:gd name="T43" fmla="*/ 292 h 318"/>
                <a:gd name="T44" fmla="*/ 282 w 331"/>
                <a:gd name="T45" fmla="*/ 273 h 318"/>
                <a:gd name="T46" fmla="*/ 293 w 331"/>
                <a:gd name="T47" fmla="*/ 260 h 318"/>
                <a:gd name="T48" fmla="*/ 307 w 331"/>
                <a:gd name="T49" fmla="*/ 244 h 318"/>
                <a:gd name="T50" fmla="*/ 317 w 331"/>
                <a:gd name="T51" fmla="*/ 225 h 318"/>
                <a:gd name="T52" fmla="*/ 323 w 331"/>
                <a:gd name="T53" fmla="*/ 206 h 318"/>
                <a:gd name="T54" fmla="*/ 331 w 331"/>
                <a:gd name="T55" fmla="*/ 166 h 318"/>
                <a:gd name="T56" fmla="*/ 328 w 331"/>
                <a:gd name="T57" fmla="*/ 126 h 318"/>
                <a:gd name="T58" fmla="*/ 263 w 331"/>
                <a:gd name="T59" fmla="*/ 177 h 318"/>
                <a:gd name="T60" fmla="*/ 182 w 331"/>
                <a:gd name="T61" fmla="*/ 206 h 318"/>
                <a:gd name="T62" fmla="*/ 116 w 331"/>
                <a:gd name="T63" fmla="*/ 153 h 318"/>
                <a:gd name="T64" fmla="*/ 129 w 331"/>
                <a:gd name="T65" fmla="*/ 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8">
                  <a:moveTo>
                    <a:pt x="189" y="2"/>
                  </a:moveTo>
                  <a:lnTo>
                    <a:pt x="189" y="2"/>
                  </a:lnTo>
                  <a:lnTo>
                    <a:pt x="169" y="0"/>
                  </a:lnTo>
                  <a:lnTo>
                    <a:pt x="147" y="1"/>
                  </a:lnTo>
                  <a:lnTo>
                    <a:pt x="127" y="4"/>
                  </a:lnTo>
                  <a:lnTo>
                    <a:pt x="107" y="10"/>
                  </a:lnTo>
                  <a:lnTo>
                    <a:pt x="88" y="18"/>
                  </a:lnTo>
                  <a:lnTo>
                    <a:pt x="79" y="23"/>
                  </a:lnTo>
                  <a:lnTo>
                    <a:pt x="70" y="29"/>
                  </a:lnTo>
                  <a:lnTo>
                    <a:pt x="62" y="35"/>
                  </a:lnTo>
                  <a:lnTo>
                    <a:pt x="53" y="42"/>
                  </a:lnTo>
                  <a:lnTo>
                    <a:pt x="45" y="49"/>
                  </a:lnTo>
                  <a:lnTo>
                    <a:pt x="39" y="58"/>
                  </a:lnTo>
                  <a:lnTo>
                    <a:pt x="39" y="58"/>
                  </a:lnTo>
                  <a:lnTo>
                    <a:pt x="28" y="71"/>
                  </a:lnTo>
                  <a:lnTo>
                    <a:pt x="19" y="84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28"/>
                  </a:lnTo>
                  <a:lnTo>
                    <a:pt x="2" y="143"/>
                  </a:lnTo>
                  <a:lnTo>
                    <a:pt x="0" y="158"/>
                  </a:lnTo>
                  <a:lnTo>
                    <a:pt x="2" y="174"/>
                  </a:lnTo>
                  <a:lnTo>
                    <a:pt x="4" y="189"/>
                  </a:lnTo>
                  <a:lnTo>
                    <a:pt x="7" y="204"/>
                  </a:lnTo>
                  <a:lnTo>
                    <a:pt x="13" y="219"/>
                  </a:lnTo>
                  <a:lnTo>
                    <a:pt x="19" y="233"/>
                  </a:lnTo>
                  <a:lnTo>
                    <a:pt x="27" y="246"/>
                  </a:lnTo>
                  <a:lnTo>
                    <a:pt x="37" y="259"/>
                  </a:lnTo>
                  <a:lnTo>
                    <a:pt x="47" y="271"/>
                  </a:lnTo>
                  <a:lnTo>
                    <a:pt x="61" y="282"/>
                  </a:lnTo>
                  <a:lnTo>
                    <a:pt x="61" y="282"/>
                  </a:lnTo>
                  <a:lnTo>
                    <a:pt x="74" y="291"/>
                  </a:lnTo>
                  <a:lnTo>
                    <a:pt x="88" y="300"/>
                  </a:lnTo>
                  <a:lnTo>
                    <a:pt x="104" y="306"/>
                  </a:lnTo>
                  <a:lnTo>
                    <a:pt x="118" y="312"/>
                  </a:lnTo>
                  <a:lnTo>
                    <a:pt x="134" y="315"/>
                  </a:lnTo>
                  <a:lnTo>
                    <a:pt x="150" y="317"/>
                  </a:lnTo>
                  <a:lnTo>
                    <a:pt x="165" y="318"/>
                  </a:lnTo>
                  <a:lnTo>
                    <a:pt x="181" y="317"/>
                  </a:lnTo>
                  <a:lnTo>
                    <a:pt x="197" y="315"/>
                  </a:lnTo>
                  <a:lnTo>
                    <a:pt x="212" y="312"/>
                  </a:lnTo>
                  <a:lnTo>
                    <a:pt x="228" y="306"/>
                  </a:lnTo>
                  <a:lnTo>
                    <a:pt x="243" y="300"/>
                  </a:lnTo>
                  <a:lnTo>
                    <a:pt x="256" y="292"/>
                  </a:lnTo>
                  <a:lnTo>
                    <a:pt x="270" y="283"/>
                  </a:lnTo>
                  <a:lnTo>
                    <a:pt x="282" y="273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300" y="252"/>
                  </a:lnTo>
                  <a:lnTo>
                    <a:pt x="307" y="244"/>
                  </a:lnTo>
                  <a:lnTo>
                    <a:pt x="311" y="234"/>
                  </a:lnTo>
                  <a:lnTo>
                    <a:pt x="317" y="225"/>
                  </a:lnTo>
                  <a:lnTo>
                    <a:pt x="320" y="216"/>
                  </a:lnTo>
                  <a:lnTo>
                    <a:pt x="323" y="206"/>
                  </a:lnTo>
                  <a:lnTo>
                    <a:pt x="329" y="186"/>
                  </a:lnTo>
                  <a:lnTo>
                    <a:pt x="331" y="166"/>
                  </a:lnTo>
                  <a:lnTo>
                    <a:pt x="330" y="147"/>
                  </a:lnTo>
                  <a:lnTo>
                    <a:pt x="328" y="126"/>
                  </a:lnTo>
                  <a:lnTo>
                    <a:pt x="322" y="108"/>
                  </a:lnTo>
                  <a:lnTo>
                    <a:pt x="263" y="177"/>
                  </a:lnTo>
                  <a:lnTo>
                    <a:pt x="230" y="213"/>
                  </a:lnTo>
                  <a:lnTo>
                    <a:pt x="182" y="206"/>
                  </a:lnTo>
                  <a:lnTo>
                    <a:pt x="133" y="197"/>
                  </a:lnTo>
                  <a:lnTo>
                    <a:pt x="116" y="153"/>
                  </a:lnTo>
                  <a:lnTo>
                    <a:pt x="98" y="108"/>
                  </a:lnTo>
                  <a:lnTo>
                    <a:pt x="129" y="71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57"/>
            <p:cNvSpPr>
              <a:spLocks/>
            </p:cNvSpPr>
            <p:nvPr/>
          </p:nvSpPr>
          <p:spPr bwMode="auto">
            <a:xfrm flipH="1">
              <a:off x="9317084" y="3369108"/>
              <a:ext cx="95590" cy="79922"/>
            </a:xfrm>
            <a:custGeom>
              <a:avLst/>
              <a:gdLst>
                <a:gd name="T0" fmla="*/ 9 w 331"/>
                <a:gd name="T1" fmla="*/ 212 h 319"/>
                <a:gd name="T2" fmla="*/ 0 w 331"/>
                <a:gd name="T3" fmla="*/ 173 h 319"/>
                <a:gd name="T4" fmla="*/ 2 w 331"/>
                <a:gd name="T5" fmla="*/ 133 h 319"/>
                <a:gd name="T6" fmla="*/ 10 w 331"/>
                <a:gd name="T7" fmla="*/ 103 h 319"/>
                <a:gd name="T8" fmla="*/ 19 w 331"/>
                <a:gd name="T9" fmla="*/ 84 h 319"/>
                <a:gd name="T10" fmla="*/ 32 w 331"/>
                <a:gd name="T11" fmla="*/ 67 h 319"/>
                <a:gd name="T12" fmla="*/ 38 w 331"/>
                <a:gd name="T13" fmla="*/ 58 h 319"/>
                <a:gd name="T14" fmla="*/ 62 w 331"/>
                <a:gd name="T15" fmla="*/ 36 h 319"/>
                <a:gd name="T16" fmla="*/ 89 w 331"/>
                <a:gd name="T17" fmla="*/ 18 h 319"/>
                <a:gd name="T18" fmla="*/ 119 w 331"/>
                <a:gd name="T19" fmla="*/ 6 h 319"/>
                <a:gd name="T20" fmla="*/ 149 w 331"/>
                <a:gd name="T21" fmla="*/ 1 h 319"/>
                <a:gd name="T22" fmla="*/ 182 w 331"/>
                <a:gd name="T23" fmla="*/ 1 h 319"/>
                <a:gd name="T24" fmla="*/ 212 w 331"/>
                <a:gd name="T25" fmla="*/ 8 h 319"/>
                <a:gd name="T26" fmla="*/ 242 w 331"/>
                <a:gd name="T27" fmla="*/ 19 h 319"/>
                <a:gd name="T28" fmla="*/ 271 w 331"/>
                <a:gd name="T29" fmla="*/ 37 h 319"/>
                <a:gd name="T30" fmla="*/ 283 w 331"/>
                <a:gd name="T31" fmla="*/ 47 h 319"/>
                <a:gd name="T32" fmla="*/ 304 w 331"/>
                <a:gd name="T33" fmla="*/ 72 h 319"/>
                <a:gd name="T34" fmla="*/ 319 w 331"/>
                <a:gd name="T35" fmla="*/ 100 h 319"/>
                <a:gd name="T36" fmla="*/ 328 w 331"/>
                <a:gd name="T37" fmla="*/ 130 h 319"/>
                <a:gd name="T38" fmla="*/ 331 w 331"/>
                <a:gd name="T39" fmla="*/ 160 h 319"/>
                <a:gd name="T40" fmla="*/ 328 w 331"/>
                <a:gd name="T41" fmla="*/ 190 h 319"/>
                <a:gd name="T42" fmla="*/ 319 w 331"/>
                <a:gd name="T43" fmla="*/ 220 h 319"/>
                <a:gd name="T44" fmla="*/ 303 w 331"/>
                <a:gd name="T45" fmla="*/ 248 h 319"/>
                <a:gd name="T46" fmla="*/ 293 w 331"/>
                <a:gd name="T47" fmla="*/ 261 h 319"/>
                <a:gd name="T48" fmla="*/ 277 w 331"/>
                <a:gd name="T49" fmla="*/ 276 h 319"/>
                <a:gd name="T50" fmla="*/ 260 w 331"/>
                <a:gd name="T51" fmla="*/ 289 h 319"/>
                <a:gd name="T52" fmla="*/ 242 w 331"/>
                <a:gd name="T53" fmla="*/ 300 h 319"/>
                <a:gd name="T54" fmla="*/ 203 w 331"/>
                <a:gd name="T55" fmla="*/ 314 h 319"/>
                <a:gd name="T56" fmla="*/ 163 w 331"/>
                <a:gd name="T57" fmla="*/ 319 h 319"/>
                <a:gd name="T58" fmla="*/ 201 w 331"/>
                <a:gd name="T59" fmla="*/ 247 h 319"/>
                <a:gd name="T60" fmla="*/ 216 w 331"/>
                <a:gd name="T61" fmla="*/ 166 h 319"/>
                <a:gd name="T62" fmla="*/ 149 w 331"/>
                <a:gd name="T63" fmla="*/ 113 h 319"/>
                <a:gd name="T64" fmla="*/ 69 w 331"/>
                <a:gd name="T65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9">
                  <a:moveTo>
                    <a:pt x="9" y="212"/>
                  </a:moveTo>
                  <a:lnTo>
                    <a:pt x="9" y="212"/>
                  </a:lnTo>
                  <a:lnTo>
                    <a:pt x="4" y="192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2" y="133"/>
                  </a:lnTo>
                  <a:lnTo>
                    <a:pt x="7" y="112"/>
                  </a:lnTo>
                  <a:lnTo>
                    <a:pt x="10" y="103"/>
                  </a:lnTo>
                  <a:lnTo>
                    <a:pt x="15" y="94"/>
                  </a:lnTo>
                  <a:lnTo>
                    <a:pt x="19" y="84"/>
                  </a:lnTo>
                  <a:lnTo>
                    <a:pt x="25" y="76"/>
                  </a:lnTo>
                  <a:lnTo>
                    <a:pt x="32" y="6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5" y="26"/>
                  </a:lnTo>
                  <a:lnTo>
                    <a:pt x="89" y="18"/>
                  </a:lnTo>
                  <a:lnTo>
                    <a:pt x="103" y="12"/>
                  </a:lnTo>
                  <a:lnTo>
                    <a:pt x="119" y="6"/>
                  </a:lnTo>
                  <a:lnTo>
                    <a:pt x="134" y="3"/>
                  </a:lnTo>
                  <a:lnTo>
                    <a:pt x="149" y="1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198" y="3"/>
                  </a:lnTo>
                  <a:lnTo>
                    <a:pt x="212" y="8"/>
                  </a:lnTo>
                  <a:lnTo>
                    <a:pt x="228" y="12"/>
                  </a:lnTo>
                  <a:lnTo>
                    <a:pt x="242" y="19"/>
                  </a:lnTo>
                  <a:lnTo>
                    <a:pt x="257" y="27"/>
                  </a:lnTo>
                  <a:lnTo>
                    <a:pt x="271" y="37"/>
                  </a:lnTo>
                  <a:lnTo>
                    <a:pt x="271" y="37"/>
                  </a:lnTo>
                  <a:lnTo>
                    <a:pt x="283" y="47"/>
                  </a:lnTo>
                  <a:lnTo>
                    <a:pt x="294" y="59"/>
                  </a:lnTo>
                  <a:lnTo>
                    <a:pt x="304" y="72"/>
                  </a:lnTo>
                  <a:lnTo>
                    <a:pt x="312" y="86"/>
                  </a:lnTo>
                  <a:lnTo>
                    <a:pt x="319" y="100"/>
                  </a:lnTo>
                  <a:lnTo>
                    <a:pt x="324" y="114"/>
                  </a:lnTo>
                  <a:lnTo>
                    <a:pt x="328" y="130"/>
                  </a:lnTo>
                  <a:lnTo>
                    <a:pt x="330" y="145"/>
                  </a:lnTo>
                  <a:lnTo>
                    <a:pt x="331" y="160"/>
                  </a:lnTo>
                  <a:lnTo>
                    <a:pt x="330" y="175"/>
                  </a:lnTo>
                  <a:lnTo>
                    <a:pt x="328" y="190"/>
                  </a:lnTo>
                  <a:lnTo>
                    <a:pt x="323" y="205"/>
                  </a:lnTo>
                  <a:lnTo>
                    <a:pt x="319" y="220"/>
                  </a:lnTo>
                  <a:lnTo>
                    <a:pt x="311" y="234"/>
                  </a:lnTo>
                  <a:lnTo>
                    <a:pt x="303" y="248"/>
                  </a:lnTo>
                  <a:lnTo>
                    <a:pt x="293" y="261"/>
                  </a:lnTo>
                  <a:lnTo>
                    <a:pt x="293" y="261"/>
                  </a:lnTo>
                  <a:lnTo>
                    <a:pt x="285" y="269"/>
                  </a:lnTo>
                  <a:lnTo>
                    <a:pt x="277" y="276"/>
                  </a:lnTo>
                  <a:lnTo>
                    <a:pt x="269" y="283"/>
                  </a:lnTo>
                  <a:lnTo>
                    <a:pt x="260" y="289"/>
                  </a:lnTo>
                  <a:lnTo>
                    <a:pt x="251" y="295"/>
                  </a:lnTo>
                  <a:lnTo>
                    <a:pt x="242" y="300"/>
                  </a:lnTo>
                  <a:lnTo>
                    <a:pt x="223" y="309"/>
                  </a:lnTo>
                  <a:lnTo>
                    <a:pt x="203" y="314"/>
                  </a:lnTo>
                  <a:lnTo>
                    <a:pt x="183" y="317"/>
                  </a:lnTo>
                  <a:lnTo>
                    <a:pt x="163" y="319"/>
                  </a:lnTo>
                  <a:lnTo>
                    <a:pt x="141" y="317"/>
                  </a:lnTo>
                  <a:lnTo>
                    <a:pt x="201" y="247"/>
                  </a:lnTo>
                  <a:lnTo>
                    <a:pt x="233" y="211"/>
                  </a:lnTo>
                  <a:lnTo>
                    <a:pt x="216" y="166"/>
                  </a:lnTo>
                  <a:lnTo>
                    <a:pt x="199" y="121"/>
                  </a:lnTo>
                  <a:lnTo>
                    <a:pt x="149" y="113"/>
                  </a:lnTo>
                  <a:lnTo>
                    <a:pt x="100" y="105"/>
                  </a:lnTo>
                  <a:lnTo>
                    <a:pt x="69" y="142"/>
                  </a:lnTo>
                  <a:lnTo>
                    <a:pt x="9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58"/>
            <p:cNvSpPr>
              <a:spLocks/>
            </p:cNvSpPr>
            <p:nvPr/>
          </p:nvSpPr>
          <p:spPr bwMode="auto">
            <a:xfrm flipH="1">
              <a:off x="9324036" y="3376058"/>
              <a:ext cx="81686" cy="64285"/>
            </a:xfrm>
            <a:custGeom>
              <a:avLst/>
              <a:gdLst>
                <a:gd name="T0" fmla="*/ 0 w 277"/>
                <a:gd name="T1" fmla="*/ 124 h 262"/>
                <a:gd name="T2" fmla="*/ 0 w 277"/>
                <a:gd name="T3" fmla="*/ 124 h 262"/>
                <a:gd name="T4" fmla="*/ 1 w 277"/>
                <a:gd name="T5" fmla="*/ 114 h 262"/>
                <a:gd name="T6" fmla="*/ 3 w 277"/>
                <a:gd name="T7" fmla="*/ 104 h 262"/>
                <a:gd name="T8" fmla="*/ 6 w 277"/>
                <a:gd name="T9" fmla="*/ 94 h 262"/>
                <a:gd name="T10" fmla="*/ 9 w 277"/>
                <a:gd name="T11" fmla="*/ 84 h 262"/>
                <a:gd name="T12" fmla="*/ 14 w 277"/>
                <a:gd name="T13" fmla="*/ 74 h 262"/>
                <a:gd name="T14" fmla="*/ 19 w 277"/>
                <a:gd name="T15" fmla="*/ 66 h 262"/>
                <a:gd name="T16" fmla="*/ 25 w 277"/>
                <a:gd name="T17" fmla="*/ 57 h 262"/>
                <a:gd name="T18" fmla="*/ 31 w 277"/>
                <a:gd name="T19" fmla="*/ 48 h 262"/>
                <a:gd name="T20" fmla="*/ 31 w 277"/>
                <a:gd name="T21" fmla="*/ 48 h 262"/>
                <a:gd name="T22" fmla="*/ 40 w 277"/>
                <a:gd name="T23" fmla="*/ 39 h 262"/>
                <a:gd name="T24" fmla="*/ 52 w 277"/>
                <a:gd name="T25" fmla="*/ 29 h 262"/>
                <a:gd name="T26" fmla="*/ 63 w 277"/>
                <a:gd name="T27" fmla="*/ 21 h 262"/>
                <a:gd name="T28" fmla="*/ 74 w 277"/>
                <a:gd name="T29" fmla="*/ 15 h 262"/>
                <a:gd name="T30" fmla="*/ 86 w 277"/>
                <a:gd name="T31" fmla="*/ 10 h 262"/>
                <a:gd name="T32" fmla="*/ 99 w 277"/>
                <a:gd name="T33" fmla="*/ 5 h 262"/>
                <a:gd name="T34" fmla="*/ 112 w 277"/>
                <a:gd name="T35" fmla="*/ 2 h 262"/>
                <a:gd name="T36" fmla="*/ 126 w 277"/>
                <a:gd name="T37" fmla="*/ 1 h 262"/>
                <a:gd name="T38" fmla="*/ 138 w 277"/>
                <a:gd name="T39" fmla="*/ 0 h 262"/>
                <a:gd name="T40" fmla="*/ 152 w 277"/>
                <a:gd name="T41" fmla="*/ 1 h 262"/>
                <a:gd name="T42" fmla="*/ 165 w 277"/>
                <a:gd name="T43" fmla="*/ 2 h 262"/>
                <a:gd name="T44" fmla="*/ 178 w 277"/>
                <a:gd name="T45" fmla="*/ 5 h 262"/>
                <a:gd name="T46" fmla="*/ 191 w 277"/>
                <a:gd name="T47" fmla="*/ 10 h 262"/>
                <a:gd name="T48" fmla="*/ 203 w 277"/>
                <a:gd name="T49" fmla="*/ 16 h 262"/>
                <a:gd name="T50" fmla="*/ 215 w 277"/>
                <a:gd name="T51" fmla="*/ 23 h 262"/>
                <a:gd name="T52" fmla="*/ 227 w 277"/>
                <a:gd name="T53" fmla="*/ 31 h 262"/>
                <a:gd name="T54" fmla="*/ 227 w 277"/>
                <a:gd name="T55" fmla="*/ 31 h 262"/>
                <a:gd name="T56" fmla="*/ 237 w 277"/>
                <a:gd name="T57" fmla="*/ 40 h 262"/>
                <a:gd name="T58" fmla="*/ 247 w 277"/>
                <a:gd name="T59" fmla="*/ 50 h 262"/>
                <a:gd name="T60" fmla="*/ 255 w 277"/>
                <a:gd name="T61" fmla="*/ 60 h 262"/>
                <a:gd name="T62" fmla="*/ 261 w 277"/>
                <a:gd name="T63" fmla="*/ 72 h 262"/>
                <a:gd name="T64" fmla="*/ 267 w 277"/>
                <a:gd name="T65" fmla="*/ 84 h 262"/>
                <a:gd name="T66" fmla="*/ 272 w 277"/>
                <a:gd name="T67" fmla="*/ 96 h 262"/>
                <a:gd name="T68" fmla="*/ 275 w 277"/>
                <a:gd name="T69" fmla="*/ 108 h 262"/>
                <a:gd name="T70" fmla="*/ 276 w 277"/>
                <a:gd name="T71" fmla="*/ 121 h 262"/>
                <a:gd name="T72" fmla="*/ 277 w 277"/>
                <a:gd name="T73" fmla="*/ 134 h 262"/>
                <a:gd name="T74" fmla="*/ 276 w 277"/>
                <a:gd name="T75" fmla="*/ 147 h 262"/>
                <a:gd name="T76" fmla="*/ 274 w 277"/>
                <a:gd name="T77" fmla="*/ 160 h 262"/>
                <a:gd name="T78" fmla="*/ 272 w 277"/>
                <a:gd name="T79" fmla="*/ 172 h 262"/>
                <a:gd name="T80" fmla="*/ 267 w 277"/>
                <a:gd name="T81" fmla="*/ 185 h 262"/>
                <a:gd name="T82" fmla="*/ 260 w 277"/>
                <a:gd name="T83" fmla="*/ 196 h 262"/>
                <a:gd name="T84" fmla="*/ 254 w 277"/>
                <a:gd name="T85" fmla="*/ 207 h 262"/>
                <a:gd name="T86" fmla="*/ 245 w 277"/>
                <a:gd name="T87" fmla="*/ 219 h 262"/>
                <a:gd name="T88" fmla="*/ 245 w 277"/>
                <a:gd name="T89" fmla="*/ 219 h 262"/>
                <a:gd name="T90" fmla="*/ 238 w 277"/>
                <a:gd name="T91" fmla="*/ 227 h 262"/>
                <a:gd name="T92" fmla="*/ 230 w 277"/>
                <a:gd name="T93" fmla="*/ 234 h 262"/>
                <a:gd name="T94" fmla="*/ 221 w 277"/>
                <a:gd name="T95" fmla="*/ 241 h 262"/>
                <a:gd name="T96" fmla="*/ 213 w 277"/>
                <a:gd name="T97" fmla="*/ 246 h 262"/>
                <a:gd name="T98" fmla="*/ 203 w 277"/>
                <a:gd name="T99" fmla="*/ 251 h 262"/>
                <a:gd name="T100" fmla="*/ 194 w 277"/>
                <a:gd name="T101" fmla="*/ 256 h 262"/>
                <a:gd name="T102" fmla="*/ 184 w 277"/>
                <a:gd name="T103" fmla="*/ 259 h 262"/>
                <a:gd name="T104" fmla="*/ 174 w 277"/>
                <a:gd name="T105" fmla="*/ 262 h 262"/>
                <a:gd name="T106" fmla="*/ 237 w 277"/>
                <a:gd name="T107" fmla="*/ 190 h 262"/>
                <a:gd name="T108" fmla="*/ 191 w 277"/>
                <a:gd name="T109" fmla="*/ 72 h 262"/>
                <a:gd name="T110" fmla="*/ 63 w 277"/>
                <a:gd name="T111" fmla="*/ 52 h 262"/>
                <a:gd name="T112" fmla="*/ 0 w 277"/>
                <a:gd name="T113" fmla="*/ 1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" h="262">
                  <a:moveTo>
                    <a:pt x="0" y="124"/>
                  </a:moveTo>
                  <a:lnTo>
                    <a:pt x="0" y="124"/>
                  </a:lnTo>
                  <a:lnTo>
                    <a:pt x="1" y="114"/>
                  </a:lnTo>
                  <a:lnTo>
                    <a:pt x="3" y="104"/>
                  </a:lnTo>
                  <a:lnTo>
                    <a:pt x="6" y="94"/>
                  </a:lnTo>
                  <a:lnTo>
                    <a:pt x="9" y="84"/>
                  </a:lnTo>
                  <a:lnTo>
                    <a:pt x="14" y="74"/>
                  </a:lnTo>
                  <a:lnTo>
                    <a:pt x="19" y="66"/>
                  </a:lnTo>
                  <a:lnTo>
                    <a:pt x="25" y="5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9"/>
                  </a:lnTo>
                  <a:lnTo>
                    <a:pt x="52" y="29"/>
                  </a:lnTo>
                  <a:lnTo>
                    <a:pt x="63" y="21"/>
                  </a:lnTo>
                  <a:lnTo>
                    <a:pt x="74" y="15"/>
                  </a:lnTo>
                  <a:lnTo>
                    <a:pt x="86" y="10"/>
                  </a:lnTo>
                  <a:lnTo>
                    <a:pt x="99" y="5"/>
                  </a:lnTo>
                  <a:lnTo>
                    <a:pt x="112" y="2"/>
                  </a:lnTo>
                  <a:lnTo>
                    <a:pt x="126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3" y="16"/>
                  </a:lnTo>
                  <a:lnTo>
                    <a:pt x="215" y="23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7" y="40"/>
                  </a:lnTo>
                  <a:lnTo>
                    <a:pt x="247" y="50"/>
                  </a:lnTo>
                  <a:lnTo>
                    <a:pt x="255" y="60"/>
                  </a:lnTo>
                  <a:lnTo>
                    <a:pt x="261" y="72"/>
                  </a:lnTo>
                  <a:lnTo>
                    <a:pt x="267" y="84"/>
                  </a:lnTo>
                  <a:lnTo>
                    <a:pt x="272" y="96"/>
                  </a:lnTo>
                  <a:lnTo>
                    <a:pt x="275" y="108"/>
                  </a:lnTo>
                  <a:lnTo>
                    <a:pt x="276" y="121"/>
                  </a:lnTo>
                  <a:lnTo>
                    <a:pt x="277" y="134"/>
                  </a:lnTo>
                  <a:lnTo>
                    <a:pt x="276" y="147"/>
                  </a:lnTo>
                  <a:lnTo>
                    <a:pt x="274" y="160"/>
                  </a:lnTo>
                  <a:lnTo>
                    <a:pt x="272" y="172"/>
                  </a:lnTo>
                  <a:lnTo>
                    <a:pt x="267" y="185"/>
                  </a:lnTo>
                  <a:lnTo>
                    <a:pt x="260" y="196"/>
                  </a:lnTo>
                  <a:lnTo>
                    <a:pt x="254" y="207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8" y="227"/>
                  </a:lnTo>
                  <a:lnTo>
                    <a:pt x="230" y="234"/>
                  </a:lnTo>
                  <a:lnTo>
                    <a:pt x="221" y="241"/>
                  </a:lnTo>
                  <a:lnTo>
                    <a:pt x="213" y="246"/>
                  </a:lnTo>
                  <a:lnTo>
                    <a:pt x="203" y="251"/>
                  </a:lnTo>
                  <a:lnTo>
                    <a:pt x="194" y="256"/>
                  </a:lnTo>
                  <a:lnTo>
                    <a:pt x="184" y="259"/>
                  </a:lnTo>
                  <a:lnTo>
                    <a:pt x="174" y="262"/>
                  </a:lnTo>
                  <a:lnTo>
                    <a:pt x="237" y="190"/>
                  </a:lnTo>
                  <a:lnTo>
                    <a:pt x="191" y="72"/>
                  </a:lnTo>
                  <a:lnTo>
                    <a:pt x="63" y="5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59"/>
            <p:cNvSpPr>
              <a:spLocks/>
            </p:cNvSpPr>
            <p:nvPr/>
          </p:nvSpPr>
          <p:spPr bwMode="auto">
            <a:xfrm flipH="1">
              <a:off x="9195424" y="3249225"/>
              <a:ext cx="79948" cy="64285"/>
            </a:xfrm>
            <a:custGeom>
              <a:avLst/>
              <a:gdLst>
                <a:gd name="T0" fmla="*/ 278 w 278"/>
                <a:gd name="T1" fmla="*/ 138 h 262"/>
                <a:gd name="T2" fmla="*/ 278 w 278"/>
                <a:gd name="T3" fmla="*/ 138 h 262"/>
                <a:gd name="T4" fmla="*/ 276 w 278"/>
                <a:gd name="T5" fmla="*/ 149 h 262"/>
                <a:gd name="T6" fmla="*/ 274 w 278"/>
                <a:gd name="T7" fmla="*/ 159 h 262"/>
                <a:gd name="T8" fmla="*/ 271 w 278"/>
                <a:gd name="T9" fmla="*/ 168 h 262"/>
                <a:gd name="T10" fmla="*/ 267 w 278"/>
                <a:gd name="T11" fmla="*/ 178 h 262"/>
                <a:gd name="T12" fmla="*/ 263 w 278"/>
                <a:gd name="T13" fmla="*/ 188 h 262"/>
                <a:gd name="T14" fmla="*/ 258 w 278"/>
                <a:gd name="T15" fmla="*/ 197 h 262"/>
                <a:gd name="T16" fmla="*/ 252 w 278"/>
                <a:gd name="T17" fmla="*/ 206 h 262"/>
                <a:gd name="T18" fmla="*/ 245 w 278"/>
                <a:gd name="T19" fmla="*/ 214 h 262"/>
                <a:gd name="T20" fmla="*/ 245 w 278"/>
                <a:gd name="T21" fmla="*/ 214 h 262"/>
                <a:gd name="T22" fmla="*/ 236 w 278"/>
                <a:gd name="T23" fmla="*/ 224 h 262"/>
                <a:gd name="T24" fmla="*/ 226 w 278"/>
                <a:gd name="T25" fmla="*/ 233 h 262"/>
                <a:gd name="T26" fmla="*/ 215 w 278"/>
                <a:gd name="T27" fmla="*/ 241 h 262"/>
                <a:gd name="T28" fmla="*/ 202 w 278"/>
                <a:gd name="T29" fmla="*/ 247 h 262"/>
                <a:gd name="T30" fmla="*/ 190 w 278"/>
                <a:gd name="T31" fmla="*/ 253 h 262"/>
                <a:gd name="T32" fmla="*/ 178 w 278"/>
                <a:gd name="T33" fmla="*/ 257 h 262"/>
                <a:gd name="T34" fmla="*/ 165 w 278"/>
                <a:gd name="T35" fmla="*/ 260 h 262"/>
                <a:gd name="T36" fmla="*/ 152 w 278"/>
                <a:gd name="T37" fmla="*/ 262 h 262"/>
                <a:gd name="T38" fmla="*/ 138 w 278"/>
                <a:gd name="T39" fmla="*/ 262 h 262"/>
                <a:gd name="T40" fmla="*/ 125 w 278"/>
                <a:gd name="T41" fmla="*/ 262 h 262"/>
                <a:gd name="T42" fmla="*/ 111 w 278"/>
                <a:gd name="T43" fmla="*/ 260 h 262"/>
                <a:gd name="T44" fmla="*/ 99 w 278"/>
                <a:gd name="T45" fmla="*/ 257 h 262"/>
                <a:gd name="T46" fmla="*/ 86 w 278"/>
                <a:gd name="T47" fmla="*/ 253 h 262"/>
                <a:gd name="T48" fmla="*/ 73 w 278"/>
                <a:gd name="T49" fmla="*/ 247 h 262"/>
                <a:gd name="T50" fmla="*/ 62 w 278"/>
                <a:gd name="T51" fmla="*/ 240 h 262"/>
                <a:gd name="T52" fmla="*/ 50 w 278"/>
                <a:gd name="T53" fmla="*/ 232 h 262"/>
                <a:gd name="T54" fmla="*/ 50 w 278"/>
                <a:gd name="T55" fmla="*/ 232 h 262"/>
                <a:gd name="T56" fmla="*/ 40 w 278"/>
                <a:gd name="T57" fmla="*/ 222 h 262"/>
                <a:gd name="T58" fmla="*/ 31 w 278"/>
                <a:gd name="T59" fmla="*/ 213 h 262"/>
                <a:gd name="T60" fmla="*/ 23 w 278"/>
                <a:gd name="T61" fmla="*/ 202 h 262"/>
                <a:gd name="T62" fmla="*/ 16 w 278"/>
                <a:gd name="T63" fmla="*/ 191 h 262"/>
                <a:gd name="T64" fmla="*/ 11 w 278"/>
                <a:gd name="T65" fmla="*/ 179 h 262"/>
                <a:gd name="T66" fmla="*/ 6 w 278"/>
                <a:gd name="T67" fmla="*/ 167 h 262"/>
                <a:gd name="T68" fmla="*/ 3 w 278"/>
                <a:gd name="T69" fmla="*/ 154 h 262"/>
                <a:gd name="T70" fmla="*/ 0 w 278"/>
                <a:gd name="T71" fmla="*/ 141 h 262"/>
                <a:gd name="T72" fmla="*/ 0 w 278"/>
                <a:gd name="T73" fmla="*/ 128 h 262"/>
                <a:gd name="T74" fmla="*/ 0 w 278"/>
                <a:gd name="T75" fmla="*/ 116 h 262"/>
                <a:gd name="T76" fmla="*/ 3 w 278"/>
                <a:gd name="T77" fmla="*/ 104 h 262"/>
                <a:gd name="T78" fmla="*/ 6 w 278"/>
                <a:gd name="T79" fmla="*/ 91 h 262"/>
                <a:gd name="T80" fmla="*/ 11 w 278"/>
                <a:gd name="T81" fmla="*/ 79 h 262"/>
                <a:gd name="T82" fmla="*/ 16 w 278"/>
                <a:gd name="T83" fmla="*/ 67 h 262"/>
                <a:gd name="T84" fmla="*/ 23 w 278"/>
                <a:gd name="T85" fmla="*/ 55 h 262"/>
                <a:gd name="T86" fmla="*/ 32 w 278"/>
                <a:gd name="T87" fmla="*/ 44 h 262"/>
                <a:gd name="T88" fmla="*/ 32 w 278"/>
                <a:gd name="T89" fmla="*/ 44 h 262"/>
                <a:gd name="T90" fmla="*/ 40 w 278"/>
                <a:gd name="T91" fmla="*/ 37 h 262"/>
                <a:gd name="T92" fmla="*/ 48 w 278"/>
                <a:gd name="T93" fmla="*/ 29 h 262"/>
                <a:gd name="T94" fmla="*/ 55 w 278"/>
                <a:gd name="T95" fmla="*/ 23 h 262"/>
                <a:gd name="T96" fmla="*/ 64 w 278"/>
                <a:gd name="T97" fmla="*/ 16 h 262"/>
                <a:gd name="T98" fmla="*/ 73 w 278"/>
                <a:gd name="T99" fmla="*/ 12 h 262"/>
                <a:gd name="T100" fmla="*/ 83 w 278"/>
                <a:gd name="T101" fmla="*/ 6 h 262"/>
                <a:gd name="T102" fmla="*/ 92 w 278"/>
                <a:gd name="T103" fmla="*/ 3 h 262"/>
                <a:gd name="T104" fmla="*/ 104 w 278"/>
                <a:gd name="T105" fmla="*/ 0 h 262"/>
                <a:gd name="T106" fmla="*/ 41 w 278"/>
                <a:gd name="T107" fmla="*/ 73 h 262"/>
                <a:gd name="T108" fmla="*/ 86 w 278"/>
                <a:gd name="T109" fmla="*/ 190 h 262"/>
                <a:gd name="T110" fmla="*/ 215 w 278"/>
                <a:gd name="T111" fmla="*/ 211 h 262"/>
                <a:gd name="T112" fmla="*/ 278 w 278"/>
                <a:gd name="T113" fmla="*/ 13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" h="262">
                  <a:moveTo>
                    <a:pt x="278" y="138"/>
                  </a:moveTo>
                  <a:lnTo>
                    <a:pt x="278" y="138"/>
                  </a:lnTo>
                  <a:lnTo>
                    <a:pt x="276" y="149"/>
                  </a:lnTo>
                  <a:lnTo>
                    <a:pt x="274" y="159"/>
                  </a:lnTo>
                  <a:lnTo>
                    <a:pt x="271" y="168"/>
                  </a:lnTo>
                  <a:lnTo>
                    <a:pt x="267" y="178"/>
                  </a:lnTo>
                  <a:lnTo>
                    <a:pt x="263" y="188"/>
                  </a:lnTo>
                  <a:lnTo>
                    <a:pt x="258" y="197"/>
                  </a:lnTo>
                  <a:lnTo>
                    <a:pt x="252" y="206"/>
                  </a:lnTo>
                  <a:lnTo>
                    <a:pt x="245" y="214"/>
                  </a:lnTo>
                  <a:lnTo>
                    <a:pt x="245" y="214"/>
                  </a:lnTo>
                  <a:lnTo>
                    <a:pt x="236" y="224"/>
                  </a:lnTo>
                  <a:lnTo>
                    <a:pt x="226" y="233"/>
                  </a:lnTo>
                  <a:lnTo>
                    <a:pt x="215" y="241"/>
                  </a:lnTo>
                  <a:lnTo>
                    <a:pt x="202" y="247"/>
                  </a:lnTo>
                  <a:lnTo>
                    <a:pt x="190" y="253"/>
                  </a:lnTo>
                  <a:lnTo>
                    <a:pt x="178" y="257"/>
                  </a:lnTo>
                  <a:lnTo>
                    <a:pt x="165" y="260"/>
                  </a:lnTo>
                  <a:lnTo>
                    <a:pt x="152" y="262"/>
                  </a:lnTo>
                  <a:lnTo>
                    <a:pt x="138" y="262"/>
                  </a:lnTo>
                  <a:lnTo>
                    <a:pt x="125" y="262"/>
                  </a:lnTo>
                  <a:lnTo>
                    <a:pt x="111" y="260"/>
                  </a:lnTo>
                  <a:lnTo>
                    <a:pt x="99" y="257"/>
                  </a:lnTo>
                  <a:lnTo>
                    <a:pt x="86" y="253"/>
                  </a:lnTo>
                  <a:lnTo>
                    <a:pt x="73" y="247"/>
                  </a:lnTo>
                  <a:lnTo>
                    <a:pt x="62" y="240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0" y="222"/>
                  </a:lnTo>
                  <a:lnTo>
                    <a:pt x="31" y="213"/>
                  </a:lnTo>
                  <a:lnTo>
                    <a:pt x="23" y="202"/>
                  </a:lnTo>
                  <a:lnTo>
                    <a:pt x="16" y="191"/>
                  </a:lnTo>
                  <a:lnTo>
                    <a:pt x="11" y="179"/>
                  </a:lnTo>
                  <a:lnTo>
                    <a:pt x="6" y="167"/>
                  </a:lnTo>
                  <a:lnTo>
                    <a:pt x="3" y="154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3" y="104"/>
                  </a:lnTo>
                  <a:lnTo>
                    <a:pt x="6" y="91"/>
                  </a:lnTo>
                  <a:lnTo>
                    <a:pt x="11" y="79"/>
                  </a:lnTo>
                  <a:lnTo>
                    <a:pt x="16" y="67"/>
                  </a:lnTo>
                  <a:lnTo>
                    <a:pt x="23" y="5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40" y="37"/>
                  </a:lnTo>
                  <a:lnTo>
                    <a:pt x="48" y="29"/>
                  </a:lnTo>
                  <a:lnTo>
                    <a:pt x="55" y="23"/>
                  </a:lnTo>
                  <a:lnTo>
                    <a:pt x="64" y="16"/>
                  </a:lnTo>
                  <a:lnTo>
                    <a:pt x="73" y="12"/>
                  </a:lnTo>
                  <a:lnTo>
                    <a:pt x="83" y="6"/>
                  </a:lnTo>
                  <a:lnTo>
                    <a:pt x="92" y="3"/>
                  </a:lnTo>
                  <a:lnTo>
                    <a:pt x="104" y="0"/>
                  </a:lnTo>
                  <a:lnTo>
                    <a:pt x="41" y="73"/>
                  </a:lnTo>
                  <a:lnTo>
                    <a:pt x="86" y="190"/>
                  </a:lnTo>
                  <a:lnTo>
                    <a:pt x="215" y="211"/>
                  </a:lnTo>
                  <a:lnTo>
                    <a:pt x="278" y="13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ous-titre 13">
            <a:extLst>
              <a:ext uri="{FF2B5EF4-FFF2-40B4-BE49-F238E27FC236}">
                <a16:creationId xmlns:a16="http://schemas.microsoft.com/office/drawing/2014/main" id="{59B3E861-A557-4BE5-9E7A-014BE6F7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5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443" y="2739261"/>
            <a:ext cx="5315576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Equipe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9936" y="188640"/>
            <a:ext cx="6415513" cy="4968552"/>
            <a:chOff x="6168008" y="188640"/>
            <a:chExt cx="5430717" cy="4205868"/>
          </a:xfrm>
        </p:grpSpPr>
        <p:sp>
          <p:nvSpPr>
            <p:cNvPr id="8" name="Freeform 809"/>
            <p:cNvSpPr>
              <a:spLocks/>
            </p:cNvSpPr>
            <p:nvPr/>
          </p:nvSpPr>
          <p:spPr bwMode="auto">
            <a:xfrm flipH="1">
              <a:off x="10250409" y="2809507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0"/>
            <p:cNvSpPr>
              <a:spLocks/>
            </p:cNvSpPr>
            <p:nvPr/>
          </p:nvSpPr>
          <p:spPr bwMode="auto">
            <a:xfrm flipH="1">
              <a:off x="10462644" y="290934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 flipH="1">
              <a:off x="10250409" y="2996712"/>
              <a:ext cx="212235" cy="16848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7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7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 flipH="1">
              <a:off x="10031932" y="2641022"/>
              <a:ext cx="655431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 flipH="1">
              <a:off x="10250409" y="2740865"/>
              <a:ext cx="436954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 flipH="1">
              <a:off x="10031932" y="2828227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 flipH="1">
              <a:off x="9819697" y="2478778"/>
              <a:ext cx="649189" cy="280807"/>
            </a:xfrm>
            <a:custGeom>
              <a:avLst/>
              <a:gdLst>
                <a:gd name="T0" fmla="*/ 208 w 628"/>
                <a:gd name="T1" fmla="*/ 0 h 320"/>
                <a:gd name="T2" fmla="*/ 0 w 628"/>
                <a:gd name="T3" fmla="*/ 111 h 320"/>
                <a:gd name="T4" fmla="*/ 420 w 628"/>
                <a:gd name="T5" fmla="*/ 320 h 320"/>
                <a:gd name="T6" fmla="*/ 628 w 628"/>
                <a:gd name="T7" fmla="*/ 210 h 320"/>
                <a:gd name="T8" fmla="*/ 208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208" y="0"/>
                  </a:moveTo>
                  <a:lnTo>
                    <a:pt x="0" y="111"/>
                  </a:lnTo>
                  <a:lnTo>
                    <a:pt x="420" y="320"/>
                  </a:lnTo>
                  <a:lnTo>
                    <a:pt x="628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 flipH="1">
              <a:off x="10031932" y="2578621"/>
              <a:ext cx="436954" cy="249606"/>
            </a:xfrm>
            <a:custGeom>
              <a:avLst/>
              <a:gdLst>
                <a:gd name="T0" fmla="*/ 420 w 420"/>
                <a:gd name="T1" fmla="*/ 285 h 285"/>
                <a:gd name="T2" fmla="*/ 2 w 420"/>
                <a:gd name="T3" fmla="*/ 76 h 285"/>
                <a:gd name="T4" fmla="*/ 0 w 420"/>
                <a:gd name="T5" fmla="*/ 0 h 285"/>
                <a:gd name="T6" fmla="*/ 420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2" y="76"/>
                  </a:lnTo>
                  <a:lnTo>
                    <a:pt x="0" y="0"/>
                  </a:lnTo>
                  <a:lnTo>
                    <a:pt x="420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 flipH="1">
              <a:off x="9819697" y="2665983"/>
              <a:ext cx="212235" cy="16224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10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 flipH="1">
              <a:off x="9819697" y="2410137"/>
              <a:ext cx="436954" cy="255847"/>
            </a:xfrm>
            <a:custGeom>
              <a:avLst/>
              <a:gdLst>
                <a:gd name="T0" fmla="*/ 421 w 421"/>
                <a:gd name="T1" fmla="*/ 286 h 286"/>
                <a:gd name="T2" fmla="*/ 1 w 421"/>
                <a:gd name="T3" fmla="*/ 76 h 286"/>
                <a:gd name="T4" fmla="*/ 0 w 421"/>
                <a:gd name="T5" fmla="*/ 0 h 286"/>
                <a:gd name="T6" fmla="*/ 419 w 421"/>
                <a:gd name="T7" fmla="*/ 210 h 286"/>
                <a:gd name="T8" fmla="*/ 421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421" y="286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10"/>
                  </a:lnTo>
                  <a:lnTo>
                    <a:pt x="421" y="286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 flipH="1">
              <a:off x="9601220" y="2497499"/>
              <a:ext cx="218477" cy="168484"/>
            </a:xfrm>
            <a:custGeom>
              <a:avLst/>
              <a:gdLst>
                <a:gd name="T0" fmla="*/ 2 w 209"/>
                <a:gd name="T1" fmla="*/ 186 h 186"/>
                <a:gd name="T2" fmla="*/ 209 w 209"/>
                <a:gd name="T3" fmla="*/ 75 h 186"/>
                <a:gd name="T4" fmla="*/ 208 w 209"/>
                <a:gd name="T5" fmla="*/ 0 h 186"/>
                <a:gd name="T6" fmla="*/ 0 w 209"/>
                <a:gd name="T7" fmla="*/ 110 h 186"/>
                <a:gd name="T8" fmla="*/ 2 w 209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6">
                  <a:moveTo>
                    <a:pt x="2" y="186"/>
                  </a:moveTo>
                  <a:lnTo>
                    <a:pt x="209" y="75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 flipH="1">
              <a:off x="8958273" y="1811081"/>
              <a:ext cx="649189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 flipH="1">
              <a:off x="9176750" y="1910924"/>
              <a:ext cx="430712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 flipH="1">
              <a:off x="8958273" y="1998286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 flipH="1">
              <a:off x="8639921" y="1598916"/>
              <a:ext cx="755307" cy="330728"/>
            </a:xfrm>
            <a:custGeom>
              <a:avLst/>
              <a:gdLst>
                <a:gd name="T0" fmla="*/ 308 w 727"/>
                <a:gd name="T1" fmla="*/ 0 h 371"/>
                <a:gd name="T2" fmla="*/ 0 w 727"/>
                <a:gd name="T3" fmla="*/ 163 h 371"/>
                <a:gd name="T4" fmla="*/ 419 w 727"/>
                <a:gd name="T5" fmla="*/ 371 h 371"/>
                <a:gd name="T6" fmla="*/ 727 w 727"/>
                <a:gd name="T7" fmla="*/ 209 h 371"/>
                <a:gd name="T8" fmla="*/ 308 w 727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371">
                  <a:moveTo>
                    <a:pt x="308" y="0"/>
                  </a:moveTo>
                  <a:lnTo>
                    <a:pt x="0" y="163"/>
                  </a:lnTo>
                  <a:lnTo>
                    <a:pt x="419" y="371"/>
                  </a:lnTo>
                  <a:lnTo>
                    <a:pt x="727" y="20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 flipH="1">
              <a:off x="8958273" y="174243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6 h 285"/>
                <a:gd name="T4" fmla="*/ 0 w 419"/>
                <a:gd name="T5" fmla="*/ 0 h 285"/>
                <a:gd name="T6" fmla="*/ 419 w 419"/>
                <a:gd name="T7" fmla="*/ 208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08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 flipH="1">
              <a:off x="8746038" y="1829802"/>
              <a:ext cx="212235" cy="16848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09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0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 flipH="1">
              <a:off x="6667384" y="287190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 flipH="1">
              <a:off x="7091854" y="3084074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2 w 73"/>
                <a:gd name="T13" fmla="*/ 4 h 150"/>
                <a:gd name="T14" fmla="*/ 57 w 73"/>
                <a:gd name="T15" fmla="*/ 3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30 w 73"/>
                <a:gd name="T25" fmla="*/ 0 h 150"/>
                <a:gd name="T26" fmla="*/ 22 w 73"/>
                <a:gd name="T27" fmla="*/ 1 h 150"/>
                <a:gd name="T28" fmla="*/ 16 w 73"/>
                <a:gd name="T29" fmla="*/ 3 h 150"/>
                <a:gd name="T30" fmla="*/ 11 w 73"/>
                <a:gd name="T31" fmla="*/ 4 h 150"/>
                <a:gd name="T32" fmla="*/ 6 w 73"/>
                <a:gd name="T33" fmla="*/ 8 h 150"/>
                <a:gd name="T34" fmla="*/ 3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5 h 150"/>
                <a:gd name="T42" fmla="*/ 0 w 73"/>
                <a:gd name="T43" fmla="*/ 145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 flipH="1">
              <a:off x="7091854" y="3208877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0 w 73"/>
                <a:gd name="T7" fmla="*/ 220 h 234"/>
                <a:gd name="T8" fmla="*/ 3 w 73"/>
                <a:gd name="T9" fmla="*/ 223 h 234"/>
                <a:gd name="T10" fmla="*/ 6 w 73"/>
                <a:gd name="T11" fmla="*/ 226 h 234"/>
                <a:gd name="T12" fmla="*/ 11 w 73"/>
                <a:gd name="T13" fmla="*/ 229 h 234"/>
                <a:gd name="T14" fmla="*/ 16 w 73"/>
                <a:gd name="T15" fmla="*/ 231 h 234"/>
                <a:gd name="T16" fmla="*/ 22 w 73"/>
                <a:gd name="T17" fmla="*/ 232 h 234"/>
                <a:gd name="T18" fmla="*/ 30 w 73"/>
                <a:gd name="T19" fmla="*/ 233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2 w 73"/>
                <a:gd name="T31" fmla="*/ 229 h 234"/>
                <a:gd name="T32" fmla="*/ 67 w 73"/>
                <a:gd name="T33" fmla="*/ 226 h 234"/>
                <a:gd name="T34" fmla="*/ 70 w 73"/>
                <a:gd name="T35" fmla="*/ 223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8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3" y="223"/>
                  </a:lnTo>
                  <a:lnTo>
                    <a:pt x="6" y="226"/>
                  </a:lnTo>
                  <a:lnTo>
                    <a:pt x="11" y="229"/>
                  </a:lnTo>
                  <a:lnTo>
                    <a:pt x="16" y="231"/>
                  </a:lnTo>
                  <a:lnTo>
                    <a:pt x="22" y="232"/>
                  </a:lnTo>
                  <a:lnTo>
                    <a:pt x="30" y="233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2" y="229"/>
                  </a:lnTo>
                  <a:lnTo>
                    <a:pt x="67" y="226"/>
                  </a:lnTo>
                  <a:lnTo>
                    <a:pt x="70" y="223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 flipH="1">
              <a:off x="6723564" y="3052873"/>
              <a:ext cx="74906" cy="224646"/>
            </a:xfrm>
            <a:custGeom>
              <a:avLst/>
              <a:gdLst>
                <a:gd name="T0" fmla="*/ 0 w 73"/>
                <a:gd name="T1" fmla="*/ 231 h 247"/>
                <a:gd name="T2" fmla="*/ 0 w 73"/>
                <a:gd name="T3" fmla="*/ 231 h 247"/>
                <a:gd name="T4" fmla="*/ 1 w 73"/>
                <a:gd name="T5" fmla="*/ 234 h 247"/>
                <a:gd name="T6" fmla="*/ 3 w 73"/>
                <a:gd name="T7" fmla="*/ 237 h 247"/>
                <a:gd name="T8" fmla="*/ 7 w 73"/>
                <a:gd name="T9" fmla="*/ 241 h 247"/>
                <a:gd name="T10" fmla="*/ 11 w 73"/>
                <a:gd name="T11" fmla="*/ 243 h 247"/>
                <a:gd name="T12" fmla="*/ 15 w 73"/>
                <a:gd name="T13" fmla="*/ 245 h 247"/>
                <a:gd name="T14" fmla="*/ 22 w 73"/>
                <a:gd name="T15" fmla="*/ 246 h 247"/>
                <a:gd name="T16" fmla="*/ 29 w 73"/>
                <a:gd name="T17" fmla="*/ 247 h 247"/>
                <a:gd name="T18" fmla="*/ 37 w 73"/>
                <a:gd name="T19" fmla="*/ 247 h 247"/>
                <a:gd name="T20" fmla="*/ 37 w 73"/>
                <a:gd name="T21" fmla="*/ 247 h 247"/>
                <a:gd name="T22" fmla="*/ 44 w 73"/>
                <a:gd name="T23" fmla="*/ 247 h 247"/>
                <a:gd name="T24" fmla="*/ 50 w 73"/>
                <a:gd name="T25" fmla="*/ 246 h 247"/>
                <a:gd name="T26" fmla="*/ 57 w 73"/>
                <a:gd name="T27" fmla="*/ 245 h 247"/>
                <a:gd name="T28" fmla="*/ 63 w 73"/>
                <a:gd name="T29" fmla="*/ 243 h 247"/>
                <a:gd name="T30" fmla="*/ 67 w 73"/>
                <a:gd name="T31" fmla="*/ 241 h 247"/>
                <a:gd name="T32" fmla="*/ 70 w 73"/>
                <a:gd name="T33" fmla="*/ 237 h 247"/>
                <a:gd name="T34" fmla="*/ 72 w 73"/>
                <a:gd name="T35" fmla="*/ 234 h 247"/>
                <a:gd name="T36" fmla="*/ 73 w 73"/>
                <a:gd name="T37" fmla="*/ 231 h 247"/>
                <a:gd name="T38" fmla="*/ 73 w 73"/>
                <a:gd name="T39" fmla="*/ 0 h 247"/>
                <a:gd name="T40" fmla="*/ 73 w 73"/>
                <a:gd name="T41" fmla="*/ 0 h 247"/>
                <a:gd name="T42" fmla="*/ 56 w 73"/>
                <a:gd name="T43" fmla="*/ 9 h 247"/>
                <a:gd name="T44" fmla="*/ 39 w 73"/>
                <a:gd name="T45" fmla="*/ 18 h 247"/>
                <a:gd name="T46" fmla="*/ 20 w 73"/>
                <a:gd name="T47" fmla="*/ 25 h 247"/>
                <a:gd name="T48" fmla="*/ 0 w 73"/>
                <a:gd name="T49" fmla="*/ 29 h 247"/>
                <a:gd name="T50" fmla="*/ 0 w 73"/>
                <a:gd name="T51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7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3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5" y="245"/>
                  </a:lnTo>
                  <a:lnTo>
                    <a:pt x="22" y="246"/>
                  </a:lnTo>
                  <a:lnTo>
                    <a:pt x="29" y="247"/>
                  </a:lnTo>
                  <a:lnTo>
                    <a:pt x="37" y="247"/>
                  </a:lnTo>
                  <a:lnTo>
                    <a:pt x="37" y="247"/>
                  </a:lnTo>
                  <a:lnTo>
                    <a:pt x="44" y="247"/>
                  </a:lnTo>
                  <a:lnTo>
                    <a:pt x="50" y="246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2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 flipH="1">
              <a:off x="6723564" y="2940550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2 w 73"/>
                <a:gd name="T7" fmla="*/ 1 h 156"/>
                <a:gd name="T8" fmla="*/ 15 w 73"/>
                <a:gd name="T9" fmla="*/ 3 h 156"/>
                <a:gd name="T10" fmla="*/ 11 w 73"/>
                <a:gd name="T11" fmla="*/ 5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7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2 h 156"/>
                <a:gd name="T26" fmla="*/ 39 w 73"/>
                <a:gd name="T27" fmla="*/ 145 h 156"/>
                <a:gd name="T28" fmla="*/ 56 w 73"/>
                <a:gd name="T29" fmla="*/ 136 h 156"/>
                <a:gd name="T30" fmla="*/ 73 w 73"/>
                <a:gd name="T31" fmla="*/ 127 h 156"/>
                <a:gd name="T32" fmla="*/ 73 w 73"/>
                <a:gd name="T33" fmla="*/ 17 h 156"/>
                <a:gd name="T34" fmla="*/ 73 w 73"/>
                <a:gd name="T35" fmla="*/ 17 h 156"/>
                <a:gd name="T36" fmla="*/ 72 w 73"/>
                <a:gd name="T37" fmla="*/ 13 h 156"/>
                <a:gd name="T38" fmla="*/ 70 w 73"/>
                <a:gd name="T39" fmla="*/ 10 h 156"/>
                <a:gd name="T40" fmla="*/ 67 w 73"/>
                <a:gd name="T41" fmla="*/ 7 h 156"/>
                <a:gd name="T42" fmla="*/ 63 w 73"/>
                <a:gd name="T43" fmla="*/ 5 h 156"/>
                <a:gd name="T44" fmla="*/ 57 w 73"/>
                <a:gd name="T45" fmla="*/ 3 h 156"/>
                <a:gd name="T46" fmla="*/ 50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6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3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 flipH="1">
              <a:off x="8009458" y="2722145"/>
              <a:ext cx="74906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3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2 h 150"/>
                <a:gd name="T16" fmla="*/ 50 w 73"/>
                <a:gd name="T17" fmla="*/ 1 h 150"/>
                <a:gd name="T18" fmla="*/ 43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7 w 73"/>
                <a:gd name="T29" fmla="*/ 2 h 150"/>
                <a:gd name="T30" fmla="*/ 11 w 73"/>
                <a:gd name="T31" fmla="*/ 5 h 150"/>
                <a:gd name="T32" fmla="*/ 6 w 73"/>
                <a:gd name="T33" fmla="*/ 8 h 150"/>
                <a:gd name="T34" fmla="*/ 3 w 73"/>
                <a:gd name="T35" fmla="*/ 10 h 150"/>
                <a:gd name="T36" fmla="*/ 1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2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 flipH="1">
              <a:off x="8009458" y="2853188"/>
              <a:ext cx="74906" cy="20592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1 w 73"/>
                <a:gd name="T7" fmla="*/ 221 h 234"/>
                <a:gd name="T8" fmla="*/ 3 w 73"/>
                <a:gd name="T9" fmla="*/ 224 h 234"/>
                <a:gd name="T10" fmla="*/ 6 w 73"/>
                <a:gd name="T11" fmla="*/ 227 h 234"/>
                <a:gd name="T12" fmla="*/ 11 w 73"/>
                <a:gd name="T13" fmla="*/ 230 h 234"/>
                <a:gd name="T14" fmla="*/ 17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7 w 73"/>
                <a:gd name="T21" fmla="*/ 234 h 234"/>
                <a:gd name="T22" fmla="*/ 37 w 73"/>
                <a:gd name="T23" fmla="*/ 234 h 234"/>
                <a:gd name="T24" fmla="*/ 43 w 73"/>
                <a:gd name="T25" fmla="*/ 234 h 234"/>
                <a:gd name="T26" fmla="*/ 50 w 73"/>
                <a:gd name="T27" fmla="*/ 233 h 234"/>
                <a:gd name="T28" fmla="*/ 57 w 73"/>
                <a:gd name="T29" fmla="*/ 232 h 234"/>
                <a:gd name="T30" fmla="*/ 63 w 73"/>
                <a:gd name="T31" fmla="*/ 230 h 234"/>
                <a:gd name="T32" fmla="*/ 67 w 73"/>
                <a:gd name="T33" fmla="*/ 227 h 234"/>
                <a:gd name="T34" fmla="*/ 70 w 73"/>
                <a:gd name="T35" fmla="*/ 224 h 234"/>
                <a:gd name="T36" fmla="*/ 73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9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1" y="230"/>
                  </a:lnTo>
                  <a:lnTo>
                    <a:pt x="17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3" y="234"/>
                  </a:lnTo>
                  <a:lnTo>
                    <a:pt x="50" y="233"/>
                  </a:lnTo>
                  <a:lnTo>
                    <a:pt x="57" y="232"/>
                  </a:lnTo>
                  <a:lnTo>
                    <a:pt x="63" y="230"/>
                  </a:lnTo>
                  <a:lnTo>
                    <a:pt x="67" y="227"/>
                  </a:lnTo>
                  <a:lnTo>
                    <a:pt x="70" y="224"/>
                  </a:lnTo>
                  <a:lnTo>
                    <a:pt x="73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 flipH="1">
              <a:off x="6667384" y="2534940"/>
              <a:ext cx="1466918" cy="574095"/>
            </a:xfrm>
            <a:custGeom>
              <a:avLst/>
              <a:gdLst>
                <a:gd name="T0" fmla="*/ 443 w 1411"/>
                <a:gd name="T1" fmla="*/ 0 h 645"/>
                <a:gd name="T2" fmla="*/ 0 w 1411"/>
                <a:gd name="T3" fmla="*/ 202 h 645"/>
                <a:gd name="T4" fmla="*/ 968 w 1411"/>
                <a:gd name="T5" fmla="*/ 645 h 645"/>
                <a:gd name="T6" fmla="*/ 1411 w 1411"/>
                <a:gd name="T7" fmla="*/ 442 h 645"/>
                <a:gd name="T8" fmla="*/ 443 w 14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5">
                  <a:moveTo>
                    <a:pt x="443" y="0"/>
                  </a:moveTo>
                  <a:lnTo>
                    <a:pt x="0" y="202"/>
                  </a:lnTo>
                  <a:lnTo>
                    <a:pt x="968" y="645"/>
                  </a:lnTo>
                  <a:lnTo>
                    <a:pt x="1411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 flipH="1">
              <a:off x="7129307" y="2715904"/>
              <a:ext cx="1004995" cy="449292"/>
            </a:xfrm>
            <a:custGeom>
              <a:avLst/>
              <a:gdLst>
                <a:gd name="T0" fmla="*/ 968 w 968"/>
                <a:gd name="T1" fmla="*/ 504 h 504"/>
                <a:gd name="T2" fmla="*/ 0 w 968"/>
                <a:gd name="T3" fmla="*/ 60 h 504"/>
                <a:gd name="T4" fmla="*/ 0 w 968"/>
                <a:gd name="T5" fmla="*/ 0 h 504"/>
                <a:gd name="T6" fmla="*/ 968 w 968"/>
                <a:gd name="T7" fmla="*/ 443 h 504"/>
                <a:gd name="T8" fmla="*/ 968 w 96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4">
                  <a:moveTo>
                    <a:pt x="968" y="504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968" y="443"/>
                  </a:lnTo>
                  <a:lnTo>
                    <a:pt x="968" y="504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 flipH="1">
              <a:off x="6667384" y="2928070"/>
              <a:ext cx="461923" cy="237126"/>
            </a:xfrm>
            <a:custGeom>
              <a:avLst/>
              <a:gdLst>
                <a:gd name="T0" fmla="*/ 0 w 443"/>
                <a:gd name="T1" fmla="*/ 264 h 264"/>
                <a:gd name="T2" fmla="*/ 443 w 443"/>
                <a:gd name="T3" fmla="*/ 61 h 264"/>
                <a:gd name="T4" fmla="*/ 443 w 443"/>
                <a:gd name="T5" fmla="*/ 0 h 264"/>
                <a:gd name="T6" fmla="*/ 0 w 443"/>
                <a:gd name="T7" fmla="*/ 203 h 264"/>
                <a:gd name="T8" fmla="*/ 0 w 44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4">
                  <a:moveTo>
                    <a:pt x="0" y="264"/>
                  </a:moveTo>
                  <a:lnTo>
                    <a:pt x="443" y="61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 flipH="1">
              <a:off x="7185487" y="2759586"/>
              <a:ext cx="268415" cy="99843"/>
            </a:xfrm>
            <a:custGeom>
              <a:avLst/>
              <a:gdLst>
                <a:gd name="T0" fmla="*/ 177 w 257"/>
                <a:gd name="T1" fmla="*/ 108 h 108"/>
                <a:gd name="T2" fmla="*/ 257 w 257"/>
                <a:gd name="T3" fmla="*/ 72 h 108"/>
                <a:gd name="T4" fmla="*/ 89 w 257"/>
                <a:gd name="T5" fmla="*/ 0 h 108"/>
                <a:gd name="T6" fmla="*/ 0 w 257"/>
                <a:gd name="T7" fmla="*/ 33 h 108"/>
                <a:gd name="T8" fmla="*/ 177 w 2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08">
                  <a:moveTo>
                    <a:pt x="177" y="108"/>
                  </a:moveTo>
                  <a:lnTo>
                    <a:pt x="257" y="72"/>
                  </a:lnTo>
                  <a:lnTo>
                    <a:pt x="89" y="0"/>
                  </a:lnTo>
                  <a:lnTo>
                    <a:pt x="0" y="33"/>
                  </a:lnTo>
                  <a:lnTo>
                    <a:pt x="177" y="108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 flipH="1">
              <a:off x="7185487" y="2572381"/>
              <a:ext cx="199751" cy="255847"/>
            </a:xfrm>
            <a:custGeom>
              <a:avLst/>
              <a:gdLst>
                <a:gd name="T0" fmla="*/ 193 w 193"/>
                <a:gd name="T1" fmla="*/ 281 h 281"/>
                <a:gd name="T2" fmla="*/ 25 w 193"/>
                <a:gd name="T3" fmla="*/ 209 h 281"/>
                <a:gd name="T4" fmla="*/ 0 w 193"/>
                <a:gd name="T5" fmla="*/ 0 h 281"/>
                <a:gd name="T6" fmla="*/ 105 w 193"/>
                <a:gd name="T7" fmla="*/ 41 h 281"/>
                <a:gd name="T8" fmla="*/ 193 w 193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81"/>
                  </a:moveTo>
                  <a:lnTo>
                    <a:pt x="25" y="209"/>
                  </a:lnTo>
                  <a:lnTo>
                    <a:pt x="0" y="0"/>
                  </a:lnTo>
                  <a:lnTo>
                    <a:pt x="105" y="41"/>
                  </a:lnTo>
                  <a:lnTo>
                    <a:pt x="193" y="28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 flipH="1">
              <a:off x="7029432" y="2347735"/>
              <a:ext cx="511861" cy="474252"/>
            </a:xfrm>
            <a:custGeom>
              <a:avLst/>
              <a:gdLst>
                <a:gd name="T0" fmla="*/ 491 w 491"/>
                <a:gd name="T1" fmla="*/ 505 h 527"/>
                <a:gd name="T2" fmla="*/ 491 w 491"/>
                <a:gd name="T3" fmla="*/ 505 h 527"/>
                <a:gd name="T4" fmla="*/ 491 w 491"/>
                <a:gd name="T5" fmla="*/ 512 h 527"/>
                <a:gd name="T6" fmla="*/ 489 w 491"/>
                <a:gd name="T7" fmla="*/ 518 h 527"/>
                <a:gd name="T8" fmla="*/ 486 w 491"/>
                <a:gd name="T9" fmla="*/ 522 h 527"/>
                <a:gd name="T10" fmla="*/ 480 w 491"/>
                <a:gd name="T11" fmla="*/ 525 h 527"/>
                <a:gd name="T12" fmla="*/ 475 w 491"/>
                <a:gd name="T13" fmla="*/ 527 h 527"/>
                <a:gd name="T14" fmla="*/ 469 w 491"/>
                <a:gd name="T15" fmla="*/ 527 h 527"/>
                <a:gd name="T16" fmla="*/ 461 w 491"/>
                <a:gd name="T17" fmla="*/ 526 h 527"/>
                <a:gd name="T18" fmla="*/ 453 w 491"/>
                <a:gd name="T19" fmla="*/ 524 h 527"/>
                <a:gd name="T20" fmla="*/ 38 w 491"/>
                <a:gd name="T21" fmla="*/ 334 h 527"/>
                <a:gd name="T22" fmla="*/ 38 w 491"/>
                <a:gd name="T23" fmla="*/ 334 h 527"/>
                <a:gd name="T24" fmla="*/ 30 w 491"/>
                <a:gd name="T25" fmla="*/ 330 h 527"/>
                <a:gd name="T26" fmla="*/ 24 w 491"/>
                <a:gd name="T27" fmla="*/ 324 h 527"/>
                <a:gd name="T28" fmla="*/ 17 w 491"/>
                <a:gd name="T29" fmla="*/ 318 h 527"/>
                <a:gd name="T30" fmla="*/ 11 w 491"/>
                <a:gd name="T31" fmla="*/ 310 h 527"/>
                <a:gd name="T32" fmla="*/ 7 w 491"/>
                <a:gd name="T33" fmla="*/ 303 h 527"/>
                <a:gd name="T34" fmla="*/ 3 w 491"/>
                <a:gd name="T35" fmla="*/ 295 h 527"/>
                <a:gd name="T36" fmla="*/ 1 w 491"/>
                <a:gd name="T37" fmla="*/ 286 h 527"/>
                <a:gd name="T38" fmla="*/ 0 w 491"/>
                <a:gd name="T39" fmla="*/ 279 h 527"/>
                <a:gd name="T40" fmla="*/ 0 w 491"/>
                <a:gd name="T41" fmla="*/ 24 h 527"/>
                <a:gd name="T42" fmla="*/ 0 w 491"/>
                <a:gd name="T43" fmla="*/ 24 h 527"/>
                <a:gd name="T44" fmla="*/ 1 w 491"/>
                <a:gd name="T45" fmla="*/ 16 h 527"/>
                <a:gd name="T46" fmla="*/ 3 w 491"/>
                <a:gd name="T47" fmla="*/ 11 h 527"/>
                <a:gd name="T48" fmla="*/ 7 w 491"/>
                <a:gd name="T49" fmla="*/ 6 h 527"/>
                <a:gd name="T50" fmla="*/ 11 w 491"/>
                <a:gd name="T51" fmla="*/ 2 h 527"/>
                <a:gd name="T52" fmla="*/ 17 w 491"/>
                <a:gd name="T53" fmla="*/ 1 h 527"/>
                <a:gd name="T54" fmla="*/ 24 w 491"/>
                <a:gd name="T55" fmla="*/ 0 h 527"/>
                <a:gd name="T56" fmla="*/ 30 w 491"/>
                <a:gd name="T57" fmla="*/ 1 h 527"/>
                <a:gd name="T58" fmla="*/ 38 w 491"/>
                <a:gd name="T59" fmla="*/ 5 h 527"/>
                <a:gd name="T60" fmla="*/ 453 w 491"/>
                <a:gd name="T61" fmla="*/ 195 h 527"/>
                <a:gd name="T62" fmla="*/ 453 w 491"/>
                <a:gd name="T63" fmla="*/ 195 h 527"/>
                <a:gd name="T64" fmla="*/ 461 w 491"/>
                <a:gd name="T65" fmla="*/ 199 h 527"/>
                <a:gd name="T66" fmla="*/ 469 w 491"/>
                <a:gd name="T67" fmla="*/ 204 h 527"/>
                <a:gd name="T68" fmla="*/ 475 w 491"/>
                <a:gd name="T69" fmla="*/ 211 h 527"/>
                <a:gd name="T70" fmla="*/ 480 w 491"/>
                <a:gd name="T71" fmla="*/ 218 h 527"/>
                <a:gd name="T72" fmla="*/ 486 w 491"/>
                <a:gd name="T73" fmla="*/ 226 h 527"/>
                <a:gd name="T74" fmla="*/ 489 w 491"/>
                <a:gd name="T75" fmla="*/ 234 h 527"/>
                <a:gd name="T76" fmla="*/ 491 w 491"/>
                <a:gd name="T77" fmla="*/ 241 h 527"/>
                <a:gd name="T78" fmla="*/ 491 w 491"/>
                <a:gd name="T79" fmla="*/ 250 h 527"/>
                <a:gd name="T80" fmla="*/ 491 w 491"/>
                <a:gd name="T81" fmla="*/ 50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7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6" y="522"/>
                  </a:lnTo>
                  <a:lnTo>
                    <a:pt x="480" y="525"/>
                  </a:lnTo>
                  <a:lnTo>
                    <a:pt x="475" y="527"/>
                  </a:lnTo>
                  <a:lnTo>
                    <a:pt x="469" y="527"/>
                  </a:lnTo>
                  <a:lnTo>
                    <a:pt x="461" y="526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4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7" y="303"/>
                  </a:lnTo>
                  <a:lnTo>
                    <a:pt x="3" y="295"/>
                  </a:lnTo>
                  <a:lnTo>
                    <a:pt x="1" y="286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4"/>
                  </a:lnTo>
                  <a:lnTo>
                    <a:pt x="475" y="211"/>
                  </a:lnTo>
                  <a:lnTo>
                    <a:pt x="480" y="218"/>
                  </a:lnTo>
                  <a:lnTo>
                    <a:pt x="486" y="226"/>
                  </a:lnTo>
                  <a:lnTo>
                    <a:pt x="489" y="234"/>
                  </a:lnTo>
                  <a:lnTo>
                    <a:pt x="491" y="241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 flipH="1">
              <a:off x="7041916" y="2353975"/>
              <a:ext cx="511861" cy="474252"/>
            </a:xfrm>
            <a:custGeom>
              <a:avLst/>
              <a:gdLst>
                <a:gd name="T0" fmla="*/ 453 w 491"/>
                <a:gd name="T1" fmla="*/ 194 h 528"/>
                <a:gd name="T2" fmla="*/ 38 w 491"/>
                <a:gd name="T3" fmla="*/ 4 h 528"/>
                <a:gd name="T4" fmla="*/ 38 w 491"/>
                <a:gd name="T5" fmla="*/ 4 h 528"/>
                <a:gd name="T6" fmla="*/ 30 w 491"/>
                <a:gd name="T7" fmla="*/ 1 h 528"/>
                <a:gd name="T8" fmla="*/ 22 w 491"/>
                <a:gd name="T9" fmla="*/ 0 h 528"/>
                <a:gd name="T10" fmla="*/ 17 w 491"/>
                <a:gd name="T11" fmla="*/ 1 h 528"/>
                <a:gd name="T12" fmla="*/ 11 w 491"/>
                <a:gd name="T13" fmla="*/ 2 h 528"/>
                <a:gd name="T14" fmla="*/ 6 w 491"/>
                <a:gd name="T15" fmla="*/ 5 h 528"/>
                <a:gd name="T16" fmla="*/ 2 w 491"/>
                <a:gd name="T17" fmla="*/ 10 h 528"/>
                <a:gd name="T18" fmla="*/ 0 w 491"/>
                <a:gd name="T19" fmla="*/ 16 h 528"/>
                <a:gd name="T20" fmla="*/ 0 w 491"/>
                <a:gd name="T21" fmla="*/ 23 h 528"/>
                <a:gd name="T22" fmla="*/ 0 w 491"/>
                <a:gd name="T23" fmla="*/ 278 h 528"/>
                <a:gd name="T24" fmla="*/ 0 w 491"/>
                <a:gd name="T25" fmla="*/ 278 h 528"/>
                <a:gd name="T26" fmla="*/ 0 w 491"/>
                <a:gd name="T27" fmla="*/ 286 h 528"/>
                <a:gd name="T28" fmla="*/ 2 w 491"/>
                <a:gd name="T29" fmla="*/ 294 h 528"/>
                <a:gd name="T30" fmla="*/ 6 w 491"/>
                <a:gd name="T31" fmla="*/ 302 h 528"/>
                <a:gd name="T32" fmla="*/ 11 w 491"/>
                <a:gd name="T33" fmla="*/ 310 h 528"/>
                <a:gd name="T34" fmla="*/ 17 w 491"/>
                <a:gd name="T35" fmla="*/ 317 h 528"/>
                <a:gd name="T36" fmla="*/ 22 w 491"/>
                <a:gd name="T37" fmla="*/ 324 h 528"/>
                <a:gd name="T38" fmla="*/ 30 w 491"/>
                <a:gd name="T39" fmla="*/ 329 h 528"/>
                <a:gd name="T40" fmla="*/ 38 w 491"/>
                <a:gd name="T41" fmla="*/ 333 h 528"/>
                <a:gd name="T42" fmla="*/ 131 w 491"/>
                <a:gd name="T43" fmla="*/ 375 h 528"/>
                <a:gd name="T44" fmla="*/ 304 w 491"/>
                <a:gd name="T45" fmla="*/ 455 h 528"/>
                <a:gd name="T46" fmla="*/ 453 w 491"/>
                <a:gd name="T47" fmla="*/ 523 h 528"/>
                <a:gd name="T48" fmla="*/ 453 w 491"/>
                <a:gd name="T49" fmla="*/ 523 h 528"/>
                <a:gd name="T50" fmla="*/ 459 w 491"/>
                <a:gd name="T51" fmla="*/ 526 h 528"/>
                <a:gd name="T52" fmla="*/ 463 w 491"/>
                <a:gd name="T53" fmla="*/ 527 h 528"/>
                <a:gd name="T54" fmla="*/ 463 w 491"/>
                <a:gd name="T55" fmla="*/ 527 h 528"/>
                <a:gd name="T56" fmla="*/ 469 w 491"/>
                <a:gd name="T57" fmla="*/ 528 h 528"/>
                <a:gd name="T58" fmla="*/ 475 w 491"/>
                <a:gd name="T59" fmla="*/ 527 h 528"/>
                <a:gd name="T60" fmla="*/ 479 w 491"/>
                <a:gd name="T61" fmla="*/ 526 h 528"/>
                <a:gd name="T62" fmla="*/ 483 w 491"/>
                <a:gd name="T63" fmla="*/ 522 h 528"/>
                <a:gd name="T64" fmla="*/ 487 w 491"/>
                <a:gd name="T65" fmla="*/ 519 h 528"/>
                <a:gd name="T66" fmla="*/ 489 w 491"/>
                <a:gd name="T67" fmla="*/ 515 h 528"/>
                <a:gd name="T68" fmla="*/ 490 w 491"/>
                <a:gd name="T69" fmla="*/ 510 h 528"/>
                <a:gd name="T70" fmla="*/ 491 w 491"/>
                <a:gd name="T71" fmla="*/ 504 h 528"/>
                <a:gd name="T72" fmla="*/ 491 w 491"/>
                <a:gd name="T73" fmla="*/ 249 h 528"/>
                <a:gd name="T74" fmla="*/ 491 w 491"/>
                <a:gd name="T75" fmla="*/ 249 h 528"/>
                <a:gd name="T76" fmla="*/ 490 w 491"/>
                <a:gd name="T77" fmla="*/ 240 h 528"/>
                <a:gd name="T78" fmla="*/ 488 w 491"/>
                <a:gd name="T79" fmla="*/ 233 h 528"/>
                <a:gd name="T80" fmla="*/ 485 w 491"/>
                <a:gd name="T81" fmla="*/ 225 h 528"/>
                <a:gd name="T82" fmla="*/ 480 w 491"/>
                <a:gd name="T83" fmla="*/ 218 h 528"/>
                <a:gd name="T84" fmla="*/ 475 w 491"/>
                <a:gd name="T85" fmla="*/ 210 h 528"/>
                <a:gd name="T86" fmla="*/ 468 w 491"/>
                <a:gd name="T87" fmla="*/ 204 h 528"/>
                <a:gd name="T88" fmla="*/ 460 w 491"/>
                <a:gd name="T89" fmla="*/ 198 h 528"/>
                <a:gd name="T90" fmla="*/ 453 w 491"/>
                <a:gd name="T91" fmla="*/ 194 h 528"/>
                <a:gd name="T92" fmla="*/ 453 w 491"/>
                <a:gd name="T93" fmla="*/ 1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528">
                  <a:moveTo>
                    <a:pt x="453" y="19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6" y="302"/>
                  </a:lnTo>
                  <a:lnTo>
                    <a:pt x="11" y="310"/>
                  </a:lnTo>
                  <a:lnTo>
                    <a:pt x="17" y="317"/>
                  </a:lnTo>
                  <a:lnTo>
                    <a:pt x="22" y="324"/>
                  </a:lnTo>
                  <a:lnTo>
                    <a:pt x="30" y="329"/>
                  </a:lnTo>
                  <a:lnTo>
                    <a:pt x="38" y="333"/>
                  </a:lnTo>
                  <a:lnTo>
                    <a:pt x="131" y="375"/>
                  </a:lnTo>
                  <a:lnTo>
                    <a:pt x="304" y="455"/>
                  </a:lnTo>
                  <a:lnTo>
                    <a:pt x="453" y="523"/>
                  </a:lnTo>
                  <a:lnTo>
                    <a:pt x="453" y="523"/>
                  </a:lnTo>
                  <a:lnTo>
                    <a:pt x="459" y="526"/>
                  </a:lnTo>
                  <a:lnTo>
                    <a:pt x="463" y="527"/>
                  </a:lnTo>
                  <a:lnTo>
                    <a:pt x="463" y="527"/>
                  </a:lnTo>
                  <a:lnTo>
                    <a:pt x="469" y="528"/>
                  </a:lnTo>
                  <a:lnTo>
                    <a:pt x="475" y="527"/>
                  </a:lnTo>
                  <a:lnTo>
                    <a:pt x="479" y="526"/>
                  </a:lnTo>
                  <a:lnTo>
                    <a:pt x="483" y="522"/>
                  </a:lnTo>
                  <a:lnTo>
                    <a:pt x="487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4"/>
                  </a:lnTo>
                  <a:lnTo>
                    <a:pt x="491" y="249"/>
                  </a:lnTo>
                  <a:lnTo>
                    <a:pt x="491" y="249"/>
                  </a:lnTo>
                  <a:lnTo>
                    <a:pt x="490" y="240"/>
                  </a:lnTo>
                  <a:lnTo>
                    <a:pt x="488" y="233"/>
                  </a:lnTo>
                  <a:lnTo>
                    <a:pt x="485" y="225"/>
                  </a:lnTo>
                  <a:lnTo>
                    <a:pt x="480" y="218"/>
                  </a:lnTo>
                  <a:lnTo>
                    <a:pt x="475" y="210"/>
                  </a:lnTo>
                  <a:lnTo>
                    <a:pt x="468" y="204"/>
                  </a:lnTo>
                  <a:lnTo>
                    <a:pt x="460" y="198"/>
                  </a:lnTo>
                  <a:lnTo>
                    <a:pt x="453" y="194"/>
                  </a:lnTo>
                  <a:lnTo>
                    <a:pt x="453" y="19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 flipH="1">
              <a:off x="7073127" y="2391416"/>
              <a:ext cx="449439" cy="361929"/>
            </a:xfrm>
            <a:custGeom>
              <a:avLst/>
              <a:gdLst>
                <a:gd name="T0" fmla="*/ 430 w 430"/>
                <a:gd name="T1" fmla="*/ 198 h 411"/>
                <a:gd name="T2" fmla="*/ 0 w 430"/>
                <a:gd name="T3" fmla="*/ 0 h 411"/>
                <a:gd name="T4" fmla="*/ 0 w 430"/>
                <a:gd name="T5" fmla="*/ 221 h 411"/>
                <a:gd name="T6" fmla="*/ 430 w 430"/>
                <a:gd name="T7" fmla="*/ 411 h 411"/>
                <a:gd name="T8" fmla="*/ 430 w 430"/>
                <a:gd name="T9" fmla="*/ 1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11">
                  <a:moveTo>
                    <a:pt x="430" y="198"/>
                  </a:moveTo>
                  <a:lnTo>
                    <a:pt x="0" y="0"/>
                  </a:lnTo>
                  <a:lnTo>
                    <a:pt x="0" y="221"/>
                  </a:lnTo>
                  <a:lnTo>
                    <a:pt x="430" y="411"/>
                  </a:lnTo>
                  <a:lnTo>
                    <a:pt x="430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 flipH="1">
              <a:off x="7354027" y="2821987"/>
              <a:ext cx="393259" cy="124803"/>
            </a:xfrm>
            <a:custGeom>
              <a:avLst/>
              <a:gdLst>
                <a:gd name="T0" fmla="*/ 376 w 376"/>
                <a:gd name="T1" fmla="*/ 83 h 138"/>
                <a:gd name="T2" fmla="*/ 376 w 376"/>
                <a:gd name="T3" fmla="*/ 72 h 138"/>
                <a:gd name="T4" fmla="*/ 0 w 376"/>
                <a:gd name="T5" fmla="*/ 0 h 138"/>
                <a:gd name="T6" fmla="*/ 0 w 376"/>
                <a:gd name="T7" fmla="*/ 10 h 138"/>
                <a:gd name="T8" fmla="*/ 261 w 376"/>
                <a:gd name="T9" fmla="*/ 138 h 138"/>
                <a:gd name="T10" fmla="*/ 376 w 376"/>
                <a:gd name="T11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38">
                  <a:moveTo>
                    <a:pt x="376" y="83"/>
                  </a:moveTo>
                  <a:lnTo>
                    <a:pt x="376" y="7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61" y="138"/>
                  </a:lnTo>
                  <a:lnTo>
                    <a:pt x="376" y="83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 flipH="1">
              <a:off x="7354027" y="2778306"/>
              <a:ext cx="393259" cy="156004"/>
            </a:xfrm>
            <a:custGeom>
              <a:avLst/>
              <a:gdLst>
                <a:gd name="T0" fmla="*/ 376 w 376"/>
                <a:gd name="T1" fmla="*/ 124 h 179"/>
                <a:gd name="T2" fmla="*/ 118 w 376"/>
                <a:gd name="T3" fmla="*/ 0 h 179"/>
                <a:gd name="T4" fmla="*/ 0 w 376"/>
                <a:gd name="T5" fmla="*/ 52 h 179"/>
                <a:gd name="T6" fmla="*/ 261 w 376"/>
                <a:gd name="T7" fmla="*/ 179 h 179"/>
                <a:gd name="T8" fmla="*/ 376 w 376"/>
                <a:gd name="T9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9">
                  <a:moveTo>
                    <a:pt x="376" y="124"/>
                  </a:moveTo>
                  <a:lnTo>
                    <a:pt x="118" y="0"/>
                  </a:lnTo>
                  <a:lnTo>
                    <a:pt x="0" y="52"/>
                  </a:lnTo>
                  <a:lnTo>
                    <a:pt x="261" y="179"/>
                  </a:lnTo>
                  <a:lnTo>
                    <a:pt x="376" y="12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 flipH="1">
              <a:off x="7254151" y="2915590"/>
              <a:ext cx="131086" cy="62402"/>
            </a:xfrm>
            <a:custGeom>
              <a:avLst/>
              <a:gdLst>
                <a:gd name="T0" fmla="*/ 123 w 123"/>
                <a:gd name="T1" fmla="*/ 31 h 73"/>
                <a:gd name="T2" fmla="*/ 123 w 123"/>
                <a:gd name="T3" fmla="*/ 31 h 73"/>
                <a:gd name="T4" fmla="*/ 123 w 123"/>
                <a:gd name="T5" fmla="*/ 24 h 73"/>
                <a:gd name="T6" fmla="*/ 122 w 123"/>
                <a:gd name="T7" fmla="*/ 21 h 73"/>
                <a:gd name="T8" fmla="*/ 121 w 123"/>
                <a:gd name="T9" fmla="*/ 17 h 73"/>
                <a:gd name="T10" fmla="*/ 117 w 123"/>
                <a:gd name="T11" fmla="*/ 14 h 73"/>
                <a:gd name="T12" fmla="*/ 115 w 123"/>
                <a:gd name="T13" fmla="*/ 12 h 73"/>
                <a:gd name="T14" fmla="*/ 111 w 123"/>
                <a:gd name="T15" fmla="*/ 9 h 73"/>
                <a:gd name="T16" fmla="*/ 106 w 123"/>
                <a:gd name="T17" fmla="*/ 7 h 73"/>
                <a:gd name="T18" fmla="*/ 106 w 123"/>
                <a:gd name="T19" fmla="*/ 7 h 73"/>
                <a:gd name="T20" fmla="*/ 96 w 123"/>
                <a:gd name="T21" fmla="*/ 3 h 73"/>
                <a:gd name="T22" fmla="*/ 87 w 123"/>
                <a:gd name="T23" fmla="*/ 1 h 73"/>
                <a:gd name="T24" fmla="*/ 78 w 123"/>
                <a:gd name="T25" fmla="*/ 0 h 73"/>
                <a:gd name="T26" fmla="*/ 69 w 123"/>
                <a:gd name="T27" fmla="*/ 1 h 73"/>
                <a:gd name="T28" fmla="*/ 61 w 123"/>
                <a:gd name="T29" fmla="*/ 2 h 73"/>
                <a:gd name="T30" fmla="*/ 53 w 123"/>
                <a:gd name="T31" fmla="*/ 4 h 73"/>
                <a:gd name="T32" fmla="*/ 47 w 123"/>
                <a:gd name="T33" fmla="*/ 8 h 73"/>
                <a:gd name="T34" fmla="*/ 40 w 123"/>
                <a:gd name="T35" fmla="*/ 11 h 73"/>
                <a:gd name="T36" fmla="*/ 28 w 123"/>
                <a:gd name="T37" fmla="*/ 17 h 73"/>
                <a:gd name="T38" fmla="*/ 20 w 123"/>
                <a:gd name="T39" fmla="*/ 25 h 73"/>
                <a:gd name="T40" fmla="*/ 12 w 123"/>
                <a:gd name="T41" fmla="*/ 31 h 73"/>
                <a:gd name="T42" fmla="*/ 12 w 123"/>
                <a:gd name="T43" fmla="*/ 31 h 73"/>
                <a:gd name="T44" fmla="*/ 5 w 123"/>
                <a:gd name="T45" fmla="*/ 39 h 73"/>
                <a:gd name="T46" fmla="*/ 2 w 123"/>
                <a:gd name="T47" fmla="*/ 46 h 73"/>
                <a:gd name="T48" fmla="*/ 0 w 123"/>
                <a:gd name="T49" fmla="*/ 53 h 73"/>
                <a:gd name="T50" fmla="*/ 1 w 123"/>
                <a:gd name="T51" fmla="*/ 61 h 73"/>
                <a:gd name="T52" fmla="*/ 1 w 123"/>
                <a:gd name="T53" fmla="*/ 61 h 73"/>
                <a:gd name="T54" fmla="*/ 8 w 123"/>
                <a:gd name="T55" fmla="*/ 65 h 73"/>
                <a:gd name="T56" fmla="*/ 14 w 123"/>
                <a:gd name="T57" fmla="*/ 69 h 73"/>
                <a:gd name="T58" fmla="*/ 21 w 123"/>
                <a:gd name="T59" fmla="*/ 71 h 73"/>
                <a:gd name="T60" fmla="*/ 29 w 123"/>
                <a:gd name="T61" fmla="*/ 73 h 73"/>
                <a:gd name="T62" fmla="*/ 37 w 123"/>
                <a:gd name="T63" fmla="*/ 73 h 73"/>
                <a:gd name="T64" fmla="*/ 45 w 123"/>
                <a:gd name="T65" fmla="*/ 72 h 73"/>
                <a:gd name="T66" fmla="*/ 52 w 123"/>
                <a:gd name="T67" fmla="*/ 71 h 73"/>
                <a:gd name="T68" fmla="*/ 60 w 123"/>
                <a:gd name="T69" fmla="*/ 69 h 73"/>
                <a:gd name="T70" fmla="*/ 76 w 123"/>
                <a:gd name="T71" fmla="*/ 63 h 73"/>
                <a:gd name="T72" fmla="*/ 92 w 123"/>
                <a:gd name="T73" fmla="*/ 54 h 73"/>
                <a:gd name="T74" fmla="*/ 107 w 123"/>
                <a:gd name="T75" fmla="*/ 43 h 73"/>
                <a:gd name="T76" fmla="*/ 123 w 123"/>
                <a:gd name="T77" fmla="*/ 31 h 73"/>
                <a:gd name="T78" fmla="*/ 123 w 123"/>
                <a:gd name="T7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" h="73">
                  <a:moveTo>
                    <a:pt x="123" y="31"/>
                  </a:moveTo>
                  <a:lnTo>
                    <a:pt x="123" y="31"/>
                  </a:lnTo>
                  <a:lnTo>
                    <a:pt x="123" y="24"/>
                  </a:lnTo>
                  <a:lnTo>
                    <a:pt x="122" y="21"/>
                  </a:lnTo>
                  <a:lnTo>
                    <a:pt x="121" y="17"/>
                  </a:lnTo>
                  <a:lnTo>
                    <a:pt x="117" y="14"/>
                  </a:lnTo>
                  <a:lnTo>
                    <a:pt x="115" y="12"/>
                  </a:lnTo>
                  <a:lnTo>
                    <a:pt x="111" y="9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8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7" y="8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20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39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8" y="65"/>
                  </a:lnTo>
                  <a:lnTo>
                    <a:pt x="14" y="69"/>
                  </a:lnTo>
                  <a:lnTo>
                    <a:pt x="21" y="71"/>
                  </a:lnTo>
                  <a:lnTo>
                    <a:pt x="29" y="73"/>
                  </a:lnTo>
                  <a:lnTo>
                    <a:pt x="37" y="73"/>
                  </a:lnTo>
                  <a:lnTo>
                    <a:pt x="45" y="72"/>
                  </a:lnTo>
                  <a:lnTo>
                    <a:pt x="52" y="71"/>
                  </a:lnTo>
                  <a:lnTo>
                    <a:pt x="60" y="69"/>
                  </a:lnTo>
                  <a:lnTo>
                    <a:pt x="76" y="63"/>
                  </a:lnTo>
                  <a:lnTo>
                    <a:pt x="92" y="54"/>
                  </a:lnTo>
                  <a:lnTo>
                    <a:pt x="107" y="43"/>
                  </a:lnTo>
                  <a:lnTo>
                    <a:pt x="123" y="3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 flipH="1">
              <a:off x="7254151" y="2940550"/>
              <a:ext cx="131086" cy="49921"/>
            </a:xfrm>
            <a:custGeom>
              <a:avLst/>
              <a:gdLst>
                <a:gd name="T0" fmla="*/ 0 w 122"/>
                <a:gd name="T1" fmla="*/ 30 h 56"/>
                <a:gd name="T2" fmla="*/ 0 w 122"/>
                <a:gd name="T3" fmla="*/ 30 h 56"/>
                <a:gd name="T4" fmla="*/ 1 w 122"/>
                <a:gd name="T5" fmla="*/ 35 h 56"/>
                <a:gd name="T6" fmla="*/ 4 w 122"/>
                <a:gd name="T7" fmla="*/ 39 h 56"/>
                <a:gd name="T8" fmla="*/ 9 w 122"/>
                <a:gd name="T9" fmla="*/ 44 h 56"/>
                <a:gd name="T10" fmla="*/ 14 w 122"/>
                <a:gd name="T11" fmla="*/ 48 h 56"/>
                <a:gd name="T12" fmla="*/ 20 w 122"/>
                <a:gd name="T13" fmla="*/ 51 h 56"/>
                <a:gd name="T14" fmla="*/ 27 w 122"/>
                <a:gd name="T15" fmla="*/ 53 h 56"/>
                <a:gd name="T16" fmla="*/ 35 w 122"/>
                <a:gd name="T17" fmla="*/ 55 h 56"/>
                <a:gd name="T18" fmla="*/ 42 w 122"/>
                <a:gd name="T19" fmla="*/ 56 h 56"/>
                <a:gd name="T20" fmla="*/ 42 w 122"/>
                <a:gd name="T21" fmla="*/ 56 h 56"/>
                <a:gd name="T22" fmla="*/ 48 w 122"/>
                <a:gd name="T23" fmla="*/ 56 h 56"/>
                <a:gd name="T24" fmla="*/ 54 w 122"/>
                <a:gd name="T25" fmla="*/ 55 h 56"/>
                <a:gd name="T26" fmla="*/ 66 w 122"/>
                <a:gd name="T27" fmla="*/ 51 h 56"/>
                <a:gd name="T28" fmla="*/ 78 w 122"/>
                <a:gd name="T29" fmla="*/ 46 h 56"/>
                <a:gd name="T30" fmla="*/ 91 w 122"/>
                <a:gd name="T31" fmla="*/ 38 h 56"/>
                <a:gd name="T32" fmla="*/ 102 w 122"/>
                <a:gd name="T33" fmla="*/ 30 h 56"/>
                <a:gd name="T34" fmla="*/ 111 w 122"/>
                <a:gd name="T35" fmla="*/ 20 h 56"/>
                <a:gd name="T36" fmla="*/ 119 w 122"/>
                <a:gd name="T37" fmla="*/ 10 h 56"/>
                <a:gd name="T38" fmla="*/ 121 w 122"/>
                <a:gd name="T39" fmla="*/ 5 h 56"/>
                <a:gd name="T40" fmla="*/ 122 w 122"/>
                <a:gd name="T41" fmla="*/ 0 h 56"/>
                <a:gd name="T42" fmla="*/ 122 w 122"/>
                <a:gd name="T43" fmla="*/ 0 h 56"/>
                <a:gd name="T44" fmla="*/ 106 w 122"/>
                <a:gd name="T45" fmla="*/ 12 h 56"/>
                <a:gd name="T46" fmla="*/ 91 w 122"/>
                <a:gd name="T47" fmla="*/ 23 h 56"/>
                <a:gd name="T48" fmla="*/ 75 w 122"/>
                <a:gd name="T49" fmla="*/ 32 h 56"/>
                <a:gd name="T50" fmla="*/ 59 w 122"/>
                <a:gd name="T51" fmla="*/ 38 h 56"/>
                <a:gd name="T52" fmla="*/ 51 w 122"/>
                <a:gd name="T53" fmla="*/ 40 h 56"/>
                <a:gd name="T54" fmla="*/ 44 w 122"/>
                <a:gd name="T55" fmla="*/ 41 h 56"/>
                <a:gd name="T56" fmla="*/ 36 w 122"/>
                <a:gd name="T57" fmla="*/ 42 h 56"/>
                <a:gd name="T58" fmla="*/ 28 w 122"/>
                <a:gd name="T59" fmla="*/ 42 h 56"/>
                <a:gd name="T60" fmla="*/ 20 w 122"/>
                <a:gd name="T61" fmla="*/ 40 h 56"/>
                <a:gd name="T62" fmla="*/ 13 w 122"/>
                <a:gd name="T63" fmla="*/ 38 h 56"/>
                <a:gd name="T64" fmla="*/ 7 w 122"/>
                <a:gd name="T65" fmla="*/ 34 h 56"/>
                <a:gd name="T66" fmla="*/ 0 w 122"/>
                <a:gd name="T67" fmla="*/ 30 h 56"/>
                <a:gd name="T68" fmla="*/ 0 w 122"/>
                <a:gd name="T6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56">
                  <a:moveTo>
                    <a:pt x="0" y="30"/>
                  </a:moveTo>
                  <a:lnTo>
                    <a:pt x="0" y="30"/>
                  </a:lnTo>
                  <a:lnTo>
                    <a:pt x="1" y="35"/>
                  </a:lnTo>
                  <a:lnTo>
                    <a:pt x="4" y="39"/>
                  </a:lnTo>
                  <a:lnTo>
                    <a:pt x="9" y="44"/>
                  </a:lnTo>
                  <a:lnTo>
                    <a:pt x="14" y="48"/>
                  </a:lnTo>
                  <a:lnTo>
                    <a:pt x="20" y="51"/>
                  </a:lnTo>
                  <a:lnTo>
                    <a:pt x="27" y="53"/>
                  </a:lnTo>
                  <a:lnTo>
                    <a:pt x="35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8" y="56"/>
                  </a:lnTo>
                  <a:lnTo>
                    <a:pt x="54" y="55"/>
                  </a:lnTo>
                  <a:lnTo>
                    <a:pt x="66" y="51"/>
                  </a:lnTo>
                  <a:lnTo>
                    <a:pt x="78" y="46"/>
                  </a:lnTo>
                  <a:lnTo>
                    <a:pt x="91" y="38"/>
                  </a:lnTo>
                  <a:lnTo>
                    <a:pt x="102" y="30"/>
                  </a:lnTo>
                  <a:lnTo>
                    <a:pt x="111" y="20"/>
                  </a:lnTo>
                  <a:lnTo>
                    <a:pt x="119" y="10"/>
                  </a:lnTo>
                  <a:lnTo>
                    <a:pt x="121" y="5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6" y="12"/>
                  </a:lnTo>
                  <a:lnTo>
                    <a:pt x="91" y="23"/>
                  </a:lnTo>
                  <a:lnTo>
                    <a:pt x="75" y="32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4" y="41"/>
                  </a:lnTo>
                  <a:lnTo>
                    <a:pt x="36" y="42"/>
                  </a:lnTo>
                  <a:lnTo>
                    <a:pt x="28" y="42"/>
                  </a:lnTo>
                  <a:lnTo>
                    <a:pt x="20" y="40"/>
                  </a:lnTo>
                  <a:lnTo>
                    <a:pt x="13" y="38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5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5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6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7"/>
            <p:cNvSpPr>
              <a:spLocks/>
            </p:cNvSpPr>
            <p:nvPr/>
          </p:nvSpPr>
          <p:spPr bwMode="auto">
            <a:xfrm flipH="1">
              <a:off x="7603715" y="2996712"/>
              <a:ext cx="149813" cy="268327"/>
            </a:xfrm>
            <a:custGeom>
              <a:avLst/>
              <a:gdLst>
                <a:gd name="T0" fmla="*/ 120 w 144"/>
                <a:gd name="T1" fmla="*/ 276 h 299"/>
                <a:gd name="T2" fmla="*/ 120 w 144"/>
                <a:gd name="T3" fmla="*/ 276 h 299"/>
                <a:gd name="T4" fmla="*/ 118 w 144"/>
                <a:gd name="T5" fmla="*/ 276 h 299"/>
                <a:gd name="T6" fmla="*/ 118 w 144"/>
                <a:gd name="T7" fmla="*/ 276 h 299"/>
                <a:gd name="T8" fmla="*/ 128 w 144"/>
                <a:gd name="T9" fmla="*/ 245 h 299"/>
                <a:gd name="T10" fmla="*/ 136 w 144"/>
                <a:gd name="T11" fmla="*/ 216 h 299"/>
                <a:gd name="T12" fmla="*/ 140 w 144"/>
                <a:gd name="T13" fmla="*/ 188 h 299"/>
                <a:gd name="T14" fmla="*/ 143 w 144"/>
                <a:gd name="T15" fmla="*/ 162 h 299"/>
                <a:gd name="T16" fmla="*/ 144 w 144"/>
                <a:gd name="T17" fmla="*/ 138 h 299"/>
                <a:gd name="T18" fmla="*/ 143 w 144"/>
                <a:gd name="T19" fmla="*/ 115 h 299"/>
                <a:gd name="T20" fmla="*/ 140 w 144"/>
                <a:gd name="T21" fmla="*/ 95 h 299"/>
                <a:gd name="T22" fmla="*/ 137 w 144"/>
                <a:gd name="T23" fmla="*/ 77 h 299"/>
                <a:gd name="T24" fmla="*/ 133 w 144"/>
                <a:gd name="T25" fmla="*/ 60 h 299"/>
                <a:gd name="T26" fmla="*/ 128 w 144"/>
                <a:gd name="T27" fmla="*/ 45 h 299"/>
                <a:gd name="T28" fmla="*/ 124 w 144"/>
                <a:gd name="T29" fmla="*/ 33 h 299"/>
                <a:gd name="T30" fmla="*/ 119 w 144"/>
                <a:gd name="T31" fmla="*/ 23 h 299"/>
                <a:gd name="T32" fmla="*/ 111 w 144"/>
                <a:gd name="T33" fmla="*/ 9 h 299"/>
                <a:gd name="T34" fmla="*/ 108 w 144"/>
                <a:gd name="T35" fmla="*/ 4 h 299"/>
                <a:gd name="T36" fmla="*/ 108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3 w 144"/>
                <a:gd name="T43" fmla="*/ 0 h 299"/>
                <a:gd name="T44" fmla="*/ 76 w 144"/>
                <a:gd name="T45" fmla="*/ 1 h 299"/>
                <a:gd name="T46" fmla="*/ 69 w 144"/>
                <a:gd name="T47" fmla="*/ 3 h 299"/>
                <a:gd name="T48" fmla="*/ 62 w 144"/>
                <a:gd name="T49" fmla="*/ 7 h 299"/>
                <a:gd name="T50" fmla="*/ 55 w 144"/>
                <a:gd name="T51" fmla="*/ 13 h 299"/>
                <a:gd name="T52" fmla="*/ 50 w 144"/>
                <a:gd name="T53" fmla="*/ 18 h 299"/>
                <a:gd name="T54" fmla="*/ 43 w 144"/>
                <a:gd name="T55" fmla="*/ 26 h 299"/>
                <a:gd name="T56" fmla="*/ 37 w 144"/>
                <a:gd name="T57" fmla="*/ 33 h 299"/>
                <a:gd name="T58" fmla="*/ 33 w 144"/>
                <a:gd name="T59" fmla="*/ 42 h 299"/>
                <a:gd name="T60" fmla="*/ 27 w 144"/>
                <a:gd name="T61" fmla="*/ 52 h 299"/>
                <a:gd name="T62" fmla="*/ 19 w 144"/>
                <a:gd name="T63" fmla="*/ 73 h 299"/>
                <a:gd name="T64" fmla="*/ 11 w 144"/>
                <a:gd name="T65" fmla="*/ 97 h 299"/>
                <a:gd name="T66" fmla="*/ 6 w 144"/>
                <a:gd name="T67" fmla="*/ 122 h 299"/>
                <a:gd name="T68" fmla="*/ 2 w 144"/>
                <a:gd name="T69" fmla="*/ 148 h 299"/>
                <a:gd name="T70" fmla="*/ 0 w 144"/>
                <a:gd name="T71" fmla="*/ 175 h 299"/>
                <a:gd name="T72" fmla="*/ 0 w 144"/>
                <a:gd name="T73" fmla="*/ 202 h 299"/>
                <a:gd name="T74" fmla="*/ 1 w 144"/>
                <a:gd name="T75" fmla="*/ 228 h 299"/>
                <a:gd name="T76" fmla="*/ 5 w 144"/>
                <a:gd name="T77" fmla="*/ 253 h 299"/>
                <a:gd name="T78" fmla="*/ 10 w 144"/>
                <a:gd name="T79" fmla="*/ 276 h 299"/>
                <a:gd name="T80" fmla="*/ 14 w 144"/>
                <a:gd name="T81" fmla="*/ 286 h 299"/>
                <a:gd name="T82" fmla="*/ 17 w 144"/>
                <a:gd name="T83" fmla="*/ 297 h 299"/>
                <a:gd name="T84" fmla="*/ 17 w 144"/>
                <a:gd name="T85" fmla="*/ 297 h 299"/>
                <a:gd name="T86" fmla="*/ 30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0 w 144"/>
                <a:gd name="T93" fmla="*/ 297 h 299"/>
                <a:gd name="T94" fmla="*/ 83 w 144"/>
                <a:gd name="T95" fmla="*/ 294 h 299"/>
                <a:gd name="T96" fmla="*/ 96 w 144"/>
                <a:gd name="T97" fmla="*/ 289 h 299"/>
                <a:gd name="T98" fmla="*/ 108 w 144"/>
                <a:gd name="T99" fmla="*/ 283 h 299"/>
                <a:gd name="T100" fmla="*/ 120 w 144"/>
                <a:gd name="T101" fmla="*/ 276 h 299"/>
                <a:gd name="T102" fmla="*/ 120 w 144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3" y="162"/>
                  </a:lnTo>
                  <a:lnTo>
                    <a:pt x="144" y="138"/>
                  </a:lnTo>
                  <a:lnTo>
                    <a:pt x="143" y="115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3" y="60"/>
                  </a:lnTo>
                  <a:lnTo>
                    <a:pt x="128" y="45"/>
                  </a:lnTo>
                  <a:lnTo>
                    <a:pt x="124" y="33"/>
                  </a:lnTo>
                  <a:lnTo>
                    <a:pt x="119" y="23"/>
                  </a:lnTo>
                  <a:lnTo>
                    <a:pt x="111" y="9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5" y="13"/>
                  </a:lnTo>
                  <a:lnTo>
                    <a:pt x="50" y="18"/>
                  </a:lnTo>
                  <a:lnTo>
                    <a:pt x="43" y="26"/>
                  </a:lnTo>
                  <a:lnTo>
                    <a:pt x="37" y="33"/>
                  </a:lnTo>
                  <a:lnTo>
                    <a:pt x="33" y="42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6" y="122"/>
                  </a:lnTo>
                  <a:lnTo>
                    <a:pt x="2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1" y="228"/>
                  </a:lnTo>
                  <a:lnTo>
                    <a:pt x="5" y="253"/>
                  </a:lnTo>
                  <a:lnTo>
                    <a:pt x="10" y="276"/>
                  </a:lnTo>
                  <a:lnTo>
                    <a:pt x="14" y="286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3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8"/>
            <p:cNvSpPr>
              <a:spLocks/>
            </p:cNvSpPr>
            <p:nvPr/>
          </p:nvSpPr>
          <p:spPr bwMode="auto">
            <a:xfrm flipH="1">
              <a:off x="7572504" y="3240078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1 w 157"/>
                <a:gd name="T5" fmla="*/ 7 h 66"/>
                <a:gd name="T6" fmla="*/ 79 w 157"/>
                <a:gd name="T7" fmla="*/ 13 h 66"/>
                <a:gd name="T8" fmla="*/ 66 w 157"/>
                <a:gd name="T9" fmla="*/ 18 h 66"/>
                <a:gd name="T10" fmla="*/ 53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2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5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7 h 66"/>
                <a:gd name="T34" fmla="*/ 34 w 157"/>
                <a:gd name="T35" fmla="*/ 61 h 66"/>
                <a:gd name="T36" fmla="*/ 43 w 157"/>
                <a:gd name="T37" fmla="*/ 63 h 66"/>
                <a:gd name="T38" fmla="*/ 52 w 157"/>
                <a:gd name="T39" fmla="*/ 65 h 66"/>
                <a:gd name="T40" fmla="*/ 62 w 157"/>
                <a:gd name="T41" fmla="*/ 66 h 66"/>
                <a:gd name="T42" fmla="*/ 72 w 157"/>
                <a:gd name="T43" fmla="*/ 66 h 66"/>
                <a:gd name="T44" fmla="*/ 83 w 157"/>
                <a:gd name="T45" fmla="*/ 65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39 h 66"/>
                <a:gd name="T60" fmla="*/ 153 w 157"/>
                <a:gd name="T61" fmla="*/ 33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1 h 66"/>
                <a:gd name="T70" fmla="*/ 154 w 157"/>
                <a:gd name="T71" fmla="*/ 19 h 66"/>
                <a:gd name="T72" fmla="*/ 151 w 157"/>
                <a:gd name="T73" fmla="*/ 17 h 66"/>
                <a:gd name="T74" fmla="*/ 145 w 157"/>
                <a:gd name="T75" fmla="*/ 12 h 66"/>
                <a:gd name="T76" fmla="*/ 136 w 157"/>
                <a:gd name="T77" fmla="*/ 9 h 66"/>
                <a:gd name="T78" fmla="*/ 117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9" y="13"/>
                  </a:lnTo>
                  <a:lnTo>
                    <a:pt x="66" y="18"/>
                  </a:lnTo>
                  <a:lnTo>
                    <a:pt x="53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5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7"/>
                  </a:lnTo>
                  <a:lnTo>
                    <a:pt x="34" y="61"/>
                  </a:lnTo>
                  <a:lnTo>
                    <a:pt x="43" y="63"/>
                  </a:lnTo>
                  <a:lnTo>
                    <a:pt x="52" y="65"/>
                  </a:lnTo>
                  <a:lnTo>
                    <a:pt x="62" y="66"/>
                  </a:lnTo>
                  <a:lnTo>
                    <a:pt x="72" y="66"/>
                  </a:lnTo>
                  <a:lnTo>
                    <a:pt x="83" y="65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39"/>
                  </a:lnTo>
                  <a:lnTo>
                    <a:pt x="153" y="33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1"/>
                  </a:lnTo>
                  <a:lnTo>
                    <a:pt x="154" y="19"/>
                  </a:lnTo>
                  <a:lnTo>
                    <a:pt x="151" y="17"/>
                  </a:lnTo>
                  <a:lnTo>
                    <a:pt x="145" y="12"/>
                  </a:lnTo>
                  <a:lnTo>
                    <a:pt x="136" y="9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9"/>
            <p:cNvSpPr>
              <a:spLocks/>
            </p:cNvSpPr>
            <p:nvPr/>
          </p:nvSpPr>
          <p:spPr bwMode="auto">
            <a:xfrm flipH="1">
              <a:off x="7466386" y="3046633"/>
              <a:ext cx="149813" cy="268327"/>
            </a:xfrm>
            <a:custGeom>
              <a:avLst/>
              <a:gdLst>
                <a:gd name="T0" fmla="*/ 120 w 143"/>
                <a:gd name="T1" fmla="*/ 276 h 299"/>
                <a:gd name="T2" fmla="*/ 120 w 143"/>
                <a:gd name="T3" fmla="*/ 276 h 299"/>
                <a:gd name="T4" fmla="*/ 118 w 143"/>
                <a:gd name="T5" fmla="*/ 276 h 299"/>
                <a:gd name="T6" fmla="*/ 118 w 143"/>
                <a:gd name="T7" fmla="*/ 276 h 299"/>
                <a:gd name="T8" fmla="*/ 128 w 143"/>
                <a:gd name="T9" fmla="*/ 245 h 299"/>
                <a:gd name="T10" fmla="*/ 136 w 143"/>
                <a:gd name="T11" fmla="*/ 216 h 299"/>
                <a:gd name="T12" fmla="*/ 140 w 143"/>
                <a:gd name="T13" fmla="*/ 188 h 299"/>
                <a:gd name="T14" fmla="*/ 142 w 143"/>
                <a:gd name="T15" fmla="*/ 162 h 299"/>
                <a:gd name="T16" fmla="*/ 143 w 143"/>
                <a:gd name="T17" fmla="*/ 138 h 299"/>
                <a:gd name="T18" fmla="*/ 142 w 143"/>
                <a:gd name="T19" fmla="*/ 116 h 299"/>
                <a:gd name="T20" fmla="*/ 140 w 143"/>
                <a:gd name="T21" fmla="*/ 96 h 299"/>
                <a:gd name="T22" fmla="*/ 137 w 143"/>
                <a:gd name="T23" fmla="*/ 77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1 w 143"/>
                <a:gd name="T33" fmla="*/ 10 h 299"/>
                <a:gd name="T34" fmla="*/ 107 w 143"/>
                <a:gd name="T35" fmla="*/ 4 h 299"/>
                <a:gd name="T36" fmla="*/ 107 w 143"/>
                <a:gd name="T37" fmla="*/ 4 h 299"/>
                <a:gd name="T38" fmla="*/ 100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1 h 299"/>
                <a:gd name="T46" fmla="*/ 68 w 143"/>
                <a:gd name="T47" fmla="*/ 4 h 299"/>
                <a:gd name="T48" fmla="*/ 61 w 143"/>
                <a:gd name="T49" fmla="*/ 8 h 299"/>
                <a:gd name="T50" fmla="*/ 55 w 143"/>
                <a:gd name="T51" fmla="*/ 13 h 299"/>
                <a:gd name="T52" fmla="*/ 49 w 143"/>
                <a:gd name="T53" fmla="*/ 18 h 299"/>
                <a:gd name="T54" fmla="*/ 42 w 143"/>
                <a:gd name="T55" fmla="*/ 26 h 299"/>
                <a:gd name="T56" fmla="*/ 37 w 143"/>
                <a:gd name="T57" fmla="*/ 33 h 299"/>
                <a:gd name="T58" fmla="*/ 32 w 143"/>
                <a:gd name="T59" fmla="*/ 43 h 299"/>
                <a:gd name="T60" fmla="*/ 27 w 143"/>
                <a:gd name="T61" fmla="*/ 52 h 299"/>
                <a:gd name="T62" fmla="*/ 19 w 143"/>
                <a:gd name="T63" fmla="*/ 73 h 299"/>
                <a:gd name="T64" fmla="*/ 11 w 143"/>
                <a:gd name="T65" fmla="*/ 97 h 299"/>
                <a:gd name="T66" fmla="*/ 7 w 143"/>
                <a:gd name="T67" fmla="*/ 122 h 299"/>
                <a:gd name="T68" fmla="*/ 2 w 143"/>
                <a:gd name="T69" fmla="*/ 149 h 299"/>
                <a:gd name="T70" fmla="*/ 0 w 143"/>
                <a:gd name="T71" fmla="*/ 176 h 299"/>
                <a:gd name="T72" fmla="*/ 0 w 143"/>
                <a:gd name="T73" fmla="*/ 202 h 299"/>
                <a:gd name="T74" fmla="*/ 1 w 143"/>
                <a:gd name="T75" fmla="*/ 229 h 299"/>
                <a:gd name="T76" fmla="*/ 4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7 w 143"/>
                <a:gd name="T83" fmla="*/ 297 h 299"/>
                <a:gd name="T84" fmla="*/ 17 w 143"/>
                <a:gd name="T85" fmla="*/ 297 h 299"/>
                <a:gd name="T86" fmla="*/ 30 w 143"/>
                <a:gd name="T87" fmla="*/ 299 h 299"/>
                <a:gd name="T88" fmla="*/ 44 w 143"/>
                <a:gd name="T89" fmla="*/ 299 h 299"/>
                <a:gd name="T90" fmla="*/ 57 w 143"/>
                <a:gd name="T91" fmla="*/ 298 h 299"/>
                <a:gd name="T92" fmla="*/ 69 w 143"/>
                <a:gd name="T93" fmla="*/ 297 h 299"/>
                <a:gd name="T94" fmla="*/ 83 w 143"/>
                <a:gd name="T95" fmla="*/ 294 h 299"/>
                <a:gd name="T96" fmla="*/ 95 w 143"/>
                <a:gd name="T97" fmla="*/ 289 h 299"/>
                <a:gd name="T98" fmla="*/ 107 w 143"/>
                <a:gd name="T99" fmla="*/ 284 h 299"/>
                <a:gd name="T100" fmla="*/ 120 w 143"/>
                <a:gd name="T101" fmla="*/ 276 h 299"/>
                <a:gd name="T102" fmla="*/ 120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2" y="162"/>
                  </a:lnTo>
                  <a:lnTo>
                    <a:pt x="143" y="138"/>
                  </a:lnTo>
                  <a:lnTo>
                    <a:pt x="142" y="116"/>
                  </a:lnTo>
                  <a:lnTo>
                    <a:pt x="140" y="96"/>
                  </a:lnTo>
                  <a:lnTo>
                    <a:pt x="137" y="77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1" y="1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8" y="4"/>
                  </a:lnTo>
                  <a:lnTo>
                    <a:pt x="61" y="8"/>
                  </a:lnTo>
                  <a:lnTo>
                    <a:pt x="55" y="13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7" y="33"/>
                  </a:lnTo>
                  <a:lnTo>
                    <a:pt x="32" y="43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7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202"/>
                  </a:lnTo>
                  <a:lnTo>
                    <a:pt x="1" y="229"/>
                  </a:lnTo>
                  <a:lnTo>
                    <a:pt x="4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9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69" y="297"/>
                  </a:lnTo>
                  <a:lnTo>
                    <a:pt x="83" y="294"/>
                  </a:lnTo>
                  <a:lnTo>
                    <a:pt x="95" y="289"/>
                  </a:lnTo>
                  <a:lnTo>
                    <a:pt x="107" y="284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0"/>
            <p:cNvSpPr>
              <a:spLocks/>
            </p:cNvSpPr>
            <p:nvPr/>
          </p:nvSpPr>
          <p:spPr bwMode="auto">
            <a:xfrm flipH="1">
              <a:off x="7435175" y="3289999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0 w 157"/>
                <a:gd name="T5" fmla="*/ 8 h 66"/>
                <a:gd name="T6" fmla="*/ 78 w 157"/>
                <a:gd name="T7" fmla="*/ 13 h 66"/>
                <a:gd name="T8" fmla="*/ 66 w 157"/>
                <a:gd name="T9" fmla="*/ 18 h 66"/>
                <a:gd name="T10" fmla="*/ 52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3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4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8 h 66"/>
                <a:gd name="T34" fmla="*/ 33 w 157"/>
                <a:gd name="T35" fmla="*/ 61 h 66"/>
                <a:gd name="T36" fmla="*/ 42 w 157"/>
                <a:gd name="T37" fmla="*/ 64 h 66"/>
                <a:gd name="T38" fmla="*/ 51 w 157"/>
                <a:gd name="T39" fmla="*/ 65 h 66"/>
                <a:gd name="T40" fmla="*/ 61 w 157"/>
                <a:gd name="T41" fmla="*/ 66 h 66"/>
                <a:gd name="T42" fmla="*/ 71 w 157"/>
                <a:gd name="T43" fmla="*/ 66 h 66"/>
                <a:gd name="T44" fmla="*/ 83 w 157"/>
                <a:gd name="T45" fmla="*/ 66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40 h 66"/>
                <a:gd name="T60" fmla="*/ 152 w 157"/>
                <a:gd name="T61" fmla="*/ 34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2 h 66"/>
                <a:gd name="T70" fmla="*/ 153 w 157"/>
                <a:gd name="T71" fmla="*/ 20 h 66"/>
                <a:gd name="T72" fmla="*/ 151 w 157"/>
                <a:gd name="T73" fmla="*/ 18 h 66"/>
                <a:gd name="T74" fmla="*/ 144 w 157"/>
                <a:gd name="T75" fmla="*/ 13 h 66"/>
                <a:gd name="T76" fmla="*/ 135 w 157"/>
                <a:gd name="T77" fmla="*/ 9 h 66"/>
                <a:gd name="T78" fmla="*/ 116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6" y="18"/>
                  </a:lnTo>
                  <a:lnTo>
                    <a:pt x="52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8"/>
                  </a:lnTo>
                  <a:lnTo>
                    <a:pt x="33" y="61"/>
                  </a:lnTo>
                  <a:lnTo>
                    <a:pt x="42" y="64"/>
                  </a:lnTo>
                  <a:lnTo>
                    <a:pt x="51" y="65"/>
                  </a:lnTo>
                  <a:lnTo>
                    <a:pt x="61" y="66"/>
                  </a:lnTo>
                  <a:lnTo>
                    <a:pt x="71" y="66"/>
                  </a:lnTo>
                  <a:lnTo>
                    <a:pt x="83" y="66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2" y="34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4" y="13"/>
                  </a:lnTo>
                  <a:lnTo>
                    <a:pt x="135" y="9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1"/>
            <p:cNvSpPr>
              <a:spLocks/>
            </p:cNvSpPr>
            <p:nvPr/>
          </p:nvSpPr>
          <p:spPr bwMode="auto">
            <a:xfrm flipH="1">
              <a:off x="7516324" y="3096554"/>
              <a:ext cx="555556" cy="193445"/>
            </a:xfrm>
            <a:custGeom>
              <a:avLst/>
              <a:gdLst>
                <a:gd name="T0" fmla="*/ 307 w 533"/>
                <a:gd name="T1" fmla="*/ 219 h 220"/>
                <a:gd name="T2" fmla="*/ 336 w 533"/>
                <a:gd name="T3" fmla="*/ 214 h 220"/>
                <a:gd name="T4" fmla="*/ 370 w 533"/>
                <a:gd name="T5" fmla="*/ 204 h 220"/>
                <a:gd name="T6" fmla="*/ 406 w 533"/>
                <a:gd name="T7" fmla="*/ 190 h 220"/>
                <a:gd name="T8" fmla="*/ 440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7 h 220"/>
                <a:gd name="T18" fmla="*/ 532 w 533"/>
                <a:gd name="T19" fmla="*/ 71 h 220"/>
                <a:gd name="T20" fmla="*/ 532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6 w 533"/>
                <a:gd name="T27" fmla="*/ 17 h 220"/>
                <a:gd name="T28" fmla="*/ 483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8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6 h 220"/>
                <a:gd name="T42" fmla="*/ 2 w 533"/>
                <a:gd name="T43" fmla="*/ 34 h 220"/>
                <a:gd name="T44" fmla="*/ 0 w 533"/>
                <a:gd name="T45" fmla="*/ 45 h 220"/>
                <a:gd name="T46" fmla="*/ 1 w 533"/>
                <a:gd name="T47" fmla="*/ 58 h 220"/>
                <a:gd name="T48" fmla="*/ 4 w 533"/>
                <a:gd name="T49" fmla="*/ 73 h 220"/>
                <a:gd name="T50" fmla="*/ 13 w 533"/>
                <a:gd name="T51" fmla="*/ 92 h 220"/>
                <a:gd name="T52" fmla="*/ 18 w 533"/>
                <a:gd name="T53" fmla="*/ 99 h 220"/>
                <a:gd name="T54" fmla="*/ 36 w 533"/>
                <a:gd name="T55" fmla="*/ 121 h 220"/>
                <a:gd name="T56" fmla="*/ 68 w 533"/>
                <a:gd name="T57" fmla="*/ 148 h 220"/>
                <a:gd name="T58" fmla="*/ 106 w 533"/>
                <a:gd name="T59" fmla="*/ 171 h 220"/>
                <a:gd name="T60" fmla="*/ 150 w 533"/>
                <a:gd name="T61" fmla="*/ 189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19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3" y="107"/>
                  </a:lnTo>
                  <a:lnTo>
                    <a:pt x="526" y="97"/>
                  </a:lnTo>
                  <a:lnTo>
                    <a:pt x="526" y="97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2" y="54"/>
                  </a:lnTo>
                  <a:lnTo>
                    <a:pt x="529" y="46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6" y="17"/>
                  </a:lnTo>
                  <a:lnTo>
                    <a:pt x="501" y="15"/>
                  </a:lnTo>
                  <a:lnTo>
                    <a:pt x="483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3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8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3"/>
                  </a:lnTo>
                  <a:lnTo>
                    <a:pt x="8" y="8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8" y="99"/>
                  </a:lnTo>
                  <a:lnTo>
                    <a:pt x="23" y="107"/>
                  </a:lnTo>
                  <a:lnTo>
                    <a:pt x="36" y="121"/>
                  </a:lnTo>
                  <a:lnTo>
                    <a:pt x="50" y="135"/>
                  </a:lnTo>
                  <a:lnTo>
                    <a:pt x="68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0"/>
                  </a:lnTo>
                  <a:lnTo>
                    <a:pt x="150" y="189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0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19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2"/>
            <p:cNvSpPr>
              <a:spLocks/>
            </p:cNvSpPr>
            <p:nvPr/>
          </p:nvSpPr>
          <p:spPr bwMode="auto">
            <a:xfrm flipH="1">
              <a:off x="7522566" y="3002952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6 w 516"/>
                <a:gd name="T7" fmla="*/ 208 h 287"/>
                <a:gd name="T8" fmla="*/ 496 w 516"/>
                <a:gd name="T9" fmla="*/ 185 h 287"/>
                <a:gd name="T10" fmla="*/ 510 w 516"/>
                <a:gd name="T11" fmla="*/ 169 h 287"/>
                <a:gd name="T12" fmla="*/ 516 w 516"/>
                <a:gd name="T13" fmla="*/ 157 h 287"/>
                <a:gd name="T14" fmla="*/ 516 w 516"/>
                <a:gd name="T15" fmla="*/ 152 h 287"/>
                <a:gd name="T16" fmla="*/ 514 w 516"/>
                <a:gd name="T17" fmla="*/ 141 h 287"/>
                <a:gd name="T18" fmla="*/ 505 w 516"/>
                <a:gd name="T19" fmla="*/ 129 h 287"/>
                <a:gd name="T20" fmla="*/ 492 w 516"/>
                <a:gd name="T21" fmla="*/ 117 h 287"/>
                <a:gd name="T22" fmla="*/ 454 w 516"/>
                <a:gd name="T23" fmla="*/ 90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1 h 287"/>
                <a:gd name="T30" fmla="*/ 254 w 516"/>
                <a:gd name="T31" fmla="*/ 7 h 287"/>
                <a:gd name="T32" fmla="*/ 218 w 516"/>
                <a:gd name="T33" fmla="*/ 0 h 287"/>
                <a:gd name="T34" fmla="*/ 205 w 516"/>
                <a:gd name="T35" fmla="*/ 0 h 287"/>
                <a:gd name="T36" fmla="*/ 181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0 w 516"/>
                <a:gd name="T45" fmla="*/ 79 h 287"/>
                <a:gd name="T46" fmla="*/ 15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5 w 516"/>
                <a:gd name="T57" fmla="*/ 176 h 287"/>
                <a:gd name="T58" fmla="*/ 56 w 516"/>
                <a:gd name="T59" fmla="*/ 204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1 w 516"/>
                <a:gd name="T69" fmla="*/ 285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7" y="257"/>
                  </a:lnTo>
                  <a:lnTo>
                    <a:pt x="406" y="239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6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0" y="169"/>
                  </a:lnTo>
                  <a:lnTo>
                    <a:pt x="514" y="162"/>
                  </a:lnTo>
                  <a:lnTo>
                    <a:pt x="516" y="157"/>
                  </a:lnTo>
                  <a:lnTo>
                    <a:pt x="516" y="152"/>
                  </a:lnTo>
                  <a:lnTo>
                    <a:pt x="516" y="152"/>
                  </a:lnTo>
                  <a:lnTo>
                    <a:pt x="516" y="146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5" y="129"/>
                  </a:lnTo>
                  <a:lnTo>
                    <a:pt x="499" y="122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4" y="90"/>
                  </a:lnTo>
                  <a:lnTo>
                    <a:pt x="432" y="77"/>
                  </a:lnTo>
                  <a:lnTo>
                    <a:pt x="407" y="65"/>
                  </a:lnTo>
                  <a:lnTo>
                    <a:pt x="380" y="52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1"/>
                  </a:lnTo>
                  <a:lnTo>
                    <a:pt x="276" y="13"/>
                  </a:lnTo>
                  <a:lnTo>
                    <a:pt x="254" y="7"/>
                  </a:lnTo>
                  <a:lnTo>
                    <a:pt x="233" y="3"/>
                  </a:lnTo>
                  <a:lnTo>
                    <a:pt x="218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3"/>
                  </a:lnTo>
                  <a:lnTo>
                    <a:pt x="181" y="7"/>
                  </a:lnTo>
                  <a:lnTo>
                    <a:pt x="165" y="12"/>
                  </a:lnTo>
                  <a:lnTo>
                    <a:pt x="148" y="19"/>
                  </a:lnTo>
                  <a:lnTo>
                    <a:pt x="130" y="26"/>
                  </a:lnTo>
                  <a:lnTo>
                    <a:pt x="111" y="36"/>
                  </a:lnTo>
                  <a:lnTo>
                    <a:pt x="92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0" y="79"/>
                  </a:lnTo>
                  <a:lnTo>
                    <a:pt x="27" y="91"/>
                  </a:lnTo>
                  <a:lnTo>
                    <a:pt x="15" y="103"/>
                  </a:lnTo>
                  <a:lnTo>
                    <a:pt x="7" y="114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2" y="162"/>
                  </a:lnTo>
                  <a:lnTo>
                    <a:pt x="25" y="176"/>
                  </a:lnTo>
                  <a:lnTo>
                    <a:pt x="39" y="190"/>
                  </a:lnTo>
                  <a:lnTo>
                    <a:pt x="56" y="204"/>
                  </a:lnTo>
                  <a:lnTo>
                    <a:pt x="74" y="217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6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3"/>
                  </a:lnTo>
                  <a:lnTo>
                    <a:pt x="261" y="285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3"/>
            <p:cNvSpPr>
              <a:spLocks/>
            </p:cNvSpPr>
            <p:nvPr/>
          </p:nvSpPr>
          <p:spPr bwMode="auto">
            <a:xfrm flipH="1">
              <a:off x="7778496" y="2765826"/>
              <a:ext cx="168539" cy="43681"/>
            </a:xfrm>
            <a:custGeom>
              <a:avLst/>
              <a:gdLst>
                <a:gd name="T0" fmla="*/ 167 w 167"/>
                <a:gd name="T1" fmla="*/ 27 h 48"/>
                <a:gd name="T2" fmla="*/ 167 w 167"/>
                <a:gd name="T3" fmla="*/ 27 h 48"/>
                <a:gd name="T4" fmla="*/ 150 w 167"/>
                <a:gd name="T5" fmla="*/ 18 h 48"/>
                <a:gd name="T6" fmla="*/ 131 w 167"/>
                <a:gd name="T7" fmla="*/ 12 h 48"/>
                <a:gd name="T8" fmla="*/ 111 w 167"/>
                <a:gd name="T9" fmla="*/ 6 h 48"/>
                <a:gd name="T10" fmla="*/ 88 w 167"/>
                <a:gd name="T11" fmla="*/ 2 h 48"/>
                <a:gd name="T12" fmla="*/ 66 w 167"/>
                <a:gd name="T13" fmla="*/ 0 h 48"/>
                <a:gd name="T14" fmla="*/ 43 w 167"/>
                <a:gd name="T15" fmla="*/ 0 h 48"/>
                <a:gd name="T16" fmla="*/ 32 w 167"/>
                <a:gd name="T17" fmla="*/ 1 h 48"/>
                <a:gd name="T18" fmla="*/ 21 w 167"/>
                <a:gd name="T19" fmla="*/ 3 h 48"/>
                <a:gd name="T20" fmla="*/ 11 w 167"/>
                <a:gd name="T21" fmla="*/ 5 h 48"/>
                <a:gd name="T22" fmla="*/ 0 w 167"/>
                <a:gd name="T23" fmla="*/ 8 h 48"/>
                <a:gd name="T24" fmla="*/ 0 w 167"/>
                <a:gd name="T25" fmla="*/ 8 h 48"/>
                <a:gd name="T26" fmla="*/ 9 w 167"/>
                <a:gd name="T27" fmla="*/ 16 h 48"/>
                <a:gd name="T28" fmla="*/ 17 w 167"/>
                <a:gd name="T29" fmla="*/ 24 h 48"/>
                <a:gd name="T30" fmla="*/ 27 w 167"/>
                <a:gd name="T31" fmla="*/ 30 h 48"/>
                <a:gd name="T32" fmla="*/ 36 w 167"/>
                <a:gd name="T33" fmla="*/ 35 h 48"/>
                <a:gd name="T34" fmla="*/ 46 w 167"/>
                <a:gd name="T35" fmla="*/ 40 h 48"/>
                <a:gd name="T36" fmla="*/ 57 w 167"/>
                <a:gd name="T37" fmla="*/ 43 h 48"/>
                <a:gd name="T38" fmla="*/ 67 w 167"/>
                <a:gd name="T39" fmla="*/ 46 h 48"/>
                <a:gd name="T40" fmla="*/ 78 w 167"/>
                <a:gd name="T41" fmla="*/ 47 h 48"/>
                <a:gd name="T42" fmla="*/ 89 w 167"/>
                <a:gd name="T43" fmla="*/ 48 h 48"/>
                <a:gd name="T44" fmla="*/ 101 w 167"/>
                <a:gd name="T45" fmla="*/ 48 h 48"/>
                <a:gd name="T46" fmla="*/ 113 w 167"/>
                <a:gd name="T47" fmla="*/ 47 h 48"/>
                <a:gd name="T48" fmla="*/ 124 w 167"/>
                <a:gd name="T49" fmla="*/ 45 h 48"/>
                <a:gd name="T50" fmla="*/ 135 w 167"/>
                <a:gd name="T51" fmla="*/ 42 h 48"/>
                <a:gd name="T52" fmla="*/ 146 w 167"/>
                <a:gd name="T53" fmla="*/ 38 h 48"/>
                <a:gd name="T54" fmla="*/ 157 w 167"/>
                <a:gd name="T55" fmla="*/ 33 h 48"/>
                <a:gd name="T56" fmla="*/ 167 w 167"/>
                <a:gd name="T57" fmla="*/ 27 h 48"/>
                <a:gd name="T58" fmla="*/ 167 w 167"/>
                <a:gd name="T59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8">
                  <a:moveTo>
                    <a:pt x="167" y="27"/>
                  </a:moveTo>
                  <a:lnTo>
                    <a:pt x="167" y="27"/>
                  </a:lnTo>
                  <a:lnTo>
                    <a:pt x="150" y="18"/>
                  </a:lnTo>
                  <a:lnTo>
                    <a:pt x="131" y="12"/>
                  </a:lnTo>
                  <a:lnTo>
                    <a:pt x="111" y="6"/>
                  </a:lnTo>
                  <a:lnTo>
                    <a:pt x="88" y="2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1" y="3"/>
                  </a:lnTo>
                  <a:lnTo>
                    <a:pt x="1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17" y="24"/>
                  </a:lnTo>
                  <a:lnTo>
                    <a:pt x="27" y="30"/>
                  </a:lnTo>
                  <a:lnTo>
                    <a:pt x="36" y="35"/>
                  </a:lnTo>
                  <a:lnTo>
                    <a:pt x="46" y="40"/>
                  </a:lnTo>
                  <a:lnTo>
                    <a:pt x="57" y="43"/>
                  </a:lnTo>
                  <a:lnTo>
                    <a:pt x="67" y="46"/>
                  </a:lnTo>
                  <a:lnTo>
                    <a:pt x="78" y="47"/>
                  </a:lnTo>
                  <a:lnTo>
                    <a:pt x="89" y="48"/>
                  </a:lnTo>
                  <a:lnTo>
                    <a:pt x="101" y="48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7" y="33"/>
                  </a:lnTo>
                  <a:lnTo>
                    <a:pt x="167" y="27"/>
                  </a:lnTo>
                  <a:lnTo>
                    <a:pt x="167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4"/>
            <p:cNvSpPr>
              <a:spLocks/>
            </p:cNvSpPr>
            <p:nvPr/>
          </p:nvSpPr>
          <p:spPr bwMode="auto">
            <a:xfrm flipH="1">
              <a:off x="7678621" y="2772066"/>
              <a:ext cx="355806" cy="374410"/>
            </a:xfrm>
            <a:custGeom>
              <a:avLst/>
              <a:gdLst>
                <a:gd name="T0" fmla="*/ 338 w 344"/>
                <a:gd name="T1" fmla="*/ 307 h 416"/>
                <a:gd name="T2" fmla="*/ 338 w 344"/>
                <a:gd name="T3" fmla="*/ 273 h 416"/>
                <a:gd name="T4" fmla="*/ 335 w 344"/>
                <a:gd name="T5" fmla="*/ 215 h 416"/>
                <a:gd name="T6" fmla="*/ 329 w 344"/>
                <a:gd name="T7" fmla="*/ 170 h 416"/>
                <a:gd name="T8" fmla="*/ 319 w 344"/>
                <a:gd name="T9" fmla="*/ 124 h 416"/>
                <a:gd name="T10" fmla="*/ 305 w 344"/>
                <a:gd name="T11" fmla="*/ 80 h 416"/>
                <a:gd name="T12" fmla="*/ 289 w 344"/>
                <a:gd name="T13" fmla="*/ 52 h 416"/>
                <a:gd name="T14" fmla="*/ 277 w 344"/>
                <a:gd name="T15" fmla="*/ 37 h 416"/>
                <a:gd name="T16" fmla="*/ 270 w 344"/>
                <a:gd name="T17" fmla="*/ 32 h 416"/>
                <a:gd name="T18" fmla="*/ 250 w 344"/>
                <a:gd name="T19" fmla="*/ 19 h 416"/>
                <a:gd name="T20" fmla="*/ 240 w 344"/>
                <a:gd name="T21" fmla="*/ 25 h 416"/>
                <a:gd name="T22" fmla="*/ 218 w 344"/>
                <a:gd name="T23" fmla="*/ 34 h 416"/>
                <a:gd name="T24" fmla="*/ 196 w 344"/>
                <a:gd name="T25" fmla="*/ 39 h 416"/>
                <a:gd name="T26" fmla="*/ 172 w 344"/>
                <a:gd name="T27" fmla="*/ 40 h 416"/>
                <a:gd name="T28" fmla="*/ 150 w 344"/>
                <a:gd name="T29" fmla="*/ 38 h 416"/>
                <a:gd name="T30" fmla="*/ 129 w 344"/>
                <a:gd name="T31" fmla="*/ 32 h 416"/>
                <a:gd name="T32" fmla="*/ 110 w 344"/>
                <a:gd name="T33" fmla="*/ 22 h 416"/>
                <a:gd name="T34" fmla="*/ 92 w 344"/>
                <a:gd name="T35" fmla="*/ 8 h 416"/>
                <a:gd name="T36" fmla="*/ 83 w 344"/>
                <a:gd name="T37" fmla="*/ 0 h 416"/>
                <a:gd name="T38" fmla="*/ 60 w 344"/>
                <a:gd name="T39" fmla="*/ 11 h 416"/>
                <a:gd name="T40" fmla="*/ 46 w 344"/>
                <a:gd name="T41" fmla="*/ 21 h 416"/>
                <a:gd name="T42" fmla="*/ 33 w 344"/>
                <a:gd name="T43" fmla="*/ 34 h 416"/>
                <a:gd name="T44" fmla="*/ 22 w 344"/>
                <a:gd name="T45" fmla="*/ 49 h 416"/>
                <a:gd name="T46" fmla="*/ 13 w 344"/>
                <a:gd name="T47" fmla="*/ 66 h 416"/>
                <a:gd name="T48" fmla="*/ 6 w 344"/>
                <a:gd name="T49" fmla="*/ 87 h 416"/>
                <a:gd name="T50" fmla="*/ 3 w 344"/>
                <a:gd name="T51" fmla="*/ 111 h 416"/>
                <a:gd name="T52" fmla="*/ 2 w 344"/>
                <a:gd name="T53" fmla="*/ 125 h 416"/>
                <a:gd name="T54" fmla="*/ 0 w 344"/>
                <a:gd name="T55" fmla="*/ 206 h 416"/>
                <a:gd name="T56" fmla="*/ 3 w 344"/>
                <a:gd name="T57" fmla="*/ 278 h 416"/>
                <a:gd name="T58" fmla="*/ 11 w 344"/>
                <a:gd name="T59" fmla="*/ 325 h 416"/>
                <a:gd name="T60" fmla="*/ 20 w 344"/>
                <a:gd name="T61" fmla="*/ 355 h 416"/>
                <a:gd name="T62" fmla="*/ 31 w 344"/>
                <a:gd name="T63" fmla="*/ 382 h 416"/>
                <a:gd name="T64" fmla="*/ 38 w 344"/>
                <a:gd name="T65" fmla="*/ 394 h 416"/>
                <a:gd name="T66" fmla="*/ 85 w 344"/>
                <a:gd name="T67" fmla="*/ 406 h 416"/>
                <a:gd name="T68" fmla="*/ 132 w 344"/>
                <a:gd name="T69" fmla="*/ 414 h 416"/>
                <a:gd name="T70" fmla="*/ 178 w 344"/>
                <a:gd name="T71" fmla="*/ 416 h 416"/>
                <a:gd name="T72" fmla="*/ 222 w 344"/>
                <a:gd name="T73" fmla="*/ 412 h 416"/>
                <a:gd name="T74" fmla="*/ 261 w 344"/>
                <a:gd name="T75" fmla="*/ 399 h 416"/>
                <a:gd name="T76" fmla="*/ 279 w 344"/>
                <a:gd name="T77" fmla="*/ 389 h 416"/>
                <a:gd name="T78" fmla="*/ 295 w 344"/>
                <a:gd name="T79" fmla="*/ 376 h 416"/>
                <a:gd name="T80" fmla="*/ 310 w 344"/>
                <a:gd name="T81" fmla="*/ 362 h 416"/>
                <a:gd name="T82" fmla="*/ 324 w 344"/>
                <a:gd name="T83" fmla="*/ 345 h 416"/>
                <a:gd name="T84" fmla="*/ 335 w 344"/>
                <a:gd name="T85" fmla="*/ 324 h 416"/>
                <a:gd name="T86" fmla="*/ 344 w 344"/>
                <a:gd name="T87" fmla="*/ 302 h 416"/>
                <a:gd name="T88" fmla="*/ 338 w 344"/>
                <a:gd name="T89" fmla="*/ 3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" h="416">
                  <a:moveTo>
                    <a:pt x="338" y="307"/>
                  </a:moveTo>
                  <a:lnTo>
                    <a:pt x="338" y="307"/>
                  </a:lnTo>
                  <a:lnTo>
                    <a:pt x="338" y="297"/>
                  </a:lnTo>
                  <a:lnTo>
                    <a:pt x="338" y="273"/>
                  </a:lnTo>
                  <a:lnTo>
                    <a:pt x="336" y="236"/>
                  </a:lnTo>
                  <a:lnTo>
                    <a:pt x="335" y="215"/>
                  </a:lnTo>
                  <a:lnTo>
                    <a:pt x="333" y="193"/>
                  </a:lnTo>
                  <a:lnTo>
                    <a:pt x="329" y="170"/>
                  </a:lnTo>
                  <a:lnTo>
                    <a:pt x="325" y="146"/>
                  </a:lnTo>
                  <a:lnTo>
                    <a:pt x="319" y="124"/>
                  </a:lnTo>
                  <a:lnTo>
                    <a:pt x="313" y="101"/>
                  </a:lnTo>
                  <a:lnTo>
                    <a:pt x="305" y="80"/>
                  </a:lnTo>
                  <a:lnTo>
                    <a:pt x="295" y="61"/>
                  </a:lnTo>
                  <a:lnTo>
                    <a:pt x="289" y="52"/>
                  </a:lnTo>
                  <a:lnTo>
                    <a:pt x="284" y="45"/>
                  </a:lnTo>
                  <a:lnTo>
                    <a:pt x="277" y="37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1" y="25"/>
                  </a:lnTo>
                  <a:lnTo>
                    <a:pt x="250" y="19"/>
                  </a:lnTo>
                  <a:lnTo>
                    <a:pt x="250" y="19"/>
                  </a:lnTo>
                  <a:lnTo>
                    <a:pt x="240" y="25"/>
                  </a:lnTo>
                  <a:lnTo>
                    <a:pt x="229" y="30"/>
                  </a:lnTo>
                  <a:lnTo>
                    <a:pt x="218" y="34"/>
                  </a:lnTo>
                  <a:lnTo>
                    <a:pt x="207" y="37"/>
                  </a:lnTo>
                  <a:lnTo>
                    <a:pt x="196" y="39"/>
                  </a:lnTo>
                  <a:lnTo>
                    <a:pt x="184" y="40"/>
                  </a:lnTo>
                  <a:lnTo>
                    <a:pt x="172" y="40"/>
                  </a:lnTo>
                  <a:lnTo>
                    <a:pt x="161" y="39"/>
                  </a:lnTo>
                  <a:lnTo>
                    <a:pt x="150" y="38"/>
                  </a:lnTo>
                  <a:lnTo>
                    <a:pt x="140" y="35"/>
                  </a:lnTo>
                  <a:lnTo>
                    <a:pt x="129" y="32"/>
                  </a:lnTo>
                  <a:lnTo>
                    <a:pt x="119" y="27"/>
                  </a:lnTo>
                  <a:lnTo>
                    <a:pt x="110" y="22"/>
                  </a:lnTo>
                  <a:lnTo>
                    <a:pt x="100" y="16"/>
                  </a:lnTo>
                  <a:lnTo>
                    <a:pt x="92" y="8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7" y="7"/>
                  </a:lnTo>
                  <a:lnTo>
                    <a:pt x="60" y="11"/>
                  </a:lnTo>
                  <a:lnTo>
                    <a:pt x="52" y="16"/>
                  </a:lnTo>
                  <a:lnTo>
                    <a:pt x="46" y="21"/>
                  </a:lnTo>
                  <a:lnTo>
                    <a:pt x="39" y="27"/>
                  </a:lnTo>
                  <a:lnTo>
                    <a:pt x="33" y="34"/>
                  </a:lnTo>
                  <a:lnTo>
                    <a:pt x="28" y="41"/>
                  </a:lnTo>
                  <a:lnTo>
                    <a:pt x="22" y="49"/>
                  </a:lnTo>
                  <a:lnTo>
                    <a:pt x="18" y="58"/>
                  </a:lnTo>
                  <a:lnTo>
                    <a:pt x="13" y="66"/>
                  </a:lnTo>
                  <a:lnTo>
                    <a:pt x="10" y="77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3" y="111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66"/>
                  </a:lnTo>
                  <a:lnTo>
                    <a:pt x="0" y="206"/>
                  </a:lnTo>
                  <a:lnTo>
                    <a:pt x="1" y="242"/>
                  </a:lnTo>
                  <a:lnTo>
                    <a:pt x="3" y="278"/>
                  </a:lnTo>
                  <a:lnTo>
                    <a:pt x="8" y="310"/>
                  </a:lnTo>
                  <a:lnTo>
                    <a:pt x="11" y="325"/>
                  </a:lnTo>
                  <a:lnTo>
                    <a:pt x="15" y="341"/>
                  </a:lnTo>
                  <a:lnTo>
                    <a:pt x="20" y="355"/>
                  </a:lnTo>
                  <a:lnTo>
                    <a:pt x="25" y="369"/>
                  </a:lnTo>
                  <a:lnTo>
                    <a:pt x="31" y="382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61" y="400"/>
                  </a:lnTo>
                  <a:lnTo>
                    <a:pt x="85" y="406"/>
                  </a:lnTo>
                  <a:lnTo>
                    <a:pt x="109" y="411"/>
                  </a:lnTo>
                  <a:lnTo>
                    <a:pt x="132" y="414"/>
                  </a:lnTo>
                  <a:lnTo>
                    <a:pt x="156" y="416"/>
                  </a:lnTo>
                  <a:lnTo>
                    <a:pt x="178" y="416"/>
                  </a:lnTo>
                  <a:lnTo>
                    <a:pt x="200" y="415"/>
                  </a:lnTo>
                  <a:lnTo>
                    <a:pt x="222" y="412"/>
                  </a:lnTo>
                  <a:lnTo>
                    <a:pt x="242" y="406"/>
                  </a:lnTo>
                  <a:lnTo>
                    <a:pt x="261" y="399"/>
                  </a:lnTo>
                  <a:lnTo>
                    <a:pt x="270" y="394"/>
                  </a:lnTo>
                  <a:lnTo>
                    <a:pt x="279" y="389"/>
                  </a:lnTo>
                  <a:lnTo>
                    <a:pt x="287" y="383"/>
                  </a:lnTo>
                  <a:lnTo>
                    <a:pt x="295" y="376"/>
                  </a:lnTo>
                  <a:lnTo>
                    <a:pt x="303" y="370"/>
                  </a:lnTo>
                  <a:lnTo>
                    <a:pt x="310" y="362"/>
                  </a:lnTo>
                  <a:lnTo>
                    <a:pt x="317" y="354"/>
                  </a:lnTo>
                  <a:lnTo>
                    <a:pt x="324" y="345"/>
                  </a:lnTo>
                  <a:lnTo>
                    <a:pt x="329" y="335"/>
                  </a:lnTo>
                  <a:lnTo>
                    <a:pt x="335" y="324"/>
                  </a:lnTo>
                  <a:lnTo>
                    <a:pt x="340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38" y="307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4C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5"/>
            <p:cNvSpPr>
              <a:spLocks/>
            </p:cNvSpPr>
            <p:nvPr/>
          </p:nvSpPr>
          <p:spPr bwMode="auto">
            <a:xfrm flipH="1">
              <a:off x="7491355" y="3015432"/>
              <a:ext cx="505618" cy="193445"/>
            </a:xfrm>
            <a:custGeom>
              <a:avLst/>
              <a:gdLst>
                <a:gd name="T0" fmla="*/ 475 w 482"/>
                <a:gd name="T1" fmla="*/ 40 h 216"/>
                <a:gd name="T2" fmla="*/ 451 w 482"/>
                <a:gd name="T3" fmla="*/ 18 h 216"/>
                <a:gd name="T4" fmla="*/ 426 w 482"/>
                <a:gd name="T5" fmla="*/ 5 h 216"/>
                <a:gd name="T6" fmla="*/ 400 w 482"/>
                <a:gd name="T7" fmla="*/ 0 h 216"/>
                <a:gd name="T8" fmla="*/ 376 w 482"/>
                <a:gd name="T9" fmla="*/ 2 h 216"/>
                <a:gd name="T10" fmla="*/ 353 w 482"/>
                <a:gd name="T11" fmla="*/ 8 h 216"/>
                <a:gd name="T12" fmla="*/ 334 w 482"/>
                <a:gd name="T13" fmla="*/ 17 h 216"/>
                <a:gd name="T14" fmla="*/ 306 w 482"/>
                <a:gd name="T15" fmla="*/ 33 h 216"/>
                <a:gd name="T16" fmla="*/ 302 w 482"/>
                <a:gd name="T17" fmla="*/ 45 h 216"/>
                <a:gd name="T18" fmla="*/ 291 w 482"/>
                <a:gd name="T19" fmla="*/ 66 h 216"/>
                <a:gd name="T20" fmla="*/ 279 w 482"/>
                <a:gd name="T21" fmla="*/ 85 h 216"/>
                <a:gd name="T22" fmla="*/ 265 w 482"/>
                <a:gd name="T23" fmla="*/ 101 h 216"/>
                <a:gd name="T24" fmla="*/ 249 w 482"/>
                <a:gd name="T25" fmla="*/ 114 h 216"/>
                <a:gd name="T26" fmla="*/ 232 w 482"/>
                <a:gd name="T27" fmla="*/ 125 h 216"/>
                <a:gd name="T28" fmla="*/ 204 w 482"/>
                <a:gd name="T29" fmla="*/ 137 h 216"/>
                <a:gd name="T30" fmla="*/ 162 w 482"/>
                <a:gd name="T31" fmla="*/ 146 h 216"/>
                <a:gd name="T32" fmla="*/ 118 w 482"/>
                <a:gd name="T33" fmla="*/ 147 h 216"/>
                <a:gd name="T34" fmla="*/ 71 w 482"/>
                <a:gd name="T35" fmla="*/ 142 h 216"/>
                <a:gd name="T36" fmla="*/ 23 w 482"/>
                <a:gd name="T37" fmla="*/ 131 h 216"/>
                <a:gd name="T38" fmla="*/ 0 w 482"/>
                <a:gd name="T39" fmla="*/ 125 h 216"/>
                <a:gd name="T40" fmla="*/ 13 w 482"/>
                <a:gd name="T41" fmla="*/ 142 h 216"/>
                <a:gd name="T42" fmla="*/ 28 w 482"/>
                <a:gd name="T43" fmla="*/ 158 h 216"/>
                <a:gd name="T44" fmla="*/ 46 w 482"/>
                <a:gd name="T45" fmla="*/ 172 h 216"/>
                <a:gd name="T46" fmla="*/ 66 w 482"/>
                <a:gd name="T47" fmla="*/ 185 h 216"/>
                <a:gd name="T48" fmla="*/ 88 w 482"/>
                <a:gd name="T49" fmla="*/ 196 h 216"/>
                <a:gd name="T50" fmla="*/ 115 w 482"/>
                <a:gd name="T51" fmla="*/ 204 h 216"/>
                <a:gd name="T52" fmla="*/ 145 w 482"/>
                <a:gd name="T53" fmla="*/ 211 h 216"/>
                <a:gd name="T54" fmla="*/ 177 w 482"/>
                <a:gd name="T55" fmla="*/ 215 h 216"/>
                <a:gd name="T56" fmla="*/ 201 w 482"/>
                <a:gd name="T57" fmla="*/ 216 h 216"/>
                <a:gd name="T58" fmla="*/ 226 w 482"/>
                <a:gd name="T59" fmla="*/ 214 h 216"/>
                <a:gd name="T60" fmla="*/ 281 w 482"/>
                <a:gd name="T61" fmla="*/ 202 h 216"/>
                <a:gd name="T62" fmla="*/ 337 w 482"/>
                <a:gd name="T63" fmla="*/ 181 h 216"/>
                <a:gd name="T64" fmla="*/ 389 w 482"/>
                <a:gd name="T65" fmla="*/ 155 h 216"/>
                <a:gd name="T66" fmla="*/ 434 w 482"/>
                <a:gd name="T67" fmla="*/ 125 h 216"/>
                <a:gd name="T68" fmla="*/ 460 w 482"/>
                <a:gd name="T69" fmla="*/ 102 h 216"/>
                <a:gd name="T70" fmla="*/ 472 w 482"/>
                <a:gd name="T71" fmla="*/ 87 h 216"/>
                <a:gd name="T72" fmla="*/ 480 w 482"/>
                <a:gd name="T73" fmla="*/ 72 h 216"/>
                <a:gd name="T74" fmla="*/ 482 w 482"/>
                <a:gd name="T75" fmla="*/ 59 h 216"/>
                <a:gd name="T76" fmla="*/ 480 w 482"/>
                <a:gd name="T77" fmla="*/ 46 h 216"/>
                <a:gd name="T78" fmla="*/ 475 w 482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2" h="216">
                  <a:moveTo>
                    <a:pt x="475" y="40"/>
                  </a:moveTo>
                  <a:lnTo>
                    <a:pt x="475" y="40"/>
                  </a:lnTo>
                  <a:lnTo>
                    <a:pt x="464" y="28"/>
                  </a:lnTo>
                  <a:lnTo>
                    <a:pt x="451" y="18"/>
                  </a:lnTo>
                  <a:lnTo>
                    <a:pt x="438" y="10"/>
                  </a:lnTo>
                  <a:lnTo>
                    <a:pt x="426" y="5"/>
                  </a:lnTo>
                  <a:lnTo>
                    <a:pt x="413" y="1"/>
                  </a:lnTo>
                  <a:lnTo>
                    <a:pt x="400" y="0"/>
                  </a:lnTo>
                  <a:lnTo>
                    <a:pt x="388" y="0"/>
                  </a:lnTo>
                  <a:lnTo>
                    <a:pt x="376" y="2"/>
                  </a:lnTo>
                  <a:lnTo>
                    <a:pt x="364" y="5"/>
                  </a:lnTo>
                  <a:lnTo>
                    <a:pt x="353" y="8"/>
                  </a:lnTo>
                  <a:lnTo>
                    <a:pt x="343" y="12"/>
                  </a:lnTo>
                  <a:lnTo>
                    <a:pt x="334" y="17"/>
                  </a:lnTo>
                  <a:lnTo>
                    <a:pt x="317" y="25"/>
                  </a:lnTo>
                  <a:lnTo>
                    <a:pt x="306" y="33"/>
                  </a:lnTo>
                  <a:lnTo>
                    <a:pt x="306" y="33"/>
                  </a:lnTo>
                  <a:lnTo>
                    <a:pt x="302" y="45"/>
                  </a:lnTo>
                  <a:lnTo>
                    <a:pt x="297" y="55"/>
                  </a:lnTo>
                  <a:lnTo>
                    <a:pt x="291" y="66"/>
                  </a:lnTo>
                  <a:lnTo>
                    <a:pt x="286" y="76"/>
                  </a:lnTo>
                  <a:lnTo>
                    <a:pt x="279" y="85"/>
                  </a:lnTo>
                  <a:lnTo>
                    <a:pt x="272" y="93"/>
                  </a:lnTo>
                  <a:lnTo>
                    <a:pt x="265" y="101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1" y="120"/>
                  </a:lnTo>
                  <a:lnTo>
                    <a:pt x="232" y="125"/>
                  </a:lnTo>
                  <a:lnTo>
                    <a:pt x="223" y="130"/>
                  </a:lnTo>
                  <a:lnTo>
                    <a:pt x="204" y="137"/>
                  </a:lnTo>
                  <a:lnTo>
                    <a:pt x="184" y="143"/>
                  </a:lnTo>
                  <a:lnTo>
                    <a:pt x="162" y="146"/>
                  </a:lnTo>
                  <a:lnTo>
                    <a:pt x="140" y="147"/>
                  </a:lnTo>
                  <a:lnTo>
                    <a:pt x="118" y="147"/>
                  </a:lnTo>
                  <a:lnTo>
                    <a:pt x="94" y="145"/>
                  </a:lnTo>
                  <a:lnTo>
                    <a:pt x="71" y="142"/>
                  </a:lnTo>
                  <a:lnTo>
                    <a:pt x="47" y="137"/>
                  </a:lnTo>
                  <a:lnTo>
                    <a:pt x="23" y="13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7" y="133"/>
                  </a:lnTo>
                  <a:lnTo>
                    <a:pt x="13" y="142"/>
                  </a:lnTo>
                  <a:lnTo>
                    <a:pt x="20" y="150"/>
                  </a:lnTo>
                  <a:lnTo>
                    <a:pt x="28" y="158"/>
                  </a:lnTo>
                  <a:lnTo>
                    <a:pt x="37" y="166"/>
                  </a:lnTo>
                  <a:lnTo>
                    <a:pt x="46" y="172"/>
                  </a:lnTo>
                  <a:lnTo>
                    <a:pt x="55" y="179"/>
                  </a:lnTo>
                  <a:lnTo>
                    <a:pt x="66" y="185"/>
                  </a:lnTo>
                  <a:lnTo>
                    <a:pt x="77" y="190"/>
                  </a:lnTo>
                  <a:lnTo>
                    <a:pt x="88" y="196"/>
                  </a:lnTo>
                  <a:lnTo>
                    <a:pt x="102" y="200"/>
                  </a:lnTo>
                  <a:lnTo>
                    <a:pt x="115" y="204"/>
                  </a:lnTo>
                  <a:lnTo>
                    <a:pt x="129" y="208"/>
                  </a:lnTo>
                  <a:lnTo>
                    <a:pt x="145" y="211"/>
                  </a:lnTo>
                  <a:lnTo>
                    <a:pt x="177" y="215"/>
                  </a:lnTo>
                  <a:lnTo>
                    <a:pt x="177" y="215"/>
                  </a:lnTo>
                  <a:lnTo>
                    <a:pt x="188" y="216"/>
                  </a:lnTo>
                  <a:lnTo>
                    <a:pt x="201" y="216"/>
                  </a:lnTo>
                  <a:lnTo>
                    <a:pt x="213" y="216"/>
                  </a:lnTo>
                  <a:lnTo>
                    <a:pt x="226" y="214"/>
                  </a:lnTo>
                  <a:lnTo>
                    <a:pt x="253" y="210"/>
                  </a:lnTo>
                  <a:lnTo>
                    <a:pt x="281" y="202"/>
                  </a:lnTo>
                  <a:lnTo>
                    <a:pt x="309" y="193"/>
                  </a:lnTo>
                  <a:lnTo>
                    <a:pt x="337" y="181"/>
                  </a:lnTo>
                  <a:lnTo>
                    <a:pt x="364" y="169"/>
                  </a:lnTo>
                  <a:lnTo>
                    <a:pt x="389" y="155"/>
                  </a:lnTo>
                  <a:lnTo>
                    <a:pt x="413" y="140"/>
                  </a:lnTo>
                  <a:lnTo>
                    <a:pt x="434" y="125"/>
                  </a:lnTo>
                  <a:lnTo>
                    <a:pt x="452" y="109"/>
                  </a:lnTo>
                  <a:lnTo>
                    <a:pt x="460" y="102"/>
                  </a:lnTo>
                  <a:lnTo>
                    <a:pt x="466" y="94"/>
                  </a:lnTo>
                  <a:lnTo>
                    <a:pt x="472" y="87"/>
                  </a:lnTo>
                  <a:lnTo>
                    <a:pt x="477" y="79"/>
                  </a:lnTo>
                  <a:lnTo>
                    <a:pt x="480" y="72"/>
                  </a:lnTo>
                  <a:lnTo>
                    <a:pt x="482" y="65"/>
                  </a:lnTo>
                  <a:lnTo>
                    <a:pt x="482" y="59"/>
                  </a:lnTo>
                  <a:lnTo>
                    <a:pt x="482" y="52"/>
                  </a:lnTo>
                  <a:lnTo>
                    <a:pt x="480" y="46"/>
                  </a:lnTo>
                  <a:lnTo>
                    <a:pt x="475" y="40"/>
                  </a:lnTo>
                  <a:lnTo>
                    <a:pt x="475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6"/>
            <p:cNvSpPr>
              <a:spLocks/>
            </p:cNvSpPr>
            <p:nvPr/>
          </p:nvSpPr>
          <p:spPr bwMode="auto">
            <a:xfrm flipH="1">
              <a:off x="7778496" y="2890629"/>
              <a:ext cx="343321" cy="274567"/>
            </a:xfrm>
            <a:custGeom>
              <a:avLst/>
              <a:gdLst>
                <a:gd name="T0" fmla="*/ 299 w 326"/>
                <a:gd name="T1" fmla="*/ 133 h 309"/>
                <a:gd name="T2" fmla="*/ 286 w 326"/>
                <a:gd name="T3" fmla="*/ 118 h 309"/>
                <a:gd name="T4" fmla="*/ 261 w 326"/>
                <a:gd name="T5" fmla="*/ 97 h 309"/>
                <a:gd name="T6" fmla="*/ 193 w 326"/>
                <a:gd name="T7" fmla="*/ 53 h 309"/>
                <a:gd name="T8" fmla="*/ 153 w 326"/>
                <a:gd name="T9" fmla="*/ 33 h 309"/>
                <a:gd name="T10" fmla="*/ 116 w 326"/>
                <a:gd name="T11" fmla="*/ 15 h 309"/>
                <a:gd name="T12" fmla="*/ 83 w 326"/>
                <a:gd name="T13" fmla="*/ 3 h 309"/>
                <a:gd name="T14" fmla="*/ 56 w 326"/>
                <a:gd name="T15" fmla="*/ 0 h 309"/>
                <a:gd name="T16" fmla="*/ 40 w 326"/>
                <a:gd name="T17" fmla="*/ 0 h 309"/>
                <a:gd name="T18" fmla="*/ 28 w 326"/>
                <a:gd name="T19" fmla="*/ 3 h 309"/>
                <a:gd name="T20" fmla="*/ 18 w 326"/>
                <a:gd name="T21" fmla="*/ 12 h 309"/>
                <a:gd name="T22" fmla="*/ 7 w 326"/>
                <a:gd name="T23" fmla="*/ 28 h 309"/>
                <a:gd name="T24" fmla="*/ 4 w 326"/>
                <a:gd name="T25" fmla="*/ 35 h 309"/>
                <a:gd name="T26" fmla="*/ 1 w 326"/>
                <a:gd name="T27" fmla="*/ 59 h 309"/>
                <a:gd name="T28" fmla="*/ 2 w 326"/>
                <a:gd name="T29" fmla="*/ 100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8 h 309"/>
                <a:gd name="T36" fmla="*/ 46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1 h 309"/>
                <a:gd name="T44" fmla="*/ 162 w 326"/>
                <a:gd name="T45" fmla="*/ 289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9 h 309"/>
                <a:gd name="T52" fmla="*/ 278 w 326"/>
                <a:gd name="T53" fmla="*/ 306 h 309"/>
                <a:gd name="T54" fmla="*/ 298 w 326"/>
                <a:gd name="T55" fmla="*/ 299 h 309"/>
                <a:gd name="T56" fmla="*/ 309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4 w 326"/>
                <a:gd name="T63" fmla="*/ 258 h 309"/>
                <a:gd name="T64" fmla="*/ 326 w 326"/>
                <a:gd name="T65" fmla="*/ 240 h 309"/>
                <a:gd name="T66" fmla="*/ 325 w 326"/>
                <a:gd name="T67" fmla="*/ 219 h 309"/>
                <a:gd name="T68" fmla="*/ 317 w 326"/>
                <a:gd name="T69" fmla="*/ 179 h 309"/>
                <a:gd name="T70" fmla="*/ 305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7"/>
                  </a:lnTo>
                  <a:lnTo>
                    <a:pt x="286" y="118"/>
                  </a:lnTo>
                  <a:lnTo>
                    <a:pt x="275" y="108"/>
                  </a:lnTo>
                  <a:lnTo>
                    <a:pt x="261" y="97"/>
                  </a:lnTo>
                  <a:lnTo>
                    <a:pt x="230" y="76"/>
                  </a:lnTo>
                  <a:lnTo>
                    <a:pt x="193" y="53"/>
                  </a:lnTo>
                  <a:lnTo>
                    <a:pt x="174" y="42"/>
                  </a:lnTo>
                  <a:lnTo>
                    <a:pt x="153" y="33"/>
                  </a:lnTo>
                  <a:lnTo>
                    <a:pt x="134" y="23"/>
                  </a:lnTo>
                  <a:lnTo>
                    <a:pt x="116" y="15"/>
                  </a:lnTo>
                  <a:lnTo>
                    <a:pt x="99" y="9"/>
                  </a:lnTo>
                  <a:lnTo>
                    <a:pt x="83" y="3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8" y="3"/>
                  </a:lnTo>
                  <a:lnTo>
                    <a:pt x="23" y="7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4" y="35"/>
                  </a:lnTo>
                  <a:lnTo>
                    <a:pt x="3" y="41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2" y="100"/>
                  </a:lnTo>
                  <a:lnTo>
                    <a:pt x="7" y="122"/>
                  </a:lnTo>
                  <a:lnTo>
                    <a:pt x="12" y="145"/>
                  </a:lnTo>
                  <a:lnTo>
                    <a:pt x="20" y="168"/>
                  </a:lnTo>
                  <a:lnTo>
                    <a:pt x="24" y="178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7" y="198"/>
                  </a:lnTo>
                  <a:lnTo>
                    <a:pt x="46" y="208"/>
                  </a:lnTo>
                  <a:lnTo>
                    <a:pt x="56" y="218"/>
                  </a:lnTo>
                  <a:lnTo>
                    <a:pt x="68" y="229"/>
                  </a:lnTo>
                  <a:lnTo>
                    <a:pt x="82" y="240"/>
                  </a:lnTo>
                  <a:lnTo>
                    <a:pt x="96" y="251"/>
                  </a:lnTo>
                  <a:lnTo>
                    <a:pt x="111" y="262"/>
                  </a:lnTo>
                  <a:lnTo>
                    <a:pt x="128" y="271"/>
                  </a:lnTo>
                  <a:lnTo>
                    <a:pt x="145" y="280"/>
                  </a:lnTo>
                  <a:lnTo>
                    <a:pt x="162" y="289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6"/>
                  </a:lnTo>
                  <a:lnTo>
                    <a:pt x="231" y="308"/>
                  </a:lnTo>
                  <a:lnTo>
                    <a:pt x="248" y="309"/>
                  </a:lnTo>
                  <a:lnTo>
                    <a:pt x="262" y="309"/>
                  </a:lnTo>
                  <a:lnTo>
                    <a:pt x="262" y="309"/>
                  </a:lnTo>
                  <a:lnTo>
                    <a:pt x="278" y="306"/>
                  </a:lnTo>
                  <a:lnTo>
                    <a:pt x="289" y="304"/>
                  </a:lnTo>
                  <a:lnTo>
                    <a:pt x="298" y="299"/>
                  </a:lnTo>
                  <a:lnTo>
                    <a:pt x="305" y="296"/>
                  </a:lnTo>
                  <a:lnTo>
                    <a:pt x="309" y="291"/>
                  </a:lnTo>
                  <a:lnTo>
                    <a:pt x="314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2" y="267"/>
                  </a:lnTo>
                  <a:lnTo>
                    <a:pt x="324" y="258"/>
                  </a:lnTo>
                  <a:lnTo>
                    <a:pt x="325" y="249"/>
                  </a:lnTo>
                  <a:lnTo>
                    <a:pt x="326" y="240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3" y="199"/>
                  </a:lnTo>
                  <a:lnTo>
                    <a:pt x="317" y="179"/>
                  </a:lnTo>
                  <a:lnTo>
                    <a:pt x="312" y="162"/>
                  </a:lnTo>
                  <a:lnTo>
                    <a:pt x="305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7"/>
            <p:cNvSpPr>
              <a:spLocks/>
            </p:cNvSpPr>
            <p:nvPr/>
          </p:nvSpPr>
          <p:spPr bwMode="auto">
            <a:xfrm flipH="1">
              <a:off x="7909583" y="3021672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2 h 276"/>
                <a:gd name="T6" fmla="*/ 89 w 101"/>
                <a:gd name="T7" fmla="*/ 265 h 276"/>
                <a:gd name="T8" fmla="*/ 81 w 101"/>
                <a:gd name="T9" fmla="*/ 257 h 276"/>
                <a:gd name="T10" fmla="*/ 73 w 101"/>
                <a:gd name="T11" fmla="*/ 245 h 276"/>
                <a:gd name="T12" fmla="*/ 71 w 101"/>
                <a:gd name="T13" fmla="*/ 237 h 276"/>
                <a:gd name="T14" fmla="*/ 67 w 101"/>
                <a:gd name="T15" fmla="*/ 229 h 276"/>
                <a:gd name="T16" fmla="*/ 65 w 101"/>
                <a:gd name="T17" fmla="*/ 219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3 h 276"/>
                <a:gd name="T24" fmla="*/ 62 w 101"/>
                <a:gd name="T25" fmla="*/ 183 h 276"/>
                <a:gd name="T26" fmla="*/ 63 w 101"/>
                <a:gd name="T27" fmla="*/ 133 h 276"/>
                <a:gd name="T28" fmla="*/ 63 w 101"/>
                <a:gd name="T29" fmla="*/ 89 h 276"/>
                <a:gd name="T30" fmla="*/ 62 w 101"/>
                <a:gd name="T31" fmla="*/ 48 h 276"/>
                <a:gd name="T32" fmla="*/ 62 w 101"/>
                <a:gd name="T33" fmla="*/ 48 h 276"/>
                <a:gd name="T34" fmla="*/ 62 w 101"/>
                <a:gd name="T35" fmla="*/ 42 h 276"/>
                <a:gd name="T36" fmla="*/ 60 w 101"/>
                <a:gd name="T37" fmla="*/ 34 h 276"/>
                <a:gd name="T38" fmla="*/ 59 w 101"/>
                <a:gd name="T39" fmla="*/ 26 h 276"/>
                <a:gd name="T40" fmla="*/ 56 w 101"/>
                <a:gd name="T41" fmla="*/ 17 h 276"/>
                <a:gd name="T42" fmla="*/ 54 w 101"/>
                <a:gd name="T43" fmla="*/ 13 h 276"/>
                <a:gd name="T44" fmla="*/ 50 w 101"/>
                <a:gd name="T45" fmla="*/ 10 h 276"/>
                <a:gd name="T46" fmla="*/ 47 w 101"/>
                <a:gd name="T47" fmla="*/ 6 h 276"/>
                <a:gd name="T48" fmla="*/ 43 w 101"/>
                <a:gd name="T49" fmla="*/ 3 h 276"/>
                <a:gd name="T50" fmla="*/ 38 w 101"/>
                <a:gd name="T51" fmla="*/ 2 h 276"/>
                <a:gd name="T52" fmla="*/ 32 w 101"/>
                <a:gd name="T53" fmla="*/ 0 h 276"/>
                <a:gd name="T54" fmla="*/ 32 w 101"/>
                <a:gd name="T55" fmla="*/ 0 h 276"/>
                <a:gd name="T56" fmla="*/ 22 w 101"/>
                <a:gd name="T57" fmla="*/ 0 h 276"/>
                <a:gd name="T58" fmla="*/ 18 w 101"/>
                <a:gd name="T59" fmla="*/ 1 h 276"/>
                <a:gd name="T60" fmla="*/ 14 w 101"/>
                <a:gd name="T61" fmla="*/ 2 h 276"/>
                <a:gd name="T62" fmla="*/ 12 w 101"/>
                <a:gd name="T63" fmla="*/ 4 h 276"/>
                <a:gd name="T64" fmla="*/ 10 w 101"/>
                <a:gd name="T65" fmla="*/ 6 h 276"/>
                <a:gd name="T66" fmla="*/ 7 w 101"/>
                <a:gd name="T67" fmla="*/ 12 h 276"/>
                <a:gd name="T68" fmla="*/ 4 w 101"/>
                <a:gd name="T69" fmla="*/ 18 h 276"/>
                <a:gd name="T70" fmla="*/ 4 w 101"/>
                <a:gd name="T71" fmla="*/ 28 h 276"/>
                <a:gd name="T72" fmla="*/ 2 w 101"/>
                <a:gd name="T73" fmla="*/ 48 h 276"/>
                <a:gd name="T74" fmla="*/ 2 w 101"/>
                <a:gd name="T75" fmla="*/ 48 h 276"/>
                <a:gd name="T76" fmla="*/ 1 w 101"/>
                <a:gd name="T77" fmla="*/ 82 h 276"/>
                <a:gd name="T78" fmla="*/ 0 w 101"/>
                <a:gd name="T79" fmla="*/ 105 h 276"/>
                <a:gd name="T80" fmla="*/ 0 w 101"/>
                <a:gd name="T81" fmla="*/ 129 h 276"/>
                <a:gd name="T82" fmla="*/ 2 w 101"/>
                <a:gd name="T83" fmla="*/ 156 h 276"/>
                <a:gd name="T84" fmla="*/ 4 w 101"/>
                <a:gd name="T85" fmla="*/ 182 h 276"/>
                <a:gd name="T86" fmla="*/ 9 w 101"/>
                <a:gd name="T87" fmla="*/ 208 h 276"/>
                <a:gd name="T88" fmla="*/ 14 w 101"/>
                <a:gd name="T89" fmla="*/ 233 h 276"/>
                <a:gd name="T90" fmla="*/ 14 w 101"/>
                <a:gd name="T91" fmla="*/ 233 h 276"/>
                <a:gd name="T92" fmla="*/ 18 w 101"/>
                <a:gd name="T93" fmla="*/ 240 h 276"/>
                <a:gd name="T94" fmla="*/ 21 w 101"/>
                <a:gd name="T95" fmla="*/ 246 h 276"/>
                <a:gd name="T96" fmla="*/ 26 w 101"/>
                <a:gd name="T97" fmla="*/ 251 h 276"/>
                <a:gd name="T98" fmla="*/ 30 w 101"/>
                <a:gd name="T99" fmla="*/ 257 h 276"/>
                <a:gd name="T100" fmla="*/ 36 w 101"/>
                <a:gd name="T101" fmla="*/ 261 h 276"/>
                <a:gd name="T102" fmla="*/ 41 w 101"/>
                <a:gd name="T103" fmla="*/ 264 h 276"/>
                <a:gd name="T104" fmla="*/ 55 w 101"/>
                <a:gd name="T105" fmla="*/ 270 h 276"/>
                <a:gd name="T106" fmla="*/ 67 w 101"/>
                <a:gd name="T107" fmla="*/ 274 h 276"/>
                <a:gd name="T108" fmla="*/ 81 w 101"/>
                <a:gd name="T109" fmla="*/ 276 h 276"/>
                <a:gd name="T110" fmla="*/ 92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2"/>
                  </a:lnTo>
                  <a:lnTo>
                    <a:pt x="89" y="265"/>
                  </a:lnTo>
                  <a:lnTo>
                    <a:pt x="81" y="257"/>
                  </a:lnTo>
                  <a:lnTo>
                    <a:pt x="73" y="245"/>
                  </a:lnTo>
                  <a:lnTo>
                    <a:pt x="71" y="237"/>
                  </a:lnTo>
                  <a:lnTo>
                    <a:pt x="67" y="229"/>
                  </a:lnTo>
                  <a:lnTo>
                    <a:pt x="65" y="219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3" y="133"/>
                  </a:lnTo>
                  <a:lnTo>
                    <a:pt x="63" y="89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2" y="42"/>
                  </a:lnTo>
                  <a:lnTo>
                    <a:pt x="60" y="34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4" y="13"/>
                  </a:lnTo>
                  <a:lnTo>
                    <a:pt x="50" y="10"/>
                  </a:lnTo>
                  <a:lnTo>
                    <a:pt x="47" y="6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7" y="12"/>
                  </a:lnTo>
                  <a:lnTo>
                    <a:pt x="4" y="18"/>
                  </a:lnTo>
                  <a:lnTo>
                    <a:pt x="4" y="2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" y="156"/>
                  </a:lnTo>
                  <a:lnTo>
                    <a:pt x="4" y="182"/>
                  </a:lnTo>
                  <a:lnTo>
                    <a:pt x="9" y="208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6" y="251"/>
                  </a:lnTo>
                  <a:lnTo>
                    <a:pt x="30" y="257"/>
                  </a:lnTo>
                  <a:lnTo>
                    <a:pt x="36" y="261"/>
                  </a:lnTo>
                  <a:lnTo>
                    <a:pt x="41" y="264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1" y="276"/>
                  </a:lnTo>
                  <a:lnTo>
                    <a:pt x="92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8"/>
            <p:cNvSpPr>
              <a:spLocks/>
            </p:cNvSpPr>
            <p:nvPr/>
          </p:nvSpPr>
          <p:spPr bwMode="auto">
            <a:xfrm flipH="1">
              <a:off x="7647410" y="2803267"/>
              <a:ext cx="168539" cy="174724"/>
            </a:xfrm>
            <a:custGeom>
              <a:avLst/>
              <a:gdLst>
                <a:gd name="T0" fmla="*/ 47 w 161"/>
                <a:gd name="T1" fmla="*/ 194 h 194"/>
                <a:gd name="T2" fmla="*/ 47 w 161"/>
                <a:gd name="T3" fmla="*/ 194 h 194"/>
                <a:gd name="T4" fmla="*/ 30 w 161"/>
                <a:gd name="T5" fmla="*/ 159 h 194"/>
                <a:gd name="T6" fmla="*/ 18 w 161"/>
                <a:gd name="T7" fmla="*/ 129 h 194"/>
                <a:gd name="T8" fmla="*/ 6 w 161"/>
                <a:gd name="T9" fmla="*/ 101 h 194"/>
                <a:gd name="T10" fmla="*/ 6 w 161"/>
                <a:gd name="T11" fmla="*/ 101 h 194"/>
                <a:gd name="T12" fmla="*/ 3 w 161"/>
                <a:gd name="T13" fmla="*/ 88 h 194"/>
                <a:gd name="T14" fmla="*/ 1 w 161"/>
                <a:gd name="T15" fmla="*/ 72 h 194"/>
                <a:gd name="T16" fmla="*/ 0 w 161"/>
                <a:gd name="T17" fmla="*/ 65 h 194"/>
                <a:gd name="T18" fmla="*/ 0 w 161"/>
                <a:gd name="T19" fmla="*/ 56 h 194"/>
                <a:gd name="T20" fmla="*/ 0 w 161"/>
                <a:gd name="T21" fmla="*/ 48 h 194"/>
                <a:gd name="T22" fmla="*/ 2 w 161"/>
                <a:gd name="T23" fmla="*/ 39 h 194"/>
                <a:gd name="T24" fmla="*/ 4 w 161"/>
                <a:gd name="T25" fmla="*/ 30 h 194"/>
                <a:gd name="T26" fmla="*/ 9 w 161"/>
                <a:gd name="T27" fmla="*/ 23 h 194"/>
                <a:gd name="T28" fmla="*/ 14 w 161"/>
                <a:gd name="T29" fmla="*/ 15 h 194"/>
                <a:gd name="T30" fmla="*/ 22 w 161"/>
                <a:gd name="T31" fmla="*/ 10 h 194"/>
                <a:gd name="T32" fmla="*/ 32 w 161"/>
                <a:gd name="T33" fmla="*/ 4 h 194"/>
                <a:gd name="T34" fmla="*/ 43 w 161"/>
                <a:gd name="T35" fmla="*/ 1 h 194"/>
                <a:gd name="T36" fmla="*/ 43 w 161"/>
                <a:gd name="T37" fmla="*/ 1 h 194"/>
                <a:gd name="T38" fmla="*/ 51 w 161"/>
                <a:gd name="T39" fmla="*/ 0 h 194"/>
                <a:gd name="T40" fmla="*/ 59 w 161"/>
                <a:gd name="T41" fmla="*/ 1 h 194"/>
                <a:gd name="T42" fmla="*/ 68 w 161"/>
                <a:gd name="T43" fmla="*/ 4 h 194"/>
                <a:gd name="T44" fmla="*/ 76 w 161"/>
                <a:gd name="T45" fmla="*/ 10 h 194"/>
                <a:gd name="T46" fmla="*/ 84 w 161"/>
                <a:gd name="T47" fmla="*/ 15 h 194"/>
                <a:gd name="T48" fmla="*/ 92 w 161"/>
                <a:gd name="T49" fmla="*/ 23 h 194"/>
                <a:gd name="T50" fmla="*/ 100 w 161"/>
                <a:gd name="T51" fmla="*/ 32 h 194"/>
                <a:gd name="T52" fmla="*/ 107 w 161"/>
                <a:gd name="T53" fmla="*/ 42 h 194"/>
                <a:gd name="T54" fmla="*/ 122 w 161"/>
                <a:gd name="T55" fmla="*/ 64 h 194"/>
                <a:gd name="T56" fmla="*/ 137 w 161"/>
                <a:gd name="T57" fmla="*/ 89 h 194"/>
                <a:gd name="T58" fmla="*/ 150 w 161"/>
                <a:gd name="T59" fmla="*/ 113 h 194"/>
                <a:gd name="T60" fmla="*/ 161 w 161"/>
                <a:gd name="T61" fmla="*/ 138 h 194"/>
                <a:gd name="T62" fmla="*/ 161 w 161"/>
                <a:gd name="T63" fmla="*/ 138 h 194"/>
                <a:gd name="T64" fmla="*/ 144 w 161"/>
                <a:gd name="T65" fmla="*/ 142 h 194"/>
                <a:gd name="T66" fmla="*/ 130 w 161"/>
                <a:gd name="T67" fmla="*/ 147 h 194"/>
                <a:gd name="T68" fmla="*/ 115 w 161"/>
                <a:gd name="T69" fmla="*/ 153 h 194"/>
                <a:gd name="T70" fmla="*/ 101 w 161"/>
                <a:gd name="T71" fmla="*/ 160 h 194"/>
                <a:gd name="T72" fmla="*/ 87 w 161"/>
                <a:gd name="T73" fmla="*/ 167 h 194"/>
                <a:gd name="T74" fmla="*/ 74 w 161"/>
                <a:gd name="T75" fmla="*/ 176 h 194"/>
                <a:gd name="T76" fmla="*/ 47 w 161"/>
                <a:gd name="T77" fmla="*/ 194 h 194"/>
                <a:gd name="T78" fmla="*/ 47 w 161"/>
                <a:gd name="T7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94">
                  <a:moveTo>
                    <a:pt x="47" y="194"/>
                  </a:moveTo>
                  <a:lnTo>
                    <a:pt x="47" y="194"/>
                  </a:lnTo>
                  <a:lnTo>
                    <a:pt x="30" y="159"/>
                  </a:lnTo>
                  <a:lnTo>
                    <a:pt x="18" y="12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88"/>
                  </a:lnTo>
                  <a:lnTo>
                    <a:pt x="1" y="72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4" y="30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5"/>
                  </a:lnTo>
                  <a:lnTo>
                    <a:pt x="92" y="23"/>
                  </a:lnTo>
                  <a:lnTo>
                    <a:pt x="100" y="32"/>
                  </a:lnTo>
                  <a:lnTo>
                    <a:pt x="107" y="42"/>
                  </a:lnTo>
                  <a:lnTo>
                    <a:pt x="122" y="64"/>
                  </a:lnTo>
                  <a:lnTo>
                    <a:pt x="137" y="89"/>
                  </a:lnTo>
                  <a:lnTo>
                    <a:pt x="150" y="113"/>
                  </a:lnTo>
                  <a:lnTo>
                    <a:pt x="161" y="138"/>
                  </a:lnTo>
                  <a:lnTo>
                    <a:pt x="161" y="138"/>
                  </a:lnTo>
                  <a:lnTo>
                    <a:pt x="144" y="142"/>
                  </a:lnTo>
                  <a:lnTo>
                    <a:pt x="130" y="147"/>
                  </a:lnTo>
                  <a:lnTo>
                    <a:pt x="115" y="153"/>
                  </a:lnTo>
                  <a:lnTo>
                    <a:pt x="101" y="160"/>
                  </a:lnTo>
                  <a:lnTo>
                    <a:pt x="87" y="167"/>
                  </a:lnTo>
                  <a:lnTo>
                    <a:pt x="74" y="176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33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9"/>
            <p:cNvSpPr>
              <a:spLocks/>
            </p:cNvSpPr>
            <p:nvPr/>
          </p:nvSpPr>
          <p:spPr bwMode="auto">
            <a:xfrm flipH="1">
              <a:off x="7416449" y="2928070"/>
              <a:ext cx="349563" cy="162244"/>
            </a:xfrm>
            <a:custGeom>
              <a:avLst/>
              <a:gdLst>
                <a:gd name="T0" fmla="*/ 114 w 336"/>
                <a:gd name="T1" fmla="*/ 0 h 184"/>
                <a:gd name="T2" fmla="*/ 114 w 336"/>
                <a:gd name="T3" fmla="*/ 0 h 184"/>
                <a:gd name="T4" fmla="*/ 141 w 336"/>
                <a:gd name="T5" fmla="*/ 62 h 184"/>
                <a:gd name="T6" fmla="*/ 155 w 336"/>
                <a:gd name="T7" fmla="*/ 94 h 184"/>
                <a:gd name="T8" fmla="*/ 155 w 336"/>
                <a:gd name="T9" fmla="*/ 94 h 184"/>
                <a:gd name="T10" fmla="*/ 178 w 336"/>
                <a:gd name="T11" fmla="*/ 85 h 184"/>
                <a:gd name="T12" fmla="*/ 203 w 336"/>
                <a:gd name="T13" fmla="*/ 76 h 184"/>
                <a:gd name="T14" fmla="*/ 232 w 336"/>
                <a:gd name="T15" fmla="*/ 67 h 184"/>
                <a:gd name="T16" fmla="*/ 263 w 336"/>
                <a:gd name="T17" fmla="*/ 60 h 184"/>
                <a:gd name="T18" fmla="*/ 278 w 336"/>
                <a:gd name="T19" fmla="*/ 56 h 184"/>
                <a:gd name="T20" fmla="*/ 293 w 336"/>
                <a:gd name="T21" fmla="*/ 54 h 184"/>
                <a:gd name="T22" fmla="*/ 306 w 336"/>
                <a:gd name="T23" fmla="*/ 54 h 184"/>
                <a:gd name="T24" fmla="*/ 317 w 336"/>
                <a:gd name="T25" fmla="*/ 55 h 184"/>
                <a:gd name="T26" fmla="*/ 326 w 336"/>
                <a:gd name="T27" fmla="*/ 59 h 184"/>
                <a:gd name="T28" fmla="*/ 331 w 336"/>
                <a:gd name="T29" fmla="*/ 61 h 184"/>
                <a:gd name="T30" fmla="*/ 334 w 336"/>
                <a:gd name="T31" fmla="*/ 63 h 184"/>
                <a:gd name="T32" fmla="*/ 334 w 336"/>
                <a:gd name="T33" fmla="*/ 63 h 184"/>
                <a:gd name="T34" fmla="*/ 335 w 336"/>
                <a:gd name="T35" fmla="*/ 66 h 184"/>
                <a:gd name="T36" fmla="*/ 336 w 336"/>
                <a:gd name="T37" fmla="*/ 70 h 184"/>
                <a:gd name="T38" fmla="*/ 336 w 336"/>
                <a:gd name="T39" fmla="*/ 77 h 184"/>
                <a:gd name="T40" fmla="*/ 335 w 336"/>
                <a:gd name="T41" fmla="*/ 83 h 184"/>
                <a:gd name="T42" fmla="*/ 332 w 336"/>
                <a:gd name="T43" fmla="*/ 92 h 184"/>
                <a:gd name="T44" fmla="*/ 327 w 336"/>
                <a:gd name="T45" fmla="*/ 101 h 184"/>
                <a:gd name="T46" fmla="*/ 321 w 336"/>
                <a:gd name="T47" fmla="*/ 109 h 184"/>
                <a:gd name="T48" fmla="*/ 312 w 336"/>
                <a:gd name="T49" fmla="*/ 119 h 184"/>
                <a:gd name="T50" fmla="*/ 300 w 336"/>
                <a:gd name="T51" fmla="*/ 128 h 184"/>
                <a:gd name="T52" fmla="*/ 287 w 336"/>
                <a:gd name="T53" fmla="*/ 137 h 184"/>
                <a:gd name="T54" fmla="*/ 271 w 336"/>
                <a:gd name="T55" fmla="*/ 147 h 184"/>
                <a:gd name="T56" fmla="*/ 253 w 336"/>
                <a:gd name="T57" fmla="*/ 156 h 184"/>
                <a:gd name="T58" fmla="*/ 232 w 336"/>
                <a:gd name="T59" fmla="*/ 163 h 184"/>
                <a:gd name="T60" fmla="*/ 207 w 336"/>
                <a:gd name="T61" fmla="*/ 171 h 184"/>
                <a:gd name="T62" fmla="*/ 180 w 336"/>
                <a:gd name="T63" fmla="*/ 177 h 184"/>
                <a:gd name="T64" fmla="*/ 149 w 336"/>
                <a:gd name="T65" fmla="*/ 183 h 184"/>
                <a:gd name="T66" fmla="*/ 149 w 336"/>
                <a:gd name="T67" fmla="*/ 183 h 184"/>
                <a:gd name="T68" fmla="*/ 138 w 336"/>
                <a:gd name="T69" fmla="*/ 184 h 184"/>
                <a:gd name="T70" fmla="*/ 127 w 336"/>
                <a:gd name="T71" fmla="*/ 183 h 184"/>
                <a:gd name="T72" fmla="*/ 115 w 336"/>
                <a:gd name="T73" fmla="*/ 180 h 184"/>
                <a:gd name="T74" fmla="*/ 104 w 336"/>
                <a:gd name="T75" fmla="*/ 176 h 184"/>
                <a:gd name="T76" fmla="*/ 93 w 336"/>
                <a:gd name="T77" fmla="*/ 170 h 184"/>
                <a:gd name="T78" fmla="*/ 83 w 336"/>
                <a:gd name="T79" fmla="*/ 163 h 184"/>
                <a:gd name="T80" fmla="*/ 73 w 336"/>
                <a:gd name="T81" fmla="*/ 156 h 184"/>
                <a:gd name="T82" fmla="*/ 64 w 336"/>
                <a:gd name="T83" fmla="*/ 147 h 184"/>
                <a:gd name="T84" fmla="*/ 54 w 336"/>
                <a:gd name="T85" fmla="*/ 137 h 184"/>
                <a:gd name="T86" fmla="*/ 46 w 336"/>
                <a:gd name="T87" fmla="*/ 127 h 184"/>
                <a:gd name="T88" fmla="*/ 29 w 336"/>
                <a:gd name="T89" fmla="*/ 104 h 184"/>
                <a:gd name="T90" fmla="*/ 13 w 336"/>
                <a:gd name="T91" fmla="*/ 80 h 184"/>
                <a:gd name="T92" fmla="*/ 0 w 336"/>
                <a:gd name="T93" fmla="*/ 56 h 184"/>
                <a:gd name="T94" fmla="*/ 0 w 336"/>
                <a:gd name="T95" fmla="*/ 56 h 184"/>
                <a:gd name="T96" fmla="*/ 27 w 336"/>
                <a:gd name="T97" fmla="*/ 38 h 184"/>
                <a:gd name="T98" fmla="*/ 40 w 336"/>
                <a:gd name="T99" fmla="*/ 29 h 184"/>
                <a:gd name="T100" fmla="*/ 54 w 336"/>
                <a:gd name="T101" fmla="*/ 22 h 184"/>
                <a:gd name="T102" fmla="*/ 68 w 336"/>
                <a:gd name="T103" fmla="*/ 15 h 184"/>
                <a:gd name="T104" fmla="*/ 83 w 336"/>
                <a:gd name="T105" fmla="*/ 9 h 184"/>
                <a:gd name="T106" fmla="*/ 97 w 336"/>
                <a:gd name="T107" fmla="*/ 4 h 184"/>
                <a:gd name="T108" fmla="*/ 114 w 336"/>
                <a:gd name="T109" fmla="*/ 0 h 184"/>
                <a:gd name="T110" fmla="*/ 114 w 336"/>
                <a:gd name="T1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" h="184">
                  <a:moveTo>
                    <a:pt x="114" y="0"/>
                  </a:moveTo>
                  <a:lnTo>
                    <a:pt x="114" y="0"/>
                  </a:lnTo>
                  <a:lnTo>
                    <a:pt x="141" y="62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78" y="85"/>
                  </a:lnTo>
                  <a:lnTo>
                    <a:pt x="203" y="76"/>
                  </a:lnTo>
                  <a:lnTo>
                    <a:pt x="232" y="67"/>
                  </a:lnTo>
                  <a:lnTo>
                    <a:pt x="263" y="60"/>
                  </a:lnTo>
                  <a:lnTo>
                    <a:pt x="278" y="56"/>
                  </a:lnTo>
                  <a:lnTo>
                    <a:pt x="293" y="54"/>
                  </a:lnTo>
                  <a:lnTo>
                    <a:pt x="306" y="54"/>
                  </a:lnTo>
                  <a:lnTo>
                    <a:pt x="317" y="55"/>
                  </a:lnTo>
                  <a:lnTo>
                    <a:pt x="326" y="59"/>
                  </a:lnTo>
                  <a:lnTo>
                    <a:pt x="331" y="61"/>
                  </a:lnTo>
                  <a:lnTo>
                    <a:pt x="334" y="63"/>
                  </a:lnTo>
                  <a:lnTo>
                    <a:pt x="334" y="63"/>
                  </a:lnTo>
                  <a:lnTo>
                    <a:pt x="335" y="66"/>
                  </a:lnTo>
                  <a:lnTo>
                    <a:pt x="336" y="70"/>
                  </a:lnTo>
                  <a:lnTo>
                    <a:pt x="336" y="77"/>
                  </a:lnTo>
                  <a:lnTo>
                    <a:pt x="335" y="83"/>
                  </a:lnTo>
                  <a:lnTo>
                    <a:pt x="332" y="92"/>
                  </a:lnTo>
                  <a:lnTo>
                    <a:pt x="327" y="101"/>
                  </a:lnTo>
                  <a:lnTo>
                    <a:pt x="321" y="109"/>
                  </a:lnTo>
                  <a:lnTo>
                    <a:pt x="312" y="119"/>
                  </a:lnTo>
                  <a:lnTo>
                    <a:pt x="300" y="128"/>
                  </a:lnTo>
                  <a:lnTo>
                    <a:pt x="287" y="137"/>
                  </a:lnTo>
                  <a:lnTo>
                    <a:pt x="271" y="147"/>
                  </a:lnTo>
                  <a:lnTo>
                    <a:pt x="253" y="156"/>
                  </a:lnTo>
                  <a:lnTo>
                    <a:pt x="232" y="163"/>
                  </a:lnTo>
                  <a:lnTo>
                    <a:pt x="207" y="171"/>
                  </a:lnTo>
                  <a:lnTo>
                    <a:pt x="180" y="177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38" y="184"/>
                  </a:lnTo>
                  <a:lnTo>
                    <a:pt x="127" y="183"/>
                  </a:lnTo>
                  <a:lnTo>
                    <a:pt x="115" y="180"/>
                  </a:lnTo>
                  <a:lnTo>
                    <a:pt x="104" y="176"/>
                  </a:lnTo>
                  <a:lnTo>
                    <a:pt x="93" y="170"/>
                  </a:lnTo>
                  <a:lnTo>
                    <a:pt x="83" y="163"/>
                  </a:lnTo>
                  <a:lnTo>
                    <a:pt x="73" y="156"/>
                  </a:lnTo>
                  <a:lnTo>
                    <a:pt x="64" y="147"/>
                  </a:lnTo>
                  <a:lnTo>
                    <a:pt x="54" y="137"/>
                  </a:lnTo>
                  <a:lnTo>
                    <a:pt x="46" y="127"/>
                  </a:lnTo>
                  <a:lnTo>
                    <a:pt x="29" y="104"/>
                  </a:lnTo>
                  <a:lnTo>
                    <a:pt x="13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7" y="38"/>
                  </a:lnTo>
                  <a:lnTo>
                    <a:pt x="40" y="29"/>
                  </a:lnTo>
                  <a:lnTo>
                    <a:pt x="54" y="22"/>
                  </a:lnTo>
                  <a:lnTo>
                    <a:pt x="68" y="15"/>
                  </a:lnTo>
                  <a:lnTo>
                    <a:pt x="83" y="9"/>
                  </a:lnTo>
                  <a:lnTo>
                    <a:pt x="97" y="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0"/>
            <p:cNvSpPr>
              <a:spLocks/>
            </p:cNvSpPr>
            <p:nvPr/>
          </p:nvSpPr>
          <p:spPr bwMode="auto">
            <a:xfrm flipH="1">
              <a:off x="7297847" y="2940550"/>
              <a:ext cx="168539" cy="74882"/>
            </a:xfrm>
            <a:custGeom>
              <a:avLst/>
              <a:gdLst>
                <a:gd name="T0" fmla="*/ 22 w 163"/>
                <a:gd name="T1" fmla="*/ 36 h 81"/>
                <a:gd name="T2" fmla="*/ 22 w 163"/>
                <a:gd name="T3" fmla="*/ 36 h 81"/>
                <a:gd name="T4" fmla="*/ 35 w 163"/>
                <a:gd name="T5" fmla="*/ 27 h 81"/>
                <a:gd name="T6" fmla="*/ 48 w 163"/>
                <a:gd name="T7" fmla="*/ 20 h 81"/>
                <a:gd name="T8" fmla="*/ 65 w 163"/>
                <a:gd name="T9" fmla="*/ 12 h 81"/>
                <a:gd name="T10" fmla="*/ 85 w 163"/>
                <a:gd name="T11" fmla="*/ 5 h 81"/>
                <a:gd name="T12" fmla="*/ 95 w 163"/>
                <a:gd name="T13" fmla="*/ 3 h 81"/>
                <a:gd name="T14" fmla="*/ 105 w 163"/>
                <a:gd name="T15" fmla="*/ 0 h 81"/>
                <a:gd name="T16" fmla="*/ 115 w 163"/>
                <a:gd name="T17" fmla="*/ 0 h 81"/>
                <a:gd name="T18" fmla="*/ 126 w 163"/>
                <a:gd name="T19" fmla="*/ 0 h 81"/>
                <a:gd name="T20" fmla="*/ 136 w 163"/>
                <a:gd name="T21" fmla="*/ 3 h 81"/>
                <a:gd name="T22" fmla="*/ 145 w 163"/>
                <a:gd name="T23" fmla="*/ 7 h 81"/>
                <a:gd name="T24" fmla="*/ 145 w 163"/>
                <a:gd name="T25" fmla="*/ 7 h 81"/>
                <a:gd name="T26" fmla="*/ 152 w 163"/>
                <a:gd name="T27" fmla="*/ 11 h 81"/>
                <a:gd name="T28" fmla="*/ 158 w 163"/>
                <a:gd name="T29" fmla="*/ 17 h 81"/>
                <a:gd name="T30" fmla="*/ 161 w 163"/>
                <a:gd name="T31" fmla="*/ 22 h 81"/>
                <a:gd name="T32" fmla="*/ 163 w 163"/>
                <a:gd name="T33" fmla="*/ 27 h 81"/>
                <a:gd name="T34" fmla="*/ 160 w 163"/>
                <a:gd name="T35" fmla="*/ 33 h 81"/>
                <a:gd name="T36" fmla="*/ 157 w 163"/>
                <a:gd name="T37" fmla="*/ 39 h 81"/>
                <a:gd name="T38" fmla="*/ 152 w 163"/>
                <a:gd name="T39" fmla="*/ 45 h 81"/>
                <a:gd name="T40" fmla="*/ 145 w 163"/>
                <a:gd name="T41" fmla="*/ 50 h 81"/>
                <a:gd name="T42" fmla="*/ 136 w 163"/>
                <a:gd name="T43" fmla="*/ 55 h 81"/>
                <a:gd name="T44" fmla="*/ 126 w 163"/>
                <a:gd name="T45" fmla="*/ 61 h 81"/>
                <a:gd name="T46" fmla="*/ 113 w 163"/>
                <a:gd name="T47" fmla="*/ 66 h 81"/>
                <a:gd name="T48" fmla="*/ 100 w 163"/>
                <a:gd name="T49" fmla="*/ 71 h 81"/>
                <a:gd name="T50" fmla="*/ 85 w 163"/>
                <a:gd name="T51" fmla="*/ 74 h 81"/>
                <a:gd name="T52" fmla="*/ 69 w 163"/>
                <a:gd name="T53" fmla="*/ 77 h 81"/>
                <a:gd name="T54" fmla="*/ 53 w 163"/>
                <a:gd name="T55" fmla="*/ 79 h 81"/>
                <a:gd name="T56" fmla="*/ 35 w 163"/>
                <a:gd name="T57" fmla="*/ 81 h 81"/>
                <a:gd name="T58" fmla="*/ 35 w 163"/>
                <a:gd name="T59" fmla="*/ 81 h 81"/>
                <a:gd name="T60" fmla="*/ 22 w 163"/>
                <a:gd name="T61" fmla="*/ 81 h 81"/>
                <a:gd name="T62" fmla="*/ 14 w 163"/>
                <a:gd name="T63" fmla="*/ 80 h 81"/>
                <a:gd name="T64" fmla="*/ 8 w 163"/>
                <a:gd name="T65" fmla="*/ 79 h 81"/>
                <a:gd name="T66" fmla="*/ 3 w 163"/>
                <a:gd name="T67" fmla="*/ 76 h 81"/>
                <a:gd name="T68" fmla="*/ 1 w 163"/>
                <a:gd name="T69" fmla="*/ 73 h 81"/>
                <a:gd name="T70" fmla="*/ 0 w 163"/>
                <a:gd name="T71" fmla="*/ 68 h 81"/>
                <a:gd name="T72" fmla="*/ 1 w 163"/>
                <a:gd name="T73" fmla="*/ 65 h 81"/>
                <a:gd name="T74" fmla="*/ 2 w 163"/>
                <a:gd name="T75" fmla="*/ 60 h 81"/>
                <a:gd name="T76" fmla="*/ 8 w 163"/>
                <a:gd name="T77" fmla="*/ 51 h 81"/>
                <a:gd name="T78" fmla="*/ 14 w 163"/>
                <a:gd name="T79" fmla="*/ 44 h 81"/>
                <a:gd name="T80" fmla="*/ 22 w 163"/>
                <a:gd name="T81" fmla="*/ 36 h 81"/>
                <a:gd name="T82" fmla="*/ 22 w 163"/>
                <a:gd name="T8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81">
                  <a:moveTo>
                    <a:pt x="22" y="36"/>
                  </a:moveTo>
                  <a:lnTo>
                    <a:pt x="22" y="36"/>
                  </a:lnTo>
                  <a:lnTo>
                    <a:pt x="35" y="27"/>
                  </a:lnTo>
                  <a:lnTo>
                    <a:pt x="48" y="20"/>
                  </a:lnTo>
                  <a:lnTo>
                    <a:pt x="65" y="12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0"/>
                  </a:lnTo>
                  <a:lnTo>
                    <a:pt x="136" y="3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2" y="11"/>
                  </a:lnTo>
                  <a:lnTo>
                    <a:pt x="158" y="17"/>
                  </a:lnTo>
                  <a:lnTo>
                    <a:pt x="161" y="22"/>
                  </a:lnTo>
                  <a:lnTo>
                    <a:pt x="163" y="27"/>
                  </a:lnTo>
                  <a:lnTo>
                    <a:pt x="160" y="33"/>
                  </a:lnTo>
                  <a:lnTo>
                    <a:pt x="157" y="39"/>
                  </a:lnTo>
                  <a:lnTo>
                    <a:pt x="152" y="45"/>
                  </a:lnTo>
                  <a:lnTo>
                    <a:pt x="145" y="50"/>
                  </a:lnTo>
                  <a:lnTo>
                    <a:pt x="136" y="55"/>
                  </a:lnTo>
                  <a:lnTo>
                    <a:pt x="126" y="61"/>
                  </a:lnTo>
                  <a:lnTo>
                    <a:pt x="113" y="66"/>
                  </a:lnTo>
                  <a:lnTo>
                    <a:pt x="100" y="71"/>
                  </a:lnTo>
                  <a:lnTo>
                    <a:pt x="85" y="74"/>
                  </a:lnTo>
                  <a:lnTo>
                    <a:pt x="69" y="77"/>
                  </a:lnTo>
                  <a:lnTo>
                    <a:pt x="53" y="79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2" y="81"/>
                  </a:lnTo>
                  <a:lnTo>
                    <a:pt x="14" y="80"/>
                  </a:lnTo>
                  <a:lnTo>
                    <a:pt x="8" y="79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0"/>
                  </a:lnTo>
                  <a:lnTo>
                    <a:pt x="8" y="51"/>
                  </a:lnTo>
                  <a:lnTo>
                    <a:pt x="14" y="4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1"/>
            <p:cNvSpPr>
              <a:spLocks/>
            </p:cNvSpPr>
            <p:nvPr/>
          </p:nvSpPr>
          <p:spPr bwMode="auto">
            <a:xfrm flipH="1">
              <a:off x="7741043" y="2547420"/>
              <a:ext cx="230962" cy="255847"/>
            </a:xfrm>
            <a:custGeom>
              <a:avLst/>
              <a:gdLst>
                <a:gd name="T0" fmla="*/ 19 w 228"/>
                <a:gd name="T1" fmla="*/ 221 h 282"/>
                <a:gd name="T2" fmla="*/ 11 w 228"/>
                <a:gd name="T3" fmla="*/ 201 h 282"/>
                <a:gd name="T4" fmla="*/ 2 w 228"/>
                <a:gd name="T5" fmla="*/ 163 h 282"/>
                <a:gd name="T6" fmla="*/ 0 w 228"/>
                <a:gd name="T7" fmla="*/ 133 h 282"/>
                <a:gd name="T8" fmla="*/ 3 w 228"/>
                <a:gd name="T9" fmla="*/ 99 h 282"/>
                <a:gd name="T10" fmla="*/ 13 w 228"/>
                <a:gd name="T11" fmla="*/ 66 h 282"/>
                <a:gd name="T12" fmla="*/ 22 w 228"/>
                <a:gd name="T13" fmla="*/ 49 h 282"/>
                <a:gd name="T14" fmla="*/ 35 w 228"/>
                <a:gd name="T15" fmla="*/ 34 h 282"/>
                <a:gd name="T16" fmla="*/ 49 w 228"/>
                <a:gd name="T17" fmla="*/ 19 h 282"/>
                <a:gd name="T18" fmla="*/ 58 w 228"/>
                <a:gd name="T19" fmla="*/ 13 h 282"/>
                <a:gd name="T20" fmla="*/ 76 w 228"/>
                <a:gd name="T21" fmla="*/ 4 h 282"/>
                <a:gd name="T22" fmla="*/ 94 w 228"/>
                <a:gd name="T23" fmla="*/ 0 h 282"/>
                <a:gd name="T24" fmla="*/ 113 w 228"/>
                <a:gd name="T25" fmla="*/ 0 h 282"/>
                <a:gd name="T26" fmla="*/ 132 w 228"/>
                <a:gd name="T27" fmla="*/ 4 h 282"/>
                <a:gd name="T28" fmla="*/ 151 w 228"/>
                <a:gd name="T29" fmla="*/ 12 h 282"/>
                <a:gd name="T30" fmla="*/ 169 w 228"/>
                <a:gd name="T31" fmla="*/ 22 h 282"/>
                <a:gd name="T32" fmla="*/ 185 w 228"/>
                <a:gd name="T33" fmla="*/ 36 h 282"/>
                <a:gd name="T34" fmla="*/ 200 w 228"/>
                <a:gd name="T35" fmla="*/ 54 h 282"/>
                <a:gd name="T36" fmla="*/ 211 w 228"/>
                <a:gd name="T37" fmla="*/ 73 h 282"/>
                <a:gd name="T38" fmla="*/ 220 w 228"/>
                <a:gd name="T39" fmla="*/ 95 h 282"/>
                <a:gd name="T40" fmla="*/ 226 w 228"/>
                <a:gd name="T41" fmla="*/ 119 h 282"/>
                <a:gd name="T42" fmla="*/ 228 w 228"/>
                <a:gd name="T43" fmla="*/ 143 h 282"/>
                <a:gd name="T44" fmla="*/ 226 w 228"/>
                <a:gd name="T45" fmla="*/ 170 h 282"/>
                <a:gd name="T46" fmla="*/ 219 w 228"/>
                <a:gd name="T47" fmla="*/ 197 h 282"/>
                <a:gd name="T48" fmla="*/ 206 w 228"/>
                <a:gd name="T49" fmla="*/ 225 h 282"/>
                <a:gd name="T50" fmla="*/ 197 w 228"/>
                <a:gd name="T51" fmla="*/ 239 h 282"/>
                <a:gd name="T52" fmla="*/ 188 w 228"/>
                <a:gd name="T53" fmla="*/ 252 h 282"/>
                <a:gd name="T54" fmla="*/ 177 w 228"/>
                <a:gd name="T55" fmla="*/ 263 h 282"/>
                <a:gd name="T56" fmla="*/ 151 w 228"/>
                <a:gd name="T57" fmla="*/ 277 h 282"/>
                <a:gd name="T58" fmla="*/ 123 w 228"/>
                <a:gd name="T59" fmla="*/ 282 h 282"/>
                <a:gd name="T60" fmla="*/ 95 w 228"/>
                <a:gd name="T61" fmla="*/ 279 h 282"/>
                <a:gd name="T62" fmla="*/ 70 w 228"/>
                <a:gd name="T63" fmla="*/ 272 h 282"/>
                <a:gd name="T64" fmla="*/ 46 w 228"/>
                <a:gd name="T65" fmla="*/ 258 h 282"/>
                <a:gd name="T66" fmla="*/ 29 w 228"/>
                <a:gd name="T67" fmla="*/ 241 h 282"/>
                <a:gd name="T68" fmla="*/ 19 w 228"/>
                <a:gd name="T69" fmla="*/ 22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19" y="221"/>
                  </a:moveTo>
                  <a:lnTo>
                    <a:pt x="19" y="221"/>
                  </a:lnTo>
                  <a:lnTo>
                    <a:pt x="17" y="216"/>
                  </a:lnTo>
                  <a:lnTo>
                    <a:pt x="11" y="201"/>
                  </a:lnTo>
                  <a:lnTo>
                    <a:pt x="6" y="177"/>
                  </a:lnTo>
                  <a:lnTo>
                    <a:pt x="2" y="163"/>
                  </a:lnTo>
                  <a:lnTo>
                    <a:pt x="1" y="148"/>
                  </a:lnTo>
                  <a:lnTo>
                    <a:pt x="0" y="133"/>
                  </a:lnTo>
                  <a:lnTo>
                    <a:pt x="1" y="116"/>
                  </a:lnTo>
                  <a:lnTo>
                    <a:pt x="3" y="99"/>
                  </a:lnTo>
                  <a:lnTo>
                    <a:pt x="8" y="82"/>
                  </a:lnTo>
                  <a:lnTo>
                    <a:pt x="13" y="66"/>
                  </a:lnTo>
                  <a:lnTo>
                    <a:pt x="18" y="57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5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6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9" y="22"/>
                  </a:lnTo>
                  <a:lnTo>
                    <a:pt x="177" y="29"/>
                  </a:lnTo>
                  <a:lnTo>
                    <a:pt x="185" y="36"/>
                  </a:lnTo>
                  <a:lnTo>
                    <a:pt x="193" y="45"/>
                  </a:lnTo>
                  <a:lnTo>
                    <a:pt x="200" y="54"/>
                  </a:lnTo>
                  <a:lnTo>
                    <a:pt x="205" y="63"/>
                  </a:lnTo>
                  <a:lnTo>
                    <a:pt x="211" y="73"/>
                  </a:lnTo>
                  <a:lnTo>
                    <a:pt x="217" y="84"/>
                  </a:lnTo>
                  <a:lnTo>
                    <a:pt x="220" y="95"/>
                  </a:lnTo>
                  <a:lnTo>
                    <a:pt x="223" y="107"/>
                  </a:lnTo>
                  <a:lnTo>
                    <a:pt x="226" y="119"/>
                  </a:lnTo>
                  <a:lnTo>
                    <a:pt x="228" y="130"/>
                  </a:lnTo>
                  <a:lnTo>
                    <a:pt x="228" y="143"/>
                  </a:lnTo>
                  <a:lnTo>
                    <a:pt x="227" y="156"/>
                  </a:lnTo>
                  <a:lnTo>
                    <a:pt x="226" y="170"/>
                  </a:lnTo>
                  <a:lnTo>
                    <a:pt x="222" y="183"/>
                  </a:lnTo>
                  <a:lnTo>
                    <a:pt x="219" y="197"/>
                  </a:lnTo>
                  <a:lnTo>
                    <a:pt x="213" y="211"/>
                  </a:lnTo>
                  <a:lnTo>
                    <a:pt x="206" y="225"/>
                  </a:lnTo>
                  <a:lnTo>
                    <a:pt x="197" y="239"/>
                  </a:lnTo>
                  <a:lnTo>
                    <a:pt x="197" y="239"/>
                  </a:lnTo>
                  <a:lnTo>
                    <a:pt x="193" y="247"/>
                  </a:lnTo>
                  <a:lnTo>
                    <a:pt x="188" y="252"/>
                  </a:lnTo>
                  <a:lnTo>
                    <a:pt x="183" y="258"/>
                  </a:lnTo>
                  <a:lnTo>
                    <a:pt x="177" y="263"/>
                  </a:lnTo>
                  <a:lnTo>
                    <a:pt x="165" y="271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2"/>
                  </a:lnTo>
                  <a:lnTo>
                    <a:pt x="110" y="282"/>
                  </a:lnTo>
                  <a:lnTo>
                    <a:pt x="95" y="279"/>
                  </a:lnTo>
                  <a:lnTo>
                    <a:pt x="82" y="276"/>
                  </a:lnTo>
                  <a:lnTo>
                    <a:pt x="70" y="272"/>
                  </a:lnTo>
                  <a:lnTo>
                    <a:pt x="57" y="265"/>
                  </a:lnTo>
                  <a:lnTo>
                    <a:pt x="46" y="258"/>
                  </a:lnTo>
                  <a:lnTo>
                    <a:pt x="37" y="250"/>
                  </a:lnTo>
                  <a:lnTo>
                    <a:pt x="29" y="241"/>
                  </a:lnTo>
                  <a:lnTo>
                    <a:pt x="22" y="232"/>
                  </a:lnTo>
                  <a:lnTo>
                    <a:pt x="19" y="221"/>
                  </a:lnTo>
                  <a:lnTo>
                    <a:pt x="19" y="221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2"/>
            <p:cNvSpPr>
              <a:spLocks/>
            </p:cNvSpPr>
            <p:nvPr/>
          </p:nvSpPr>
          <p:spPr bwMode="auto">
            <a:xfrm flipH="1">
              <a:off x="7684863" y="2522459"/>
              <a:ext cx="324595" cy="293288"/>
            </a:xfrm>
            <a:custGeom>
              <a:avLst/>
              <a:gdLst>
                <a:gd name="T0" fmla="*/ 303 w 310"/>
                <a:gd name="T1" fmla="*/ 115 h 331"/>
                <a:gd name="T2" fmla="*/ 276 w 310"/>
                <a:gd name="T3" fmla="*/ 96 h 331"/>
                <a:gd name="T4" fmla="*/ 289 w 310"/>
                <a:gd name="T5" fmla="*/ 92 h 331"/>
                <a:gd name="T6" fmla="*/ 298 w 310"/>
                <a:gd name="T7" fmla="*/ 83 h 331"/>
                <a:gd name="T8" fmla="*/ 290 w 310"/>
                <a:gd name="T9" fmla="*/ 71 h 331"/>
                <a:gd name="T10" fmla="*/ 272 w 310"/>
                <a:gd name="T11" fmla="*/ 55 h 331"/>
                <a:gd name="T12" fmla="*/ 275 w 310"/>
                <a:gd name="T13" fmla="*/ 43 h 331"/>
                <a:gd name="T14" fmla="*/ 261 w 310"/>
                <a:gd name="T15" fmla="*/ 34 h 331"/>
                <a:gd name="T16" fmla="*/ 238 w 310"/>
                <a:gd name="T17" fmla="*/ 36 h 331"/>
                <a:gd name="T18" fmla="*/ 212 w 310"/>
                <a:gd name="T19" fmla="*/ 31 h 331"/>
                <a:gd name="T20" fmla="*/ 156 w 310"/>
                <a:gd name="T21" fmla="*/ 5 h 331"/>
                <a:gd name="T22" fmla="*/ 116 w 310"/>
                <a:gd name="T23" fmla="*/ 0 h 331"/>
                <a:gd name="T24" fmla="*/ 64 w 310"/>
                <a:gd name="T25" fmla="*/ 11 h 331"/>
                <a:gd name="T26" fmla="*/ 39 w 310"/>
                <a:gd name="T27" fmla="*/ 32 h 331"/>
                <a:gd name="T28" fmla="*/ 10 w 310"/>
                <a:gd name="T29" fmla="*/ 83 h 331"/>
                <a:gd name="T30" fmla="*/ 1 w 310"/>
                <a:gd name="T31" fmla="*/ 124 h 331"/>
                <a:gd name="T32" fmla="*/ 4 w 310"/>
                <a:gd name="T33" fmla="*/ 178 h 331"/>
                <a:gd name="T34" fmla="*/ 26 w 310"/>
                <a:gd name="T35" fmla="*/ 245 h 331"/>
                <a:gd name="T36" fmla="*/ 13 w 310"/>
                <a:gd name="T37" fmla="*/ 268 h 331"/>
                <a:gd name="T38" fmla="*/ 14 w 310"/>
                <a:gd name="T39" fmla="*/ 285 h 331"/>
                <a:gd name="T40" fmla="*/ 29 w 310"/>
                <a:gd name="T41" fmla="*/ 288 h 331"/>
                <a:gd name="T42" fmla="*/ 42 w 310"/>
                <a:gd name="T43" fmla="*/ 281 h 331"/>
                <a:gd name="T44" fmla="*/ 43 w 310"/>
                <a:gd name="T45" fmla="*/ 304 h 331"/>
                <a:gd name="T46" fmla="*/ 52 w 310"/>
                <a:gd name="T47" fmla="*/ 310 h 331"/>
                <a:gd name="T48" fmla="*/ 70 w 310"/>
                <a:gd name="T49" fmla="*/ 300 h 331"/>
                <a:gd name="T50" fmla="*/ 70 w 310"/>
                <a:gd name="T51" fmla="*/ 304 h 331"/>
                <a:gd name="T52" fmla="*/ 81 w 310"/>
                <a:gd name="T53" fmla="*/ 317 h 331"/>
                <a:gd name="T54" fmla="*/ 95 w 310"/>
                <a:gd name="T55" fmla="*/ 319 h 331"/>
                <a:gd name="T56" fmla="*/ 110 w 310"/>
                <a:gd name="T57" fmla="*/ 312 h 331"/>
                <a:gd name="T58" fmla="*/ 121 w 310"/>
                <a:gd name="T59" fmla="*/ 330 h 331"/>
                <a:gd name="T60" fmla="*/ 134 w 310"/>
                <a:gd name="T61" fmla="*/ 329 h 331"/>
                <a:gd name="T62" fmla="*/ 149 w 310"/>
                <a:gd name="T63" fmla="*/ 316 h 331"/>
                <a:gd name="T64" fmla="*/ 169 w 310"/>
                <a:gd name="T65" fmla="*/ 274 h 331"/>
                <a:gd name="T66" fmla="*/ 172 w 310"/>
                <a:gd name="T67" fmla="*/ 246 h 331"/>
                <a:gd name="T68" fmla="*/ 153 w 310"/>
                <a:gd name="T69" fmla="*/ 241 h 331"/>
                <a:gd name="T70" fmla="*/ 141 w 310"/>
                <a:gd name="T71" fmla="*/ 224 h 331"/>
                <a:gd name="T72" fmla="*/ 140 w 310"/>
                <a:gd name="T73" fmla="*/ 197 h 331"/>
                <a:gd name="T74" fmla="*/ 148 w 310"/>
                <a:gd name="T75" fmla="*/ 185 h 331"/>
                <a:gd name="T76" fmla="*/ 162 w 310"/>
                <a:gd name="T77" fmla="*/ 181 h 331"/>
                <a:gd name="T78" fmla="*/ 181 w 310"/>
                <a:gd name="T79" fmla="*/ 194 h 331"/>
                <a:gd name="T80" fmla="*/ 190 w 310"/>
                <a:gd name="T81" fmla="*/ 200 h 331"/>
                <a:gd name="T82" fmla="*/ 197 w 310"/>
                <a:gd name="T83" fmla="*/ 194 h 331"/>
                <a:gd name="T84" fmla="*/ 193 w 310"/>
                <a:gd name="T85" fmla="*/ 170 h 331"/>
                <a:gd name="T86" fmla="*/ 214 w 310"/>
                <a:gd name="T87" fmla="*/ 189 h 331"/>
                <a:gd name="T88" fmla="*/ 231 w 310"/>
                <a:gd name="T89" fmla="*/ 192 h 331"/>
                <a:gd name="T90" fmla="*/ 234 w 310"/>
                <a:gd name="T91" fmla="*/ 182 h 331"/>
                <a:gd name="T92" fmla="*/ 216 w 310"/>
                <a:gd name="T93" fmla="*/ 152 h 331"/>
                <a:gd name="T94" fmla="*/ 253 w 310"/>
                <a:gd name="T95" fmla="*/ 183 h 331"/>
                <a:gd name="T96" fmla="*/ 275 w 310"/>
                <a:gd name="T97" fmla="*/ 192 h 331"/>
                <a:gd name="T98" fmla="*/ 281 w 310"/>
                <a:gd name="T99" fmla="*/ 184 h 331"/>
                <a:gd name="T100" fmla="*/ 275 w 310"/>
                <a:gd name="T101" fmla="*/ 170 h 331"/>
                <a:gd name="T102" fmla="*/ 294 w 310"/>
                <a:gd name="T103" fmla="*/ 175 h 331"/>
                <a:gd name="T104" fmla="*/ 306 w 310"/>
                <a:gd name="T105" fmla="*/ 170 h 331"/>
                <a:gd name="T106" fmla="*/ 301 w 310"/>
                <a:gd name="T107" fmla="*/ 154 h 331"/>
                <a:gd name="T108" fmla="*/ 281 w 310"/>
                <a:gd name="T109" fmla="*/ 137 h 331"/>
                <a:gd name="T110" fmla="*/ 307 w 310"/>
                <a:gd name="T111" fmla="*/ 135 h 331"/>
                <a:gd name="T112" fmla="*/ 310 w 310"/>
                <a:gd name="T113" fmla="*/ 1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31">
                  <a:moveTo>
                    <a:pt x="310" y="127"/>
                  </a:moveTo>
                  <a:lnTo>
                    <a:pt x="310" y="127"/>
                  </a:lnTo>
                  <a:lnTo>
                    <a:pt x="307" y="121"/>
                  </a:lnTo>
                  <a:lnTo>
                    <a:pt x="303" y="115"/>
                  </a:lnTo>
                  <a:lnTo>
                    <a:pt x="298" y="110"/>
                  </a:lnTo>
                  <a:lnTo>
                    <a:pt x="291" y="105"/>
                  </a:lnTo>
                  <a:lnTo>
                    <a:pt x="281" y="99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9" y="96"/>
                  </a:lnTo>
                  <a:lnTo>
                    <a:pt x="285" y="95"/>
                  </a:lnTo>
                  <a:lnTo>
                    <a:pt x="289" y="92"/>
                  </a:lnTo>
                  <a:lnTo>
                    <a:pt x="293" y="90"/>
                  </a:lnTo>
                  <a:lnTo>
                    <a:pt x="296" y="87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298" y="80"/>
                  </a:lnTo>
                  <a:lnTo>
                    <a:pt x="297" y="76"/>
                  </a:lnTo>
                  <a:lnTo>
                    <a:pt x="295" y="73"/>
                  </a:lnTo>
                  <a:lnTo>
                    <a:pt x="290" y="71"/>
                  </a:lnTo>
                  <a:lnTo>
                    <a:pt x="280" y="65"/>
                  </a:lnTo>
                  <a:lnTo>
                    <a:pt x="267" y="60"/>
                  </a:lnTo>
                  <a:lnTo>
                    <a:pt x="267" y="60"/>
                  </a:lnTo>
                  <a:lnTo>
                    <a:pt x="272" y="55"/>
                  </a:lnTo>
                  <a:lnTo>
                    <a:pt x="275" y="51"/>
                  </a:lnTo>
                  <a:lnTo>
                    <a:pt x="276" y="49"/>
                  </a:lnTo>
                  <a:lnTo>
                    <a:pt x="276" y="46"/>
                  </a:lnTo>
                  <a:lnTo>
                    <a:pt x="275" y="43"/>
                  </a:lnTo>
                  <a:lnTo>
                    <a:pt x="272" y="40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61" y="34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4" y="34"/>
                  </a:lnTo>
                  <a:lnTo>
                    <a:pt x="238" y="36"/>
                  </a:lnTo>
                  <a:lnTo>
                    <a:pt x="231" y="36"/>
                  </a:lnTo>
                  <a:lnTo>
                    <a:pt x="222" y="35"/>
                  </a:lnTo>
                  <a:lnTo>
                    <a:pt x="212" y="31"/>
                  </a:lnTo>
                  <a:lnTo>
                    <a:pt x="212" y="31"/>
                  </a:lnTo>
                  <a:lnTo>
                    <a:pt x="192" y="20"/>
                  </a:lnTo>
                  <a:lnTo>
                    <a:pt x="180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3" y="2"/>
                  </a:lnTo>
                  <a:lnTo>
                    <a:pt x="130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4"/>
                  </a:lnTo>
                  <a:lnTo>
                    <a:pt x="70" y="8"/>
                  </a:lnTo>
                  <a:lnTo>
                    <a:pt x="64" y="11"/>
                  </a:lnTo>
                  <a:lnTo>
                    <a:pt x="58" y="15"/>
                  </a:lnTo>
                  <a:lnTo>
                    <a:pt x="51" y="20"/>
                  </a:lnTo>
                  <a:lnTo>
                    <a:pt x="45" y="26"/>
                  </a:lnTo>
                  <a:lnTo>
                    <a:pt x="39" y="32"/>
                  </a:lnTo>
                  <a:lnTo>
                    <a:pt x="33" y="40"/>
                  </a:lnTo>
                  <a:lnTo>
                    <a:pt x="28" y="48"/>
                  </a:lnTo>
                  <a:lnTo>
                    <a:pt x="21" y="58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5" y="96"/>
                  </a:lnTo>
                  <a:lnTo>
                    <a:pt x="2" y="110"/>
                  </a:lnTo>
                  <a:lnTo>
                    <a:pt x="1" y="124"/>
                  </a:lnTo>
                  <a:lnTo>
                    <a:pt x="0" y="138"/>
                  </a:lnTo>
                  <a:lnTo>
                    <a:pt x="1" y="152"/>
                  </a:lnTo>
                  <a:lnTo>
                    <a:pt x="2" y="165"/>
                  </a:lnTo>
                  <a:lnTo>
                    <a:pt x="4" y="178"/>
                  </a:lnTo>
                  <a:lnTo>
                    <a:pt x="6" y="191"/>
                  </a:lnTo>
                  <a:lnTo>
                    <a:pt x="13" y="212"/>
                  </a:lnTo>
                  <a:lnTo>
                    <a:pt x="19" y="230"/>
                  </a:lnTo>
                  <a:lnTo>
                    <a:pt x="26" y="245"/>
                  </a:lnTo>
                  <a:lnTo>
                    <a:pt x="26" y="245"/>
                  </a:lnTo>
                  <a:lnTo>
                    <a:pt x="22" y="250"/>
                  </a:lnTo>
                  <a:lnTo>
                    <a:pt x="15" y="262"/>
                  </a:lnTo>
                  <a:lnTo>
                    <a:pt x="13" y="268"/>
                  </a:lnTo>
                  <a:lnTo>
                    <a:pt x="11" y="275"/>
                  </a:lnTo>
                  <a:lnTo>
                    <a:pt x="12" y="280"/>
                  </a:lnTo>
                  <a:lnTo>
                    <a:pt x="13" y="284"/>
                  </a:lnTo>
                  <a:lnTo>
                    <a:pt x="14" y="285"/>
                  </a:lnTo>
                  <a:lnTo>
                    <a:pt x="14" y="285"/>
                  </a:lnTo>
                  <a:lnTo>
                    <a:pt x="20" y="288"/>
                  </a:lnTo>
                  <a:lnTo>
                    <a:pt x="24" y="288"/>
                  </a:lnTo>
                  <a:lnTo>
                    <a:pt x="29" y="288"/>
                  </a:lnTo>
                  <a:lnTo>
                    <a:pt x="33" y="287"/>
                  </a:lnTo>
                  <a:lnTo>
                    <a:pt x="40" y="284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42" y="286"/>
                  </a:lnTo>
                  <a:lnTo>
                    <a:pt x="41" y="294"/>
                  </a:lnTo>
                  <a:lnTo>
                    <a:pt x="42" y="299"/>
                  </a:lnTo>
                  <a:lnTo>
                    <a:pt x="43" y="304"/>
                  </a:lnTo>
                  <a:lnTo>
                    <a:pt x="46" y="307"/>
                  </a:lnTo>
                  <a:lnTo>
                    <a:pt x="49" y="310"/>
                  </a:lnTo>
                  <a:lnTo>
                    <a:pt x="49" y="310"/>
                  </a:lnTo>
                  <a:lnTo>
                    <a:pt x="52" y="310"/>
                  </a:lnTo>
                  <a:lnTo>
                    <a:pt x="57" y="310"/>
                  </a:lnTo>
                  <a:lnTo>
                    <a:pt x="61" y="307"/>
                  </a:lnTo>
                  <a:lnTo>
                    <a:pt x="65" y="305"/>
                  </a:lnTo>
                  <a:lnTo>
                    <a:pt x="70" y="300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72" y="300"/>
                  </a:lnTo>
                  <a:lnTo>
                    <a:pt x="70" y="304"/>
                  </a:lnTo>
                  <a:lnTo>
                    <a:pt x="72" y="306"/>
                  </a:lnTo>
                  <a:lnTo>
                    <a:pt x="73" y="310"/>
                  </a:lnTo>
                  <a:lnTo>
                    <a:pt x="76" y="314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5" y="319"/>
                  </a:lnTo>
                  <a:lnTo>
                    <a:pt x="91" y="320"/>
                  </a:lnTo>
                  <a:lnTo>
                    <a:pt x="95" y="319"/>
                  </a:lnTo>
                  <a:lnTo>
                    <a:pt x="101" y="318"/>
                  </a:lnTo>
                  <a:lnTo>
                    <a:pt x="107" y="31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11" y="317"/>
                  </a:lnTo>
                  <a:lnTo>
                    <a:pt x="113" y="321"/>
                  </a:lnTo>
                  <a:lnTo>
                    <a:pt x="116" y="327"/>
                  </a:lnTo>
                  <a:lnTo>
                    <a:pt x="121" y="330"/>
                  </a:lnTo>
                  <a:lnTo>
                    <a:pt x="123" y="331"/>
                  </a:lnTo>
                  <a:lnTo>
                    <a:pt x="126" y="331"/>
                  </a:lnTo>
                  <a:lnTo>
                    <a:pt x="130" y="330"/>
                  </a:lnTo>
                  <a:lnTo>
                    <a:pt x="134" y="329"/>
                  </a:lnTo>
                  <a:lnTo>
                    <a:pt x="139" y="326"/>
                  </a:lnTo>
                  <a:lnTo>
                    <a:pt x="144" y="321"/>
                  </a:lnTo>
                  <a:lnTo>
                    <a:pt x="144" y="321"/>
                  </a:lnTo>
                  <a:lnTo>
                    <a:pt x="149" y="316"/>
                  </a:lnTo>
                  <a:lnTo>
                    <a:pt x="153" y="311"/>
                  </a:lnTo>
                  <a:lnTo>
                    <a:pt x="160" y="299"/>
                  </a:lnTo>
                  <a:lnTo>
                    <a:pt x="166" y="286"/>
                  </a:lnTo>
                  <a:lnTo>
                    <a:pt x="169" y="274"/>
                  </a:lnTo>
                  <a:lnTo>
                    <a:pt x="170" y="263"/>
                  </a:lnTo>
                  <a:lnTo>
                    <a:pt x="171" y="254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58" y="244"/>
                  </a:lnTo>
                  <a:lnTo>
                    <a:pt x="153" y="241"/>
                  </a:lnTo>
                  <a:lnTo>
                    <a:pt x="150" y="238"/>
                  </a:lnTo>
                  <a:lnTo>
                    <a:pt x="147" y="234"/>
                  </a:lnTo>
                  <a:lnTo>
                    <a:pt x="143" y="229"/>
                  </a:lnTo>
                  <a:lnTo>
                    <a:pt x="141" y="224"/>
                  </a:lnTo>
                  <a:lnTo>
                    <a:pt x="139" y="213"/>
                  </a:lnTo>
                  <a:lnTo>
                    <a:pt x="139" y="208"/>
                  </a:lnTo>
                  <a:lnTo>
                    <a:pt x="139" y="203"/>
                  </a:lnTo>
                  <a:lnTo>
                    <a:pt x="140" y="197"/>
                  </a:lnTo>
                  <a:lnTo>
                    <a:pt x="142" y="193"/>
                  </a:lnTo>
                  <a:lnTo>
                    <a:pt x="144" y="189"/>
                  </a:lnTo>
                  <a:lnTo>
                    <a:pt x="148" y="185"/>
                  </a:lnTo>
                  <a:lnTo>
                    <a:pt x="148" y="185"/>
                  </a:lnTo>
                  <a:lnTo>
                    <a:pt x="152" y="183"/>
                  </a:lnTo>
                  <a:lnTo>
                    <a:pt x="156" y="182"/>
                  </a:lnTo>
                  <a:lnTo>
                    <a:pt x="159" y="181"/>
                  </a:lnTo>
                  <a:lnTo>
                    <a:pt x="162" y="181"/>
                  </a:lnTo>
                  <a:lnTo>
                    <a:pt x="169" y="183"/>
                  </a:lnTo>
                  <a:lnTo>
                    <a:pt x="174" y="186"/>
                  </a:lnTo>
                  <a:lnTo>
                    <a:pt x="178" y="191"/>
                  </a:lnTo>
                  <a:lnTo>
                    <a:pt x="181" y="194"/>
                  </a:lnTo>
                  <a:lnTo>
                    <a:pt x="184" y="198"/>
                  </a:lnTo>
                  <a:lnTo>
                    <a:pt x="184" y="198"/>
                  </a:lnTo>
                  <a:lnTo>
                    <a:pt x="188" y="200"/>
                  </a:lnTo>
                  <a:lnTo>
                    <a:pt x="190" y="200"/>
                  </a:lnTo>
                  <a:lnTo>
                    <a:pt x="194" y="200"/>
                  </a:lnTo>
                  <a:lnTo>
                    <a:pt x="195" y="198"/>
                  </a:lnTo>
                  <a:lnTo>
                    <a:pt x="196" y="197"/>
                  </a:lnTo>
                  <a:lnTo>
                    <a:pt x="197" y="194"/>
                  </a:lnTo>
                  <a:lnTo>
                    <a:pt x="197" y="189"/>
                  </a:lnTo>
                  <a:lnTo>
                    <a:pt x="196" y="182"/>
                  </a:lnTo>
                  <a:lnTo>
                    <a:pt x="195" y="176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7" y="175"/>
                  </a:lnTo>
                  <a:lnTo>
                    <a:pt x="207" y="184"/>
                  </a:lnTo>
                  <a:lnTo>
                    <a:pt x="214" y="189"/>
                  </a:lnTo>
                  <a:lnTo>
                    <a:pt x="220" y="192"/>
                  </a:lnTo>
                  <a:lnTo>
                    <a:pt x="226" y="194"/>
                  </a:lnTo>
                  <a:lnTo>
                    <a:pt x="229" y="193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3" y="190"/>
                  </a:lnTo>
                  <a:lnTo>
                    <a:pt x="234" y="187"/>
                  </a:lnTo>
                  <a:lnTo>
                    <a:pt x="234" y="182"/>
                  </a:lnTo>
                  <a:lnTo>
                    <a:pt x="232" y="176"/>
                  </a:lnTo>
                  <a:lnTo>
                    <a:pt x="229" y="169"/>
                  </a:lnTo>
                  <a:lnTo>
                    <a:pt x="221" y="157"/>
                  </a:lnTo>
                  <a:lnTo>
                    <a:pt x="216" y="152"/>
                  </a:lnTo>
                  <a:lnTo>
                    <a:pt x="216" y="152"/>
                  </a:lnTo>
                  <a:lnTo>
                    <a:pt x="224" y="159"/>
                  </a:lnTo>
                  <a:lnTo>
                    <a:pt x="242" y="176"/>
                  </a:lnTo>
                  <a:lnTo>
                    <a:pt x="253" y="183"/>
                  </a:lnTo>
                  <a:lnTo>
                    <a:pt x="262" y="190"/>
                  </a:lnTo>
                  <a:lnTo>
                    <a:pt x="267" y="191"/>
                  </a:lnTo>
                  <a:lnTo>
                    <a:pt x="271" y="192"/>
                  </a:lnTo>
                  <a:lnTo>
                    <a:pt x="275" y="192"/>
                  </a:lnTo>
                  <a:lnTo>
                    <a:pt x="277" y="191"/>
                  </a:lnTo>
                  <a:lnTo>
                    <a:pt x="277" y="191"/>
                  </a:lnTo>
                  <a:lnTo>
                    <a:pt x="280" y="187"/>
                  </a:lnTo>
                  <a:lnTo>
                    <a:pt x="281" y="184"/>
                  </a:lnTo>
                  <a:lnTo>
                    <a:pt x="281" y="180"/>
                  </a:lnTo>
                  <a:lnTo>
                    <a:pt x="280" y="177"/>
                  </a:lnTo>
                  <a:lnTo>
                    <a:pt x="277" y="171"/>
                  </a:lnTo>
                  <a:lnTo>
                    <a:pt x="275" y="170"/>
                  </a:lnTo>
                  <a:lnTo>
                    <a:pt x="275" y="170"/>
                  </a:lnTo>
                  <a:lnTo>
                    <a:pt x="279" y="171"/>
                  </a:lnTo>
                  <a:lnTo>
                    <a:pt x="288" y="175"/>
                  </a:lnTo>
                  <a:lnTo>
                    <a:pt x="294" y="175"/>
                  </a:lnTo>
                  <a:lnTo>
                    <a:pt x="299" y="175"/>
                  </a:lnTo>
                  <a:lnTo>
                    <a:pt x="303" y="173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7" y="167"/>
                  </a:lnTo>
                  <a:lnTo>
                    <a:pt x="307" y="165"/>
                  </a:lnTo>
                  <a:lnTo>
                    <a:pt x="305" y="159"/>
                  </a:lnTo>
                  <a:lnTo>
                    <a:pt x="301" y="154"/>
                  </a:lnTo>
                  <a:lnTo>
                    <a:pt x="296" y="149"/>
                  </a:lnTo>
                  <a:lnTo>
                    <a:pt x="286" y="140"/>
                  </a:lnTo>
                  <a:lnTo>
                    <a:pt x="281" y="137"/>
                  </a:lnTo>
                  <a:lnTo>
                    <a:pt x="281" y="137"/>
                  </a:lnTo>
                  <a:lnTo>
                    <a:pt x="287" y="137"/>
                  </a:lnTo>
                  <a:lnTo>
                    <a:pt x="297" y="138"/>
                  </a:lnTo>
                  <a:lnTo>
                    <a:pt x="303" y="137"/>
                  </a:lnTo>
                  <a:lnTo>
                    <a:pt x="307" y="135"/>
                  </a:lnTo>
                  <a:lnTo>
                    <a:pt x="308" y="134"/>
                  </a:lnTo>
                  <a:lnTo>
                    <a:pt x="309" y="131"/>
                  </a:lnTo>
                  <a:lnTo>
                    <a:pt x="310" y="129"/>
                  </a:lnTo>
                  <a:lnTo>
                    <a:pt x="310" y="127"/>
                  </a:lnTo>
                  <a:lnTo>
                    <a:pt x="310" y="127"/>
                  </a:lnTo>
                  <a:close/>
                </a:path>
              </a:pathLst>
            </a:custGeom>
            <a:solidFill>
              <a:srgbClr val="926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3"/>
            <p:cNvSpPr>
              <a:spLocks/>
            </p:cNvSpPr>
            <p:nvPr/>
          </p:nvSpPr>
          <p:spPr bwMode="auto">
            <a:xfrm flipH="1">
              <a:off x="6854650" y="2865668"/>
              <a:ext cx="355806" cy="137284"/>
            </a:xfrm>
            <a:custGeom>
              <a:avLst/>
              <a:gdLst>
                <a:gd name="T0" fmla="*/ 193 w 339"/>
                <a:gd name="T1" fmla="*/ 0 h 153"/>
                <a:gd name="T2" fmla="*/ 339 w 339"/>
                <a:gd name="T3" fmla="*/ 67 h 153"/>
                <a:gd name="T4" fmla="*/ 146 w 339"/>
                <a:gd name="T5" fmla="*/ 153 h 153"/>
                <a:gd name="T6" fmla="*/ 0 w 339"/>
                <a:gd name="T7" fmla="*/ 87 h 153"/>
                <a:gd name="T8" fmla="*/ 193 w 33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3">
                  <a:moveTo>
                    <a:pt x="193" y="0"/>
                  </a:moveTo>
                  <a:lnTo>
                    <a:pt x="339" y="67"/>
                  </a:lnTo>
                  <a:lnTo>
                    <a:pt x="146" y="153"/>
                  </a:lnTo>
                  <a:lnTo>
                    <a:pt x="0" y="8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4"/>
            <p:cNvSpPr>
              <a:spLocks/>
            </p:cNvSpPr>
            <p:nvPr/>
          </p:nvSpPr>
          <p:spPr bwMode="auto">
            <a:xfrm flipH="1">
              <a:off x="6854650" y="2921830"/>
              <a:ext cx="199751" cy="99843"/>
            </a:xfrm>
            <a:custGeom>
              <a:avLst/>
              <a:gdLst>
                <a:gd name="T0" fmla="*/ 0 w 193"/>
                <a:gd name="T1" fmla="*/ 107 h 107"/>
                <a:gd name="T2" fmla="*/ 193 w 193"/>
                <a:gd name="T3" fmla="*/ 20 h 107"/>
                <a:gd name="T4" fmla="*/ 193 w 193"/>
                <a:gd name="T5" fmla="*/ 0 h 107"/>
                <a:gd name="T6" fmla="*/ 0 w 193"/>
                <a:gd name="T7" fmla="*/ 86 h 107"/>
                <a:gd name="T8" fmla="*/ 0 w 193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7">
                  <a:moveTo>
                    <a:pt x="0" y="107"/>
                  </a:moveTo>
                  <a:lnTo>
                    <a:pt x="193" y="20"/>
                  </a:lnTo>
                  <a:lnTo>
                    <a:pt x="193" y="0"/>
                  </a:lnTo>
                  <a:lnTo>
                    <a:pt x="0" y="8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5"/>
            <p:cNvSpPr>
              <a:spLocks/>
            </p:cNvSpPr>
            <p:nvPr/>
          </p:nvSpPr>
          <p:spPr bwMode="auto">
            <a:xfrm flipH="1">
              <a:off x="7054401" y="2940550"/>
              <a:ext cx="156055" cy="81122"/>
            </a:xfrm>
            <a:custGeom>
              <a:avLst/>
              <a:gdLst>
                <a:gd name="T0" fmla="*/ 146 w 146"/>
                <a:gd name="T1" fmla="*/ 87 h 87"/>
                <a:gd name="T2" fmla="*/ 0 w 146"/>
                <a:gd name="T3" fmla="*/ 20 h 87"/>
                <a:gd name="T4" fmla="*/ 0 w 146"/>
                <a:gd name="T5" fmla="*/ 0 h 87"/>
                <a:gd name="T6" fmla="*/ 146 w 146"/>
                <a:gd name="T7" fmla="*/ 66 h 87"/>
                <a:gd name="T8" fmla="*/ 146 w 146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7">
                  <a:moveTo>
                    <a:pt x="146" y="87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46" y="66"/>
                  </a:lnTo>
                  <a:lnTo>
                    <a:pt x="146" y="8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6"/>
            <p:cNvSpPr>
              <a:spLocks noEditPoints="1"/>
            </p:cNvSpPr>
            <p:nvPr/>
          </p:nvSpPr>
          <p:spPr bwMode="auto">
            <a:xfrm flipH="1">
              <a:off x="9388985" y="3620728"/>
              <a:ext cx="461923" cy="193445"/>
            </a:xfrm>
            <a:custGeom>
              <a:avLst/>
              <a:gdLst>
                <a:gd name="T0" fmla="*/ 236 w 442"/>
                <a:gd name="T1" fmla="*/ 170 h 221"/>
                <a:gd name="T2" fmla="*/ 208 w 442"/>
                <a:gd name="T3" fmla="*/ 157 h 221"/>
                <a:gd name="T4" fmla="*/ 243 w 442"/>
                <a:gd name="T5" fmla="*/ 0 h 221"/>
                <a:gd name="T6" fmla="*/ 283 w 442"/>
                <a:gd name="T7" fmla="*/ 5 h 221"/>
                <a:gd name="T8" fmla="*/ 321 w 442"/>
                <a:gd name="T9" fmla="*/ 15 h 221"/>
                <a:gd name="T10" fmla="*/ 355 w 442"/>
                <a:gd name="T11" fmla="*/ 27 h 221"/>
                <a:gd name="T12" fmla="*/ 384 w 442"/>
                <a:gd name="T13" fmla="*/ 42 h 221"/>
                <a:gd name="T14" fmla="*/ 408 w 442"/>
                <a:gd name="T15" fmla="*/ 59 h 221"/>
                <a:gd name="T16" fmla="*/ 426 w 442"/>
                <a:gd name="T17" fmla="*/ 78 h 221"/>
                <a:gd name="T18" fmla="*/ 437 w 442"/>
                <a:gd name="T19" fmla="*/ 100 h 221"/>
                <a:gd name="T20" fmla="*/ 442 w 442"/>
                <a:gd name="T21" fmla="*/ 123 h 221"/>
                <a:gd name="T22" fmla="*/ 442 w 442"/>
                <a:gd name="T23" fmla="*/ 130 h 221"/>
                <a:gd name="T24" fmla="*/ 438 w 442"/>
                <a:gd name="T25" fmla="*/ 144 h 221"/>
                <a:gd name="T26" fmla="*/ 431 w 442"/>
                <a:gd name="T27" fmla="*/ 158 h 221"/>
                <a:gd name="T28" fmla="*/ 421 w 442"/>
                <a:gd name="T29" fmla="*/ 172 h 221"/>
                <a:gd name="T30" fmla="*/ 402 w 442"/>
                <a:gd name="T31" fmla="*/ 191 h 221"/>
                <a:gd name="T32" fmla="*/ 367 w 442"/>
                <a:gd name="T33" fmla="*/ 212 h 221"/>
                <a:gd name="T34" fmla="*/ 317 w 442"/>
                <a:gd name="T35" fmla="*/ 207 h 221"/>
                <a:gd name="T36" fmla="*/ 321 w 442"/>
                <a:gd name="T37" fmla="*/ 208 h 221"/>
                <a:gd name="T38" fmla="*/ 332 w 442"/>
                <a:gd name="T39" fmla="*/ 207 h 221"/>
                <a:gd name="T40" fmla="*/ 347 w 442"/>
                <a:gd name="T41" fmla="*/ 197 h 221"/>
                <a:gd name="T42" fmla="*/ 353 w 442"/>
                <a:gd name="T43" fmla="*/ 190 h 221"/>
                <a:gd name="T44" fmla="*/ 355 w 442"/>
                <a:gd name="T45" fmla="*/ 183 h 221"/>
                <a:gd name="T46" fmla="*/ 356 w 442"/>
                <a:gd name="T47" fmla="*/ 170 h 221"/>
                <a:gd name="T48" fmla="*/ 352 w 442"/>
                <a:gd name="T49" fmla="*/ 158 h 221"/>
                <a:gd name="T50" fmla="*/ 343 w 442"/>
                <a:gd name="T51" fmla="*/ 149 h 221"/>
                <a:gd name="T52" fmla="*/ 283 w 442"/>
                <a:gd name="T53" fmla="*/ 118 h 221"/>
                <a:gd name="T54" fmla="*/ 333 w 442"/>
                <a:gd name="T55" fmla="*/ 95 h 221"/>
                <a:gd name="T56" fmla="*/ 343 w 442"/>
                <a:gd name="T57" fmla="*/ 86 h 221"/>
                <a:gd name="T58" fmla="*/ 350 w 442"/>
                <a:gd name="T59" fmla="*/ 74 h 221"/>
                <a:gd name="T60" fmla="*/ 351 w 442"/>
                <a:gd name="T61" fmla="*/ 62 h 221"/>
                <a:gd name="T62" fmla="*/ 347 w 442"/>
                <a:gd name="T63" fmla="*/ 49 h 221"/>
                <a:gd name="T64" fmla="*/ 344 w 442"/>
                <a:gd name="T65" fmla="*/ 45 h 221"/>
                <a:gd name="T66" fmla="*/ 334 w 442"/>
                <a:gd name="T67" fmla="*/ 36 h 221"/>
                <a:gd name="T68" fmla="*/ 316 w 442"/>
                <a:gd name="T69" fmla="*/ 31 h 221"/>
                <a:gd name="T70" fmla="*/ 308 w 442"/>
                <a:gd name="T71" fmla="*/ 32 h 221"/>
                <a:gd name="T72" fmla="*/ 243 w 442"/>
                <a:gd name="T73" fmla="*/ 64 h 221"/>
                <a:gd name="T74" fmla="*/ 173 w 442"/>
                <a:gd name="T75" fmla="*/ 0 h 221"/>
                <a:gd name="T76" fmla="*/ 113 w 442"/>
                <a:gd name="T77" fmla="*/ 37 h 221"/>
                <a:gd name="T78" fmla="*/ 105 w 442"/>
                <a:gd name="T79" fmla="*/ 34 h 221"/>
                <a:gd name="T80" fmla="*/ 97 w 442"/>
                <a:gd name="T81" fmla="*/ 33 h 221"/>
                <a:gd name="T82" fmla="*/ 79 w 442"/>
                <a:gd name="T83" fmla="*/ 38 h 221"/>
                <a:gd name="T84" fmla="*/ 69 w 442"/>
                <a:gd name="T85" fmla="*/ 48 h 221"/>
                <a:gd name="T86" fmla="*/ 66 w 442"/>
                <a:gd name="T87" fmla="*/ 51 h 221"/>
                <a:gd name="T88" fmla="*/ 62 w 442"/>
                <a:gd name="T89" fmla="*/ 64 h 221"/>
                <a:gd name="T90" fmla="*/ 65 w 442"/>
                <a:gd name="T91" fmla="*/ 77 h 221"/>
                <a:gd name="T92" fmla="*/ 71 w 442"/>
                <a:gd name="T93" fmla="*/ 88 h 221"/>
                <a:gd name="T94" fmla="*/ 81 w 442"/>
                <a:gd name="T95" fmla="*/ 97 h 221"/>
                <a:gd name="T96" fmla="*/ 129 w 442"/>
                <a:gd name="T97" fmla="*/ 122 h 221"/>
                <a:gd name="T98" fmla="*/ 0 w 442"/>
                <a:gd name="T99" fmla="*/ 62 h 221"/>
                <a:gd name="T100" fmla="*/ 31 w 442"/>
                <a:gd name="T101" fmla="*/ 38 h 221"/>
                <a:gd name="T102" fmla="*/ 71 w 442"/>
                <a:gd name="T103" fmla="*/ 20 h 221"/>
                <a:gd name="T104" fmla="*/ 120 w 442"/>
                <a:gd name="T105" fmla="*/ 7 h 221"/>
                <a:gd name="T106" fmla="*/ 173 w 442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221">
                  <a:moveTo>
                    <a:pt x="208" y="157"/>
                  </a:moveTo>
                  <a:lnTo>
                    <a:pt x="236" y="170"/>
                  </a:lnTo>
                  <a:lnTo>
                    <a:pt x="207" y="157"/>
                  </a:lnTo>
                  <a:lnTo>
                    <a:pt x="208" y="157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63" y="2"/>
                  </a:lnTo>
                  <a:lnTo>
                    <a:pt x="283" y="5"/>
                  </a:lnTo>
                  <a:lnTo>
                    <a:pt x="302" y="9"/>
                  </a:lnTo>
                  <a:lnTo>
                    <a:pt x="321" y="15"/>
                  </a:lnTo>
                  <a:lnTo>
                    <a:pt x="338" y="20"/>
                  </a:lnTo>
                  <a:lnTo>
                    <a:pt x="355" y="27"/>
                  </a:lnTo>
                  <a:lnTo>
                    <a:pt x="370" y="34"/>
                  </a:lnTo>
                  <a:lnTo>
                    <a:pt x="384" y="42"/>
                  </a:lnTo>
                  <a:lnTo>
                    <a:pt x="397" y="50"/>
                  </a:lnTo>
                  <a:lnTo>
                    <a:pt x="408" y="59"/>
                  </a:lnTo>
                  <a:lnTo>
                    <a:pt x="418" y="69"/>
                  </a:lnTo>
                  <a:lnTo>
                    <a:pt x="426" y="78"/>
                  </a:lnTo>
                  <a:lnTo>
                    <a:pt x="433" y="89"/>
                  </a:lnTo>
                  <a:lnTo>
                    <a:pt x="437" y="100"/>
                  </a:lnTo>
                  <a:lnTo>
                    <a:pt x="440" y="111"/>
                  </a:lnTo>
                  <a:lnTo>
                    <a:pt x="442" y="123"/>
                  </a:lnTo>
                  <a:lnTo>
                    <a:pt x="442" y="123"/>
                  </a:lnTo>
                  <a:lnTo>
                    <a:pt x="442" y="130"/>
                  </a:lnTo>
                  <a:lnTo>
                    <a:pt x="439" y="138"/>
                  </a:lnTo>
                  <a:lnTo>
                    <a:pt x="438" y="144"/>
                  </a:lnTo>
                  <a:lnTo>
                    <a:pt x="435" y="152"/>
                  </a:lnTo>
                  <a:lnTo>
                    <a:pt x="431" y="158"/>
                  </a:lnTo>
                  <a:lnTo>
                    <a:pt x="427" y="166"/>
                  </a:lnTo>
                  <a:lnTo>
                    <a:pt x="421" y="172"/>
                  </a:lnTo>
                  <a:lnTo>
                    <a:pt x="416" y="179"/>
                  </a:lnTo>
                  <a:lnTo>
                    <a:pt x="402" y="191"/>
                  </a:lnTo>
                  <a:lnTo>
                    <a:pt x="387" y="203"/>
                  </a:lnTo>
                  <a:lnTo>
                    <a:pt x="367" y="212"/>
                  </a:lnTo>
                  <a:lnTo>
                    <a:pt x="347" y="221"/>
                  </a:lnTo>
                  <a:lnTo>
                    <a:pt x="317" y="207"/>
                  </a:lnTo>
                  <a:lnTo>
                    <a:pt x="317" y="207"/>
                  </a:lnTo>
                  <a:lnTo>
                    <a:pt x="321" y="208"/>
                  </a:lnTo>
                  <a:lnTo>
                    <a:pt x="321" y="208"/>
                  </a:lnTo>
                  <a:lnTo>
                    <a:pt x="332" y="207"/>
                  </a:lnTo>
                  <a:lnTo>
                    <a:pt x="339" y="203"/>
                  </a:lnTo>
                  <a:lnTo>
                    <a:pt x="347" y="197"/>
                  </a:lnTo>
                  <a:lnTo>
                    <a:pt x="351" y="193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3"/>
                  </a:lnTo>
                  <a:lnTo>
                    <a:pt x="356" y="177"/>
                  </a:lnTo>
                  <a:lnTo>
                    <a:pt x="356" y="170"/>
                  </a:lnTo>
                  <a:lnTo>
                    <a:pt x="354" y="164"/>
                  </a:lnTo>
                  <a:lnTo>
                    <a:pt x="352" y="158"/>
                  </a:lnTo>
                  <a:lnTo>
                    <a:pt x="348" y="153"/>
                  </a:lnTo>
                  <a:lnTo>
                    <a:pt x="343" y="149"/>
                  </a:lnTo>
                  <a:lnTo>
                    <a:pt x="337" y="144"/>
                  </a:lnTo>
                  <a:lnTo>
                    <a:pt x="283" y="118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8" y="90"/>
                  </a:lnTo>
                  <a:lnTo>
                    <a:pt x="343" y="86"/>
                  </a:lnTo>
                  <a:lnTo>
                    <a:pt x="347" y="81"/>
                  </a:lnTo>
                  <a:lnTo>
                    <a:pt x="350" y="74"/>
                  </a:lnTo>
                  <a:lnTo>
                    <a:pt x="351" y="69"/>
                  </a:lnTo>
                  <a:lnTo>
                    <a:pt x="351" y="62"/>
                  </a:lnTo>
                  <a:lnTo>
                    <a:pt x="350" y="56"/>
                  </a:lnTo>
                  <a:lnTo>
                    <a:pt x="347" y="49"/>
                  </a:lnTo>
                  <a:lnTo>
                    <a:pt x="347" y="49"/>
                  </a:lnTo>
                  <a:lnTo>
                    <a:pt x="344" y="45"/>
                  </a:lnTo>
                  <a:lnTo>
                    <a:pt x="342" y="42"/>
                  </a:lnTo>
                  <a:lnTo>
                    <a:pt x="334" y="36"/>
                  </a:lnTo>
                  <a:lnTo>
                    <a:pt x="326" y="33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08" y="32"/>
                  </a:lnTo>
                  <a:lnTo>
                    <a:pt x="300" y="35"/>
                  </a:lnTo>
                  <a:lnTo>
                    <a:pt x="243" y="64"/>
                  </a:lnTo>
                  <a:lnTo>
                    <a:pt x="243" y="0"/>
                  </a:lnTo>
                  <a:close/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7"/>
            <p:cNvSpPr>
              <a:spLocks/>
            </p:cNvSpPr>
            <p:nvPr/>
          </p:nvSpPr>
          <p:spPr bwMode="auto">
            <a:xfrm flipH="1">
              <a:off x="9601220" y="3758011"/>
              <a:ext cx="31211" cy="12480"/>
            </a:xfrm>
            <a:custGeom>
              <a:avLst/>
              <a:gdLst>
                <a:gd name="T0" fmla="*/ 1 w 29"/>
                <a:gd name="T1" fmla="*/ 0 h 13"/>
                <a:gd name="T2" fmla="*/ 29 w 29"/>
                <a:gd name="T3" fmla="*/ 13 h 13"/>
                <a:gd name="T4" fmla="*/ 0 w 29"/>
                <a:gd name="T5" fmla="*/ 0 h 13"/>
                <a:gd name="T6" fmla="*/ 1 w 2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3">
                  <a:moveTo>
                    <a:pt x="1" y="0"/>
                  </a:moveTo>
                  <a:lnTo>
                    <a:pt x="29" y="1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8"/>
            <p:cNvSpPr>
              <a:spLocks/>
            </p:cNvSpPr>
            <p:nvPr/>
          </p:nvSpPr>
          <p:spPr bwMode="auto">
            <a:xfrm flipH="1">
              <a:off x="9388985" y="3620728"/>
              <a:ext cx="205993" cy="193445"/>
            </a:xfrm>
            <a:custGeom>
              <a:avLst/>
              <a:gdLst>
                <a:gd name="T0" fmla="*/ 0 w 199"/>
                <a:gd name="T1" fmla="*/ 0 h 221"/>
                <a:gd name="T2" fmla="*/ 40 w 199"/>
                <a:gd name="T3" fmla="*/ 5 h 221"/>
                <a:gd name="T4" fmla="*/ 78 w 199"/>
                <a:gd name="T5" fmla="*/ 15 h 221"/>
                <a:gd name="T6" fmla="*/ 112 w 199"/>
                <a:gd name="T7" fmla="*/ 27 h 221"/>
                <a:gd name="T8" fmla="*/ 141 w 199"/>
                <a:gd name="T9" fmla="*/ 42 h 221"/>
                <a:gd name="T10" fmla="*/ 165 w 199"/>
                <a:gd name="T11" fmla="*/ 59 h 221"/>
                <a:gd name="T12" fmla="*/ 183 w 199"/>
                <a:gd name="T13" fmla="*/ 78 h 221"/>
                <a:gd name="T14" fmla="*/ 194 w 199"/>
                <a:gd name="T15" fmla="*/ 100 h 221"/>
                <a:gd name="T16" fmla="*/ 199 w 199"/>
                <a:gd name="T17" fmla="*/ 123 h 221"/>
                <a:gd name="T18" fmla="*/ 199 w 199"/>
                <a:gd name="T19" fmla="*/ 130 h 221"/>
                <a:gd name="T20" fmla="*/ 195 w 199"/>
                <a:gd name="T21" fmla="*/ 144 h 221"/>
                <a:gd name="T22" fmla="*/ 188 w 199"/>
                <a:gd name="T23" fmla="*/ 158 h 221"/>
                <a:gd name="T24" fmla="*/ 178 w 199"/>
                <a:gd name="T25" fmla="*/ 172 h 221"/>
                <a:gd name="T26" fmla="*/ 159 w 199"/>
                <a:gd name="T27" fmla="*/ 191 h 221"/>
                <a:gd name="T28" fmla="*/ 124 w 199"/>
                <a:gd name="T29" fmla="*/ 212 h 221"/>
                <a:gd name="T30" fmla="*/ 74 w 199"/>
                <a:gd name="T31" fmla="*/ 207 h 221"/>
                <a:gd name="T32" fmla="*/ 78 w 199"/>
                <a:gd name="T33" fmla="*/ 208 h 221"/>
                <a:gd name="T34" fmla="*/ 89 w 199"/>
                <a:gd name="T35" fmla="*/ 207 h 221"/>
                <a:gd name="T36" fmla="*/ 104 w 199"/>
                <a:gd name="T37" fmla="*/ 197 h 221"/>
                <a:gd name="T38" fmla="*/ 110 w 199"/>
                <a:gd name="T39" fmla="*/ 190 h 221"/>
                <a:gd name="T40" fmla="*/ 112 w 199"/>
                <a:gd name="T41" fmla="*/ 183 h 221"/>
                <a:gd name="T42" fmla="*/ 113 w 199"/>
                <a:gd name="T43" fmla="*/ 170 h 221"/>
                <a:gd name="T44" fmla="*/ 109 w 199"/>
                <a:gd name="T45" fmla="*/ 158 h 221"/>
                <a:gd name="T46" fmla="*/ 100 w 199"/>
                <a:gd name="T47" fmla="*/ 149 h 221"/>
                <a:gd name="T48" fmla="*/ 40 w 199"/>
                <a:gd name="T49" fmla="*/ 118 h 221"/>
                <a:gd name="T50" fmla="*/ 90 w 199"/>
                <a:gd name="T51" fmla="*/ 95 h 221"/>
                <a:gd name="T52" fmla="*/ 100 w 199"/>
                <a:gd name="T53" fmla="*/ 86 h 221"/>
                <a:gd name="T54" fmla="*/ 107 w 199"/>
                <a:gd name="T55" fmla="*/ 74 h 221"/>
                <a:gd name="T56" fmla="*/ 108 w 199"/>
                <a:gd name="T57" fmla="*/ 62 h 221"/>
                <a:gd name="T58" fmla="*/ 104 w 199"/>
                <a:gd name="T59" fmla="*/ 49 h 221"/>
                <a:gd name="T60" fmla="*/ 101 w 199"/>
                <a:gd name="T61" fmla="*/ 45 h 221"/>
                <a:gd name="T62" fmla="*/ 91 w 199"/>
                <a:gd name="T63" fmla="*/ 36 h 221"/>
                <a:gd name="T64" fmla="*/ 73 w 199"/>
                <a:gd name="T65" fmla="*/ 31 h 221"/>
                <a:gd name="T66" fmla="*/ 65 w 199"/>
                <a:gd name="T67" fmla="*/ 32 h 221"/>
                <a:gd name="T68" fmla="*/ 0 w 199"/>
                <a:gd name="T69" fmla="*/ 6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21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59" y="9"/>
                  </a:lnTo>
                  <a:lnTo>
                    <a:pt x="78" y="15"/>
                  </a:lnTo>
                  <a:lnTo>
                    <a:pt x="95" y="20"/>
                  </a:lnTo>
                  <a:lnTo>
                    <a:pt x="112" y="27"/>
                  </a:lnTo>
                  <a:lnTo>
                    <a:pt x="127" y="34"/>
                  </a:lnTo>
                  <a:lnTo>
                    <a:pt x="141" y="42"/>
                  </a:lnTo>
                  <a:lnTo>
                    <a:pt x="154" y="50"/>
                  </a:lnTo>
                  <a:lnTo>
                    <a:pt x="165" y="59"/>
                  </a:lnTo>
                  <a:lnTo>
                    <a:pt x="175" y="69"/>
                  </a:lnTo>
                  <a:lnTo>
                    <a:pt x="183" y="78"/>
                  </a:lnTo>
                  <a:lnTo>
                    <a:pt x="190" y="89"/>
                  </a:lnTo>
                  <a:lnTo>
                    <a:pt x="194" y="100"/>
                  </a:lnTo>
                  <a:lnTo>
                    <a:pt x="197" y="111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30"/>
                  </a:lnTo>
                  <a:lnTo>
                    <a:pt x="196" y="138"/>
                  </a:lnTo>
                  <a:lnTo>
                    <a:pt x="195" y="144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3" y="179"/>
                  </a:lnTo>
                  <a:lnTo>
                    <a:pt x="159" y="191"/>
                  </a:lnTo>
                  <a:lnTo>
                    <a:pt x="144" y="203"/>
                  </a:lnTo>
                  <a:lnTo>
                    <a:pt x="124" y="212"/>
                  </a:lnTo>
                  <a:lnTo>
                    <a:pt x="104" y="221"/>
                  </a:lnTo>
                  <a:lnTo>
                    <a:pt x="74" y="207"/>
                  </a:lnTo>
                  <a:lnTo>
                    <a:pt x="74" y="207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9" y="207"/>
                  </a:lnTo>
                  <a:lnTo>
                    <a:pt x="96" y="203"/>
                  </a:lnTo>
                  <a:lnTo>
                    <a:pt x="104" y="197"/>
                  </a:lnTo>
                  <a:lnTo>
                    <a:pt x="108" y="193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2" y="183"/>
                  </a:lnTo>
                  <a:lnTo>
                    <a:pt x="113" y="177"/>
                  </a:lnTo>
                  <a:lnTo>
                    <a:pt x="113" y="170"/>
                  </a:lnTo>
                  <a:lnTo>
                    <a:pt x="111" y="164"/>
                  </a:lnTo>
                  <a:lnTo>
                    <a:pt x="109" y="158"/>
                  </a:lnTo>
                  <a:lnTo>
                    <a:pt x="105" y="153"/>
                  </a:lnTo>
                  <a:lnTo>
                    <a:pt x="100" y="149"/>
                  </a:lnTo>
                  <a:lnTo>
                    <a:pt x="94" y="144"/>
                  </a:lnTo>
                  <a:lnTo>
                    <a:pt x="40" y="118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5" y="90"/>
                  </a:lnTo>
                  <a:lnTo>
                    <a:pt x="100" y="86"/>
                  </a:lnTo>
                  <a:lnTo>
                    <a:pt x="104" y="81"/>
                  </a:lnTo>
                  <a:lnTo>
                    <a:pt x="107" y="74"/>
                  </a:lnTo>
                  <a:lnTo>
                    <a:pt x="108" y="69"/>
                  </a:lnTo>
                  <a:lnTo>
                    <a:pt x="108" y="62"/>
                  </a:lnTo>
                  <a:lnTo>
                    <a:pt x="107" y="56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1" y="36"/>
                  </a:lnTo>
                  <a:lnTo>
                    <a:pt x="83" y="33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65" y="32"/>
                  </a:lnTo>
                  <a:lnTo>
                    <a:pt x="57" y="35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9"/>
            <p:cNvSpPr>
              <a:spLocks/>
            </p:cNvSpPr>
            <p:nvPr/>
          </p:nvSpPr>
          <p:spPr bwMode="auto">
            <a:xfrm flipH="1">
              <a:off x="9669884" y="3620728"/>
              <a:ext cx="181024" cy="106083"/>
            </a:xfrm>
            <a:custGeom>
              <a:avLst/>
              <a:gdLst>
                <a:gd name="T0" fmla="*/ 173 w 173"/>
                <a:gd name="T1" fmla="*/ 0 h 122"/>
                <a:gd name="T2" fmla="*/ 173 w 173"/>
                <a:gd name="T3" fmla="*/ 67 h 122"/>
                <a:gd name="T4" fmla="*/ 113 w 173"/>
                <a:gd name="T5" fmla="*/ 37 h 122"/>
                <a:gd name="T6" fmla="*/ 113 w 173"/>
                <a:gd name="T7" fmla="*/ 37 h 122"/>
                <a:gd name="T8" fmla="*/ 105 w 173"/>
                <a:gd name="T9" fmla="*/ 34 h 122"/>
                <a:gd name="T10" fmla="*/ 97 w 173"/>
                <a:gd name="T11" fmla="*/ 33 h 122"/>
                <a:gd name="T12" fmla="*/ 97 w 173"/>
                <a:gd name="T13" fmla="*/ 33 h 122"/>
                <a:gd name="T14" fmla="*/ 88 w 173"/>
                <a:gd name="T15" fmla="*/ 35 h 122"/>
                <a:gd name="T16" fmla="*/ 79 w 173"/>
                <a:gd name="T17" fmla="*/ 38 h 122"/>
                <a:gd name="T18" fmla="*/ 71 w 173"/>
                <a:gd name="T19" fmla="*/ 44 h 122"/>
                <a:gd name="T20" fmla="*/ 69 w 173"/>
                <a:gd name="T21" fmla="*/ 48 h 122"/>
                <a:gd name="T22" fmla="*/ 66 w 173"/>
                <a:gd name="T23" fmla="*/ 51 h 122"/>
                <a:gd name="T24" fmla="*/ 66 w 173"/>
                <a:gd name="T25" fmla="*/ 51 h 122"/>
                <a:gd name="T26" fmla="*/ 63 w 173"/>
                <a:gd name="T27" fmla="*/ 58 h 122"/>
                <a:gd name="T28" fmla="*/ 62 w 173"/>
                <a:gd name="T29" fmla="*/ 64 h 122"/>
                <a:gd name="T30" fmla="*/ 63 w 173"/>
                <a:gd name="T31" fmla="*/ 71 h 122"/>
                <a:gd name="T32" fmla="*/ 65 w 173"/>
                <a:gd name="T33" fmla="*/ 77 h 122"/>
                <a:gd name="T34" fmla="*/ 67 w 173"/>
                <a:gd name="T35" fmla="*/ 83 h 122"/>
                <a:gd name="T36" fmla="*/ 71 w 173"/>
                <a:gd name="T37" fmla="*/ 88 h 122"/>
                <a:gd name="T38" fmla="*/ 76 w 173"/>
                <a:gd name="T39" fmla="*/ 92 h 122"/>
                <a:gd name="T40" fmla="*/ 81 w 173"/>
                <a:gd name="T41" fmla="*/ 97 h 122"/>
                <a:gd name="T42" fmla="*/ 131 w 173"/>
                <a:gd name="T43" fmla="*/ 121 h 122"/>
                <a:gd name="T44" fmla="*/ 129 w 173"/>
                <a:gd name="T45" fmla="*/ 122 h 122"/>
                <a:gd name="T46" fmla="*/ 0 w 173"/>
                <a:gd name="T47" fmla="*/ 62 h 122"/>
                <a:gd name="T48" fmla="*/ 0 w 173"/>
                <a:gd name="T49" fmla="*/ 62 h 122"/>
                <a:gd name="T50" fmla="*/ 14 w 173"/>
                <a:gd name="T51" fmla="*/ 50 h 122"/>
                <a:gd name="T52" fmla="*/ 31 w 173"/>
                <a:gd name="T53" fmla="*/ 38 h 122"/>
                <a:gd name="T54" fmla="*/ 50 w 173"/>
                <a:gd name="T55" fmla="*/ 29 h 122"/>
                <a:gd name="T56" fmla="*/ 71 w 173"/>
                <a:gd name="T57" fmla="*/ 20 h 122"/>
                <a:gd name="T58" fmla="*/ 95 w 173"/>
                <a:gd name="T59" fmla="*/ 13 h 122"/>
                <a:gd name="T60" fmla="*/ 120 w 173"/>
                <a:gd name="T61" fmla="*/ 7 h 122"/>
                <a:gd name="T62" fmla="*/ 145 w 173"/>
                <a:gd name="T63" fmla="*/ 3 h 122"/>
                <a:gd name="T64" fmla="*/ 173 w 173"/>
                <a:gd name="T6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122"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0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1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2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3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4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5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6"/>
            <p:cNvSpPr>
              <a:spLocks/>
            </p:cNvSpPr>
            <p:nvPr/>
          </p:nvSpPr>
          <p:spPr bwMode="auto">
            <a:xfrm flipH="1">
              <a:off x="9445165" y="3202637"/>
              <a:ext cx="106117" cy="249606"/>
            </a:xfrm>
            <a:custGeom>
              <a:avLst/>
              <a:gdLst>
                <a:gd name="T0" fmla="*/ 101 w 101"/>
                <a:gd name="T1" fmla="*/ 276 h 277"/>
                <a:gd name="T2" fmla="*/ 101 w 101"/>
                <a:gd name="T3" fmla="*/ 276 h 277"/>
                <a:gd name="T4" fmla="*/ 95 w 101"/>
                <a:gd name="T5" fmla="*/ 271 h 277"/>
                <a:gd name="T6" fmla="*/ 88 w 101"/>
                <a:gd name="T7" fmla="*/ 266 h 277"/>
                <a:gd name="T8" fmla="*/ 80 w 101"/>
                <a:gd name="T9" fmla="*/ 257 h 277"/>
                <a:gd name="T10" fmla="*/ 73 w 101"/>
                <a:gd name="T11" fmla="*/ 244 h 277"/>
                <a:gd name="T12" fmla="*/ 69 w 101"/>
                <a:gd name="T13" fmla="*/ 237 h 277"/>
                <a:gd name="T14" fmla="*/ 67 w 101"/>
                <a:gd name="T15" fmla="*/ 228 h 277"/>
                <a:gd name="T16" fmla="*/ 65 w 101"/>
                <a:gd name="T17" fmla="*/ 219 h 277"/>
                <a:gd name="T18" fmla="*/ 62 w 101"/>
                <a:gd name="T19" fmla="*/ 209 h 277"/>
                <a:gd name="T20" fmla="*/ 61 w 101"/>
                <a:gd name="T21" fmla="*/ 197 h 277"/>
                <a:gd name="T22" fmla="*/ 61 w 101"/>
                <a:gd name="T23" fmla="*/ 184 h 277"/>
                <a:gd name="T24" fmla="*/ 61 w 101"/>
                <a:gd name="T25" fmla="*/ 184 h 277"/>
                <a:gd name="T26" fmla="*/ 62 w 101"/>
                <a:gd name="T27" fmla="*/ 133 h 277"/>
                <a:gd name="T28" fmla="*/ 62 w 101"/>
                <a:gd name="T29" fmla="*/ 90 h 277"/>
                <a:gd name="T30" fmla="*/ 61 w 101"/>
                <a:gd name="T31" fmla="*/ 49 h 277"/>
                <a:gd name="T32" fmla="*/ 61 w 101"/>
                <a:gd name="T33" fmla="*/ 49 h 277"/>
                <a:gd name="T34" fmla="*/ 61 w 101"/>
                <a:gd name="T35" fmla="*/ 41 h 277"/>
                <a:gd name="T36" fmla="*/ 60 w 101"/>
                <a:gd name="T37" fmla="*/ 35 h 277"/>
                <a:gd name="T38" fmla="*/ 59 w 101"/>
                <a:gd name="T39" fmla="*/ 26 h 277"/>
                <a:gd name="T40" fmla="*/ 56 w 101"/>
                <a:gd name="T41" fmla="*/ 17 h 277"/>
                <a:gd name="T42" fmla="*/ 53 w 101"/>
                <a:gd name="T43" fmla="*/ 13 h 277"/>
                <a:gd name="T44" fmla="*/ 50 w 101"/>
                <a:gd name="T45" fmla="*/ 10 h 277"/>
                <a:gd name="T46" fmla="*/ 47 w 101"/>
                <a:gd name="T47" fmla="*/ 7 h 277"/>
                <a:gd name="T48" fmla="*/ 42 w 101"/>
                <a:gd name="T49" fmla="*/ 3 h 277"/>
                <a:gd name="T50" fmla="*/ 38 w 101"/>
                <a:gd name="T51" fmla="*/ 1 h 277"/>
                <a:gd name="T52" fmla="*/ 32 w 101"/>
                <a:gd name="T53" fmla="*/ 0 h 277"/>
                <a:gd name="T54" fmla="*/ 32 w 101"/>
                <a:gd name="T55" fmla="*/ 0 h 277"/>
                <a:gd name="T56" fmla="*/ 22 w 101"/>
                <a:gd name="T57" fmla="*/ 0 h 277"/>
                <a:gd name="T58" fmla="*/ 18 w 101"/>
                <a:gd name="T59" fmla="*/ 1 h 277"/>
                <a:gd name="T60" fmla="*/ 14 w 101"/>
                <a:gd name="T61" fmla="*/ 2 h 277"/>
                <a:gd name="T62" fmla="*/ 12 w 101"/>
                <a:gd name="T63" fmla="*/ 3 h 277"/>
                <a:gd name="T64" fmla="*/ 10 w 101"/>
                <a:gd name="T65" fmla="*/ 6 h 277"/>
                <a:gd name="T66" fmla="*/ 6 w 101"/>
                <a:gd name="T67" fmla="*/ 11 h 277"/>
                <a:gd name="T68" fmla="*/ 4 w 101"/>
                <a:gd name="T69" fmla="*/ 19 h 277"/>
                <a:gd name="T70" fmla="*/ 4 w 101"/>
                <a:gd name="T71" fmla="*/ 27 h 277"/>
                <a:gd name="T72" fmla="*/ 2 w 101"/>
                <a:gd name="T73" fmla="*/ 49 h 277"/>
                <a:gd name="T74" fmla="*/ 2 w 101"/>
                <a:gd name="T75" fmla="*/ 49 h 277"/>
                <a:gd name="T76" fmla="*/ 1 w 101"/>
                <a:gd name="T77" fmla="*/ 82 h 277"/>
                <a:gd name="T78" fmla="*/ 0 w 101"/>
                <a:gd name="T79" fmla="*/ 105 h 277"/>
                <a:gd name="T80" fmla="*/ 0 w 101"/>
                <a:gd name="T81" fmla="*/ 130 h 277"/>
                <a:gd name="T82" fmla="*/ 2 w 101"/>
                <a:gd name="T83" fmla="*/ 156 h 277"/>
                <a:gd name="T84" fmla="*/ 4 w 101"/>
                <a:gd name="T85" fmla="*/ 183 h 277"/>
                <a:gd name="T86" fmla="*/ 9 w 101"/>
                <a:gd name="T87" fmla="*/ 209 h 277"/>
                <a:gd name="T88" fmla="*/ 14 w 101"/>
                <a:gd name="T89" fmla="*/ 233 h 277"/>
                <a:gd name="T90" fmla="*/ 14 w 101"/>
                <a:gd name="T91" fmla="*/ 233 h 277"/>
                <a:gd name="T92" fmla="*/ 18 w 101"/>
                <a:gd name="T93" fmla="*/ 240 h 277"/>
                <a:gd name="T94" fmla="*/ 21 w 101"/>
                <a:gd name="T95" fmla="*/ 246 h 277"/>
                <a:gd name="T96" fmla="*/ 25 w 101"/>
                <a:gd name="T97" fmla="*/ 252 h 277"/>
                <a:gd name="T98" fmla="*/ 30 w 101"/>
                <a:gd name="T99" fmla="*/ 257 h 277"/>
                <a:gd name="T100" fmla="*/ 35 w 101"/>
                <a:gd name="T101" fmla="*/ 261 h 277"/>
                <a:gd name="T102" fmla="*/ 41 w 101"/>
                <a:gd name="T103" fmla="*/ 265 h 277"/>
                <a:gd name="T104" fmla="*/ 55 w 101"/>
                <a:gd name="T105" fmla="*/ 270 h 277"/>
                <a:gd name="T106" fmla="*/ 67 w 101"/>
                <a:gd name="T107" fmla="*/ 274 h 277"/>
                <a:gd name="T108" fmla="*/ 80 w 101"/>
                <a:gd name="T109" fmla="*/ 276 h 277"/>
                <a:gd name="T110" fmla="*/ 92 w 101"/>
                <a:gd name="T111" fmla="*/ 277 h 277"/>
                <a:gd name="T112" fmla="*/ 101 w 101"/>
                <a:gd name="T113" fmla="*/ 276 h 277"/>
                <a:gd name="T114" fmla="*/ 101 w 101"/>
                <a:gd name="T11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7">
                  <a:moveTo>
                    <a:pt x="101" y="276"/>
                  </a:moveTo>
                  <a:lnTo>
                    <a:pt x="101" y="276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0" y="257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5" y="219"/>
                  </a:lnTo>
                  <a:lnTo>
                    <a:pt x="62" y="209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3"/>
                  </a:lnTo>
                  <a:lnTo>
                    <a:pt x="62" y="90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5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7" y="7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6" y="11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4" y="183"/>
                  </a:lnTo>
                  <a:lnTo>
                    <a:pt x="9" y="209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7"/>
                  </a:lnTo>
                  <a:lnTo>
                    <a:pt x="35" y="261"/>
                  </a:lnTo>
                  <a:lnTo>
                    <a:pt x="41" y="265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0" y="276"/>
                  </a:lnTo>
                  <a:lnTo>
                    <a:pt x="92" y="277"/>
                  </a:lnTo>
                  <a:lnTo>
                    <a:pt x="101" y="276"/>
                  </a:lnTo>
                  <a:lnTo>
                    <a:pt x="10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/>
            <p:cNvSpPr>
              <a:spLocks/>
            </p:cNvSpPr>
            <p:nvPr/>
          </p:nvSpPr>
          <p:spPr bwMode="auto">
            <a:xfrm flipH="1">
              <a:off x="9351532" y="3421042"/>
              <a:ext cx="549314" cy="193445"/>
            </a:xfrm>
            <a:custGeom>
              <a:avLst/>
              <a:gdLst>
                <a:gd name="T0" fmla="*/ 307 w 533"/>
                <a:gd name="T1" fmla="*/ 219 h 220"/>
                <a:gd name="T2" fmla="*/ 337 w 533"/>
                <a:gd name="T3" fmla="*/ 214 h 220"/>
                <a:gd name="T4" fmla="*/ 371 w 533"/>
                <a:gd name="T5" fmla="*/ 204 h 220"/>
                <a:gd name="T6" fmla="*/ 406 w 533"/>
                <a:gd name="T7" fmla="*/ 190 h 220"/>
                <a:gd name="T8" fmla="*/ 441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8 h 220"/>
                <a:gd name="T18" fmla="*/ 532 w 533"/>
                <a:gd name="T19" fmla="*/ 71 h 220"/>
                <a:gd name="T20" fmla="*/ 533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7 w 533"/>
                <a:gd name="T27" fmla="*/ 17 h 220"/>
                <a:gd name="T28" fmla="*/ 484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7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7 h 220"/>
                <a:gd name="T42" fmla="*/ 3 w 533"/>
                <a:gd name="T43" fmla="*/ 35 h 220"/>
                <a:gd name="T44" fmla="*/ 1 w 533"/>
                <a:gd name="T45" fmla="*/ 45 h 220"/>
                <a:gd name="T46" fmla="*/ 1 w 533"/>
                <a:gd name="T47" fmla="*/ 58 h 220"/>
                <a:gd name="T48" fmla="*/ 4 w 533"/>
                <a:gd name="T49" fmla="*/ 75 h 220"/>
                <a:gd name="T50" fmla="*/ 13 w 533"/>
                <a:gd name="T51" fmla="*/ 93 h 220"/>
                <a:gd name="T52" fmla="*/ 18 w 533"/>
                <a:gd name="T53" fmla="*/ 101 h 220"/>
                <a:gd name="T54" fmla="*/ 36 w 533"/>
                <a:gd name="T55" fmla="*/ 122 h 220"/>
                <a:gd name="T56" fmla="*/ 68 w 533"/>
                <a:gd name="T57" fmla="*/ 148 h 220"/>
                <a:gd name="T58" fmla="*/ 108 w 533"/>
                <a:gd name="T59" fmla="*/ 171 h 220"/>
                <a:gd name="T60" fmla="*/ 150 w 533"/>
                <a:gd name="T61" fmla="*/ 190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20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7" y="214"/>
                  </a:lnTo>
                  <a:lnTo>
                    <a:pt x="353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1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4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3" y="54"/>
                  </a:lnTo>
                  <a:lnTo>
                    <a:pt x="530" y="47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7" y="17"/>
                  </a:lnTo>
                  <a:lnTo>
                    <a:pt x="501" y="15"/>
                  </a:lnTo>
                  <a:lnTo>
                    <a:pt x="484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4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7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1" y="40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9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8" y="101"/>
                  </a:lnTo>
                  <a:lnTo>
                    <a:pt x="23" y="107"/>
                  </a:lnTo>
                  <a:lnTo>
                    <a:pt x="36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8" y="171"/>
                  </a:lnTo>
                  <a:lnTo>
                    <a:pt x="129" y="180"/>
                  </a:lnTo>
                  <a:lnTo>
                    <a:pt x="150" y="190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1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/>
            <p:cNvSpPr>
              <a:spLocks/>
            </p:cNvSpPr>
            <p:nvPr/>
          </p:nvSpPr>
          <p:spPr bwMode="auto">
            <a:xfrm flipH="1">
              <a:off x="9357774" y="3327440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5 w 516"/>
                <a:gd name="T7" fmla="*/ 208 h 287"/>
                <a:gd name="T8" fmla="*/ 496 w 516"/>
                <a:gd name="T9" fmla="*/ 185 h 287"/>
                <a:gd name="T10" fmla="*/ 511 w 516"/>
                <a:gd name="T11" fmla="*/ 169 h 287"/>
                <a:gd name="T12" fmla="*/ 516 w 516"/>
                <a:gd name="T13" fmla="*/ 158 h 287"/>
                <a:gd name="T14" fmla="*/ 516 w 516"/>
                <a:gd name="T15" fmla="*/ 153 h 287"/>
                <a:gd name="T16" fmla="*/ 514 w 516"/>
                <a:gd name="T17" fmla="*/ 141 h 287"/>
                <a:gd name="T18" fmla="*/ 506 w 516"/>
                <a:gd name="T19" fmla="*/ 129 h 287"/>
                <a:gd name="T20" fmla="*/ 492 w 516"/>
                <a:gd name="T21" fmla="*/ 117 h 287"/>
                <a:gd name="T22" fmla="*/ 455 w 516"/>
                <a:gd name="T23" fmla="*/ 91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2 h 287"/>
                <a:gd name="T30" fmla="*/ 253 w 516"/>
                <a:gd name="T31" fmla="*/ 7 h 287"/>
                <a:gd name="T32" fmla="*/ 218 w 516"/>
                <a:gd name="T33" fmla="*/ 0 h 287"/>
                <a:gd name="T34" fmla="*/ 206 w 516"/>
                <a:gd name="T35" fmla="*/ 0 h 287"/>
                <a:gd name="T36" fmla="*/ 182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1 w 516"/>
                <a:gd name="T45" fmla="*/ 79 h 287"/>
                <a:gd name="T46" fmla="*/ 16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6 w 516"/>
                <a:gd name="T57" fmla="*/ 176 h 287"/>
                <a:gd name="T58" fmla="*/ 56 w 516"/>
                <a:gd name="T59" fmla="*/ 205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2 w 516"/>
                <a:gd name="T69" fmla="*/ 286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2" y="272"/>
                  </a:lnTo>
                  <a:lnTo>
                    <a:pt x="367" y="257"/>
                  </a:lnTo>
                  <a:lnTo>
                    <a:pt x="407" y="240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5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1" y="169"/>
                  </a:lnTo>
                  <a:lnTo>
                    <a:pt x="514" y="164"/>
                  </a:lnTo>
                  <a:lnTo>
                    <a:pt x="516" y="158"/>
                  </a:lnTo>
                  <a:lnTo>
                    <a:pt x="516" y="153"/>
                  </a:lnTo>
                  <a:lnTo>
                    <a:pt x="516" y="153"/>
                  </a:lnTo>
                  <a:lnTo>
                    <a:pt x="516" y="147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6" y="129"/>
                  </a:lnTo>
                  <a:lnTo>
                    <a:pt x="499" y="124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5" y="91"/>
                  </a:lnTo>
                  <a:lnTo>
                    <a:pt x="432" y="78"/>
                  </a:lnTo>
                  <a:lnTo>
                    <a:pt x="407" y="65"/>
                  </a:lnTo>
                  <a:lnTo>
                    <a:pt x="380" y="53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2"/>
                  </a:lnTo>
                  <a:lnTo>
                    <a:pt x="276" y="13"/>
                  </a:lnTo>
                  <a:lnTo>
                    <a:pt x="253" y="7"/>
                  </a:lnTo>
                  <a:lnTo>
                    <a:pt x="234" y="3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5" y="3"/>
                  </a:lnTo>
                  <a:lnTo>
                    <a:pt x="182" y="7"/>
                  </a:lnTo>
                  <a:lnTo>
                    <a:pt x="166" y="12"/>
                  </a:lnTo>
                  <a:lnTo>
                    <a:pt x="148" y="19"/>
                  </a:lnTo>
                  <a:lnTo>
                    <a:pt x="130" y="27"/>
                  </a:lnTo>
                  <a:lnTo>
                    <a:pt x="111" y="36"/>
                  </a:lnTo>
                  <a:lnTo>
                    <a:pt x="93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1" y="79"/>
                  </a:lnTo>
                  <a:lnTo>
                    <a:pt x="27" y="91"/>
                  </a:lnTo>
                  <a:lnTo>
                    <a:pt x="16" y="103"/>
                  </a:lnTo>
                  <a:lnTo>
                    <a:pt x="7" y="115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3" y="162"/>
                  </a:lnTo>
                  <a:lnTo>
                    <a:pt x="26" y="176"/>
                  </a:lnTo>
                  <a:lnTo>
                    <a:pt x="39" y="192"/>
                  </a:lnTo>
                  <a:lnTo>
                    <a:pt x="56" y="205"/>
                  </a:lnTo>
                  <a:lnTo>
                    <a:pt x="74" y="218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7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4"/>
                  </a:lnTo>
                  <a:lnTo>
                    <a:pt x="262" y="286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/>
            <p:cNvSpPr>
              <a:spLocks/>
            </p:cNvSpPr>
            <p:nvPr/>
          </p:nvSpPr>
          <p:spPr bwMode="auto">
            <a:xfrm flipH="1">
              <a:off x="9314079" y="3065353"/>
              <a:ext cx="368290" cy="262087"/>
            </a:xfrm>
            <a:custGeom>
              <a:avLst/>
              <a:gdLst>
                <a:gd name="T0" fmla="*/ 326 w 356"/>
                <a:gd name="T1" fmla="*/ 114 h 300"/>
                <a:gd name="T2" fmla="*/ 313 w 356"/>
                <a:gd name="T3" fmla="*/ 100 h 300"/>
                <a:gd name="T4" fmla="*/ 288 w 356"/>
                <a:gd name="T5" fmla="*/ 81 h 300"/>
                <a:gd name="T6" fmla="*/ 216 w 356"/>
                <a:gd name="T7" fmla="*/ 43 h 300"/>
                <a:gd name="T8" fmla="*/ 177 w 356"/>
                <a:gd name="T9" fmla="*/ 25 h 300"/>
                <a:gd name="T10" fmla="*/ 138 w 356"/>
                <a:gd name="T11" fmla="*/ 10 h 300"/>
                <a:gd name="T12" fmla="*/ 103 w 356"/>
                <a:gd name="T13" fmla="*/ 1 h 300"/>
                <a:gd name="T14" fmla="*/ 76 w 356"/>
                <a:gd name="T15" fmla="*/ 0 h 300"/>
                <a:gd name="T16" fmla="*/ 57 w 356"/>
                <a:gd name="T17" fmla="*/ 1 h 300"/>
                <a:gd name="T18" fmla="*/ 38 w 356"/>
                <a:gd name="T19" fmla="*/ 6 h 300"/>
                <a:gd name="T20" fmla="*/ 20 w 356"/>
                <a:gd name="T21" fmla="*/ 19 h 300"/>
                <a:gd name="T22" fmla="*/ 3 w 356"/>
                <a:gd name="T23" fmla="*/ 43 h 300"/>
                <a:gd name="T24" fmla="*/ 1 w 356"/>
                <a:gd name="T25" fmla="*/ 48 h 300"/>
                <a:gd name="T26" fmla="*/ 0 w 356"/>
                <a:gd name="T27" fmla="*/ 63 h 300"/>
                <a:gd name="T28" fmla="*/ 4 w 356"/>
                <a:gd name="T29" fmla="*/ 90 h 300"/>
                <a:gd name="T30" fmla="*/ 19 w 356"/>
                <a:gd name="T31" fmla="*/ 133 h 300"/>
                <a:gd name="T32" fmla="*/ 40 w 356"/>
                <a:gd name="T33" fmla="*/ 175 h 300"/>
                <a:gd name="T34" fmla="*/ 52 w 356"/>
                <a:gd name="T35" fmla="*/ 195 h 300"/>
                <a:gd name="T36" fmla="*/ 67 w 356"/>
                <a:gd name="T37" fmla="*/ 213 h 300"/>
                <a:gd name="T38" fmla="*/ 91 w 356"/>
                <a:gd name="T39" fmla="*/ 233 h 300"/>
                <a:gd name="T40" fmla="*/ 120 w 356"/>
                <a:gd name="T41" fmla="*/ 252 h 300"/>
                <a:gd name="T42" fmla="*/ 153 w 356"/>
                <a:gd name="T43" fmla="*/ 269 h 300"/>
                <a:gd name="T44" fmla="*/ 188 w 356"/>
                <a:gd name="T45" fmla="*/ 284 h 300"/>
                <a:gd name="T46" fmla="*/ 224 w 356"/>
                <a:gd name="T47" fmla="*/ 295 h 300"/>
                <a:gd name="T48" fmla="*/ 259 w 356"/>
                <a:gd name="T49" fmla="*/ 300 h 300"/>
                <a:gd name="T50" fmla="*/ 292 w 356"/>
                <a:gd name="T51" fmla="*/ 298 h 300"/>
                <a:gd name="T52" fmla="*/ 306 w 356"/>
                <a:gd name="T53" fmla="*/ 294 h 300"/>
                <a:gd name="T54" fmla="*/ 328 w 356"/>
                <a:gd name="T55" fmla="*/ 287 h 300"/>
                <a:gd name="T56" fmla="*/ 340 w 356"/>
                <a:gd name="T57" fmla="*/ 278 h 300"/>
                <a:gd name="T58" fmla="*/ 345 w 356"/>
                <a:gd name="T59" fmla="*/ 268 h 300"/>
                <a:gd name="T60" fmla="*/ 348 w 356"/>
                <a:gd name="T61" fmla="*/ 263 h 300"/>
                <a:gd name="T62" fmla="*/ 353 w 356"/>
                <a:gd name="T63" fmla="*/ 244 h 300"/>
                <a:gd name="T64" fmla="*/ 356 w 356"/>
                <a:gd name="T65" fmla="*/ 225 h 300"/>
                <a:gd name="T66" fmla="*/ 354 w 356"/>
                <a:gd name="T67" fmla="*/ 203 h 300"/>
                <a:gd name="T68" fmla="*/ 347 w 356"/>
                <a:gd name="T69" fmla="*/ 161 h 300"/>
                <a:gd name="T70" fmla="*/ 333 w 356"/>
                <a:gd name="T71" fmla="*/ 127 h 300"/>
                <a:gd name="T72" fmla="*/ 326 w 356"/>
                <a:gd name="T73" fmla="*/ 1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300">
                  <a:moveTo>
                    <a:pt x="326" y="114"/>
                  </a:moveTo>
                  <a:lnTo>
                    <a:pt x="326" y="114"/>
                  </a:lnTo>
                  <a:lnTo>
                    <a:pt x="321" y="107"/>
                  </a:lnTo>
                  <a:lnTo>
                    <a:pt x="313" y="100"/>
                  </a:lnTo>
                  <a:lnTo>
                    <a:pt x="302" y="91"/>
                  </a:lnTo>
                  <a:lnTo>
                    <a:pt x="288" y="81"/>
                  </a:lnTo>
                  <a:lnTo>
                    <a:pt x="255" y="62"/>
                  </a:lnTo>
                  <a:lnTo>
                    <a:pt x="216" y="43"/>
                  </a:lnTo>
                  <a:lnTo>
                    <a:pt x="196" y="34"/>
                  </a:lnTo>
                  <a:lnTo>
                    <a:pt x="177" y="25"/>
                  </a:lnTo>
                  <a:lnTo>
                    <a:pt x="157" y="17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3" y="1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7" y="1"/>
                  </a:lnTo>
                  <a:lnTo>
                    <a:pt x="48" y="3"/>
                  </a:lnTo>
                  <a:lnTo>
                    <a:pt x="38" y="6"/>
                  </a:lnTo>
                  <a:lnTo>
                    <a:pt x="29" y="11"/>
                  </a:lnTo>
                  <a:lnTo>
                    <a:pt x="20" y="19"/>
                  </a:lnTo>
                  <a:lnTo>
                    <a:pt x="11" y="28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1" y="55"/>
                  </a:lnTo>
                  <a:lnTo>
                    <a:pt x="0" y="63"/>
                  </a:lnTo>
                  <a:lnTo>
                    <a:pt x="1" y="72"/>
                  </a:lnTo>
                  <a:lnTo>
                    <a:pt x="4" y="90"/>
                  </a:lnTo>
                  <a:lnTo>
                    <a:pt x="11" y="112"/>
                  </a:lnTo>
                  <a:lnTo>
                    <a:pt x="19" y="133"/>
                  </a:lnTo>
                  <a:lnTo>
                    <a:pt x="29" y="155"/>
                  </a:lnTo>
                  <a:lnTo>
                    <a:pt x="40" y="17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8" y="203"/>
                  </a:lnTo>
                  <a:lnTo>
                    <a:pt x="67" y="213"/>
                  </a:lnTo>
                  <a:lnTo>
                    <a:pt x="78" y="223"/>
                  </a:lnTo>
                  <a:lnTo>
                    <a:pt x="91" y="233"/>
                  </a:lnTo>
                  <a:lnTo>
                    <a:pt x="104" y="242"/>
                  </a:lnTo>
                  <a:lnTo>
                    <a:pt x="120" y="252"/>
                  </a:lnTo>
                  <a:lnTo>
                    <a:pt x="136" y="262"/>
                  </a:lnTo>
                  <a:lnTo>
                    <a:pt x="153" y="269"/>
                  </a:lnTo>
                  <a:lnTo>
                    <a:pt x="170" y="278"/>
                  </a:lnTo>
                  <a:lnTo>
                    <a:pt x="188" y="284"/>
                  </a:lnTo>
                  <a:lnTo>
                    <a:pt x="206" y="290"/>
                  </a:lnTo>
                  <a:lnTo>
                    <a:pt x="224" y="295"/>
                  </a:lnTo>
                  <a:lnTo>
                    <a:pt x="242" y="298"/>
                  </a:lnTo>
                  <a:lnTo>
                    <a:pt x="259" y="300"/>
                  </a:lnTo>
                  <a:lnTo>
                    <a:pt x="276" y="300"/>
                  </a:lnTo>
                  <a:lnTo>
                    <a:pt x="292" y="298"/>
                  </a:lnTo>
                  <a:lnTo>
                    <a:pt x="292" y="298"/>
                  </a:lnTo>
                  <a:lnTo>
                    <a:pt x="306" y="294"/>
                  </a:lnTo>
                  <a:lnTo>
                    <a:pt x="319" y="291"/>
                  </a:lnTo>
                  <a:lnTo>
                    <a:pt x="328" y="287"/>
                  </a:lnTo>
                  <a:lnTo>
                    <a:pt x="334" y="282"/>
                  </a:lnTo>
                  <a:lnTo>
                    <a:pt x="340" y="278"/>
                  </a:lnTo>
                  <a:lnTo>
                    <a:pt x="343" y="273"/>
                  </a:lnTo>
                  <a:lnTo>
                    <a:pt x="345" y="268"/>
                  </a:lnTo>
                  <a:lnTo>
                    <a:pt x="348" y="263"/>
                  </a:lnTo>
                  <a:lnTo>
                    <a:pt x="348" y="263"/>
                  </a:lnTo>
                  <a:lnTo>
                    <a:pt x="351" y="254"/>
                  </a:lnTo>
                  <a:lnTo>
                    <a:pt x="353" y="244"/>
                  </a:lnTo>
                  <a:lnTo>
                    <a:pt x="354" y="235"/>
                  </a:lnTo>
                  <a:lnTo>
                    <a:pt x="356" y="225"/>
                  </a:lnTo>
                  <a:lnTo>
                    <a:pt x="356" y="214"/>
                  </a:lnTo>
                  <a:lnTo>
                    <a:pt x="354" y="203"/>
                  </a:lnTo>
                  <a:lnTo>
                    <a:pt x="351" y="183"/>
                  </a:lnTo>
                  <a:lnTo>
                    <a:pt x="347" y="161"/>
                  </a:lnTo>
                  <a:lnTo>
                    <a:pt x="340" y="143"/>
                  </a:lnTo>
                  <a:lnTo>
                    <a:pt x="333" y="127"/>
                  </a:lnTo>
                  <a:lnTo>
                    <a:pt x="326" y="114"/>
                  </a:lnTo>
                  <a:lnTo>
                    <a:pt x="326" y="114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/>
            <p:cNvSpPr>
              <a:spLocks/>
            </p:cNvSpPr>
            <p:nvPr/>
          </p:nvSpPr>
          <p:spPr bwMode="auto">
            <a:xfrm flipH="1">
              <a:off x="9332805" y="3071594"/>
              <a:ext cx="349563" cy="262087"/>
            </a:xfrm>
            <a:custGeom>
              <a:avLst/>
              <a:gdLst>
                <a:gd name="T0" fmla="*/ 306 w 335"/>
                <a:gd name="T1" fmla="*/ 114 h 290"/>
                <a:gd name="T2" fmla="*/ 292 w 335"/>
                <a:gd name="T3" fmla="*/ 100 h 290"/>
                <a:gd name="T4" fmla="*/ 267 w 335"/>
                <a:gd name="T5" fmla="*/ 82 h 290"/>
                <a:gd name="T6" fmla="*/ 196 w 335"/>
                <a:gd name="T7" fmla="*/ 42 h 290"/>
                <a:gd name="T8" fmla="*/ 156 w 335"/>
                <a:gd name="T9" fmla="*/ 25 h 290"/>
                <a:gd name="T10" fmla="*/ 117 w 335"/>
                <a:gd name="T11" fmla="*/ 11 h 290"/>
                <a:gd name="T12" fmla="*/ 83 w 335"/>
                <a:gd name="T13" fmla="*/ 1 h 290"/>
                <a:gd name="T14" fmla="*/ 56 w 335"/>
                <a:gd name="T15" fmla="*/ 0 h 290"/>
                <a:gd name="T16" fmla="*/ 40 w 335"/>
                <a:gd name="T17" fmla="*/ 1 h 290"/>
                <a:gd name="T18" fmla="*/ 27 w 335"/>
                <a:gd name="T19" fmla="*/ 5 h 290"/>
                <a:gd name="T20" fmla="*/ 17 w 335"/>
                <a:gd name="T21" fmla="*/ 14 h 290"/>
                <a:gd name="T22" fmla="*/ 5 w 335"/>
                <a:gd name="T23" fmla="*/ 31 h 290"/>
                <a:gd name="T24" fmla="*/ 3 w 335"/>
                <a:gd name="T25" fmla="*/ 36 h 290"/>
                <a:gd name="T26" fmla="*/ 0 w 335"/>
                <a:gd name="T27" fmla="*/ 60 h 290"/>
                <a:gd name="T28" fmla="*/ 2 w 335"/>
                <a:gd name="T29" fmla="*/ 100 h 290"/>
                <a:gd name="T30" fmla="*/ 12 w 335"/>
                <a:gd name="T31" fmla="*/ 144 h 290"/>
                <a:gd name="T32" fmla="*/ 26 w 335"/>
                <a:gd name="T33" fmla="*/ 175 h 290"/>
                <a:gd name="T34" fmla="*/ 31 w 335"/>
                <a:gd name="T35" fmla="*/ 184 h 290"/>
                <a:gd name="T36" fmla="*/ 47 w 335"/>
                <a:gd name="T37" fmla="*/ 203 h 290"/>
                <a:gd name="T38" fmla="*/ 70 w 335"/>
                <a:gd name="T39" fmla="*/ 223 h 290"/>
                <a:gd name="T40" fmla="*/ 98 w 335"/>
                <a:gd name="T41" fmla="*/ 241 h 290"/>
                <a:gd name="T42" fmla="*/ 132 w 335"/>
                <a:gd name="T43" fmla="*/ 259 h 290"/>
                <a:gd name="T44" fmla="*/ 167 w 335"/>
                <a:gd name="T45" fmla="*/ 273 h 290"/>
                <a:gd name="T46" fmla="*/ 204 w 335"/>
                <a:gd name="T47" fmla="*/ 284 h 290"/>
                <a:gd name="T48" fmla="*/ 239 w 335"/>
                <a:gd name="T49" fmla="*/ 290 h 290"/>
                <a:gd name="T50" fmla="*/ 271 w 335"/>
                <a:gd name="T51" fmla="*/ 288 h 290"/>
                <a:gd name="T52" fmla="*/ 286 w 335"/>
                <a:gd name="T53" fmla="*/ 284 h 290"/>
                <a:gd name="T54" fmla="*/ 307 w 335"/>
                <a:gd name="T55" fmla="*/ 277 h 290"/>
                <a:gd name="T56" fmla="*/ 318 w 335"/>
                <a:gd name="T57" fmla="*/ 267 h 290"/>
                <a:gd name="T58" fmla="*/ 325 w 335"/>
                <a:gd name="T59" fmla="*/ 257 h 290"/>
                <a:gd name="T60" fmla="*/ 327 w 335"/>
                <a:gd name="T61" fmla="*/ 252 h 290"/>
                <a:gd name="T62" fmla="*/ 333 w 335"/>
                <a:gd name="T63" fmla="*/ 235 h 290"/>
                <a:gd name="T64" fmla="*/ 335 w 335"/>
                <a:gd name="T65" fmla="*/ 216 h 290"/>
                <a:gd name="T66" fmla="*/ 334 w 335"/>
                <a:gd name="T67" fmla="*/ 197 h 290"/>
                <a:gd name="T68" fmla="*/ 326 w 335"/>
                <a:gd name="T69" fmla="*/ 158 h 290"/>
                <a:gd name="T70" fmla="*/ 313 w 335"/>
                <a:gd name="T71" fmla="*/ 127 h 290"/>
                <a:gd name="T72" fmla="*/ 306 w 335"/>
                <a:gd name="T73" fmla="*/ 1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90">
                  <a:moveTo>
                    <a:pt x="306" y="114"/>
                  </a:moveTo>
                  <a:lnTo>
                    <a:pt x="306" y="114"/>
                  </a:lnTo>
                  <a:lnTo>
                    <a:pt x="300" y="107"/>
                  </a:lnTo>
                  <a:lnTo>
                    <a:pt x="292" y="100"/>
                  </a:lnTo>
                  <a:lnTo>
                    <a:pt x="281" y="91"/>
                  </a:lnTo>
                  <a:lnTo>
                    <a:pt x="267" y="82"/>
                  </a:lnTo>
                  <a:lnTo>
                    <a:pt x="234" y="62"/>
                  </a:lnTo>
                  <a:lnTo>
                    <a:pt x="196" y="42"/>
                  </a:lnTo>
                  <a:lnTo>
                    <a:pt x="176" y="34"/>
                  </a:lnTo>
                  <a:lnTo>
                    <a:pt x="156" y="25"/>
                  </a:lnTo>
                  <a:lnTo>
                    <a:pt x="137" y="18"/>
                  </a:lnTo>
                  <a:lnTo>
                    <a:pt x="117" y="11"/>
                  </a:lnTo>
                  <a:lnTo>
                    <a:pt x="100" y="6"/>
                  </a:lnTo>
                  <a:lnTo>
                    <a:pt x="83" y="1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7" y="5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1" y="2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3"/>
                  </a:lnTo>
                  <a:lnTo>
                    <a:pt x="0" y="60"/>
                  </a:lnTo>
                  <a:lnTo>
                    <a:pt x="0" y="79"/>
                  </a:lnTo>
                  <a:lnTo>
                    <a:pt x="2" y="100"/>
                  </a:lnTo>
                  <a:lnTo>
                    <a:pt x="5" y="122"/>
                  </a:lnTo>
                  <a:lnTo>
                    <a:pt x="12" y="144"/>
                  </a:lnTo>
                  <a:lnTo>
                    <a:pt x="21" y="166"/>
                  </a:lnTo>
                  <a:lnTo>
                    <a:pt x="26" y="175"/>
                  </a:lnTo>
                  <a:lnTo>
                    <a:pt x="31" y="184"/>
                  </a:lnTo>
                  <a:lnTo>
                    <a:pt x="31" y="184"/>
                  </a:lnTo>
                  <a:lnTo>
                    <a:pt x="38" y="194"/>
                  </a:lnTo>
                  <a:lnTo>
                    <a:pt x="47" y="203"/>
                  </a:lnTo>
                  <a:lnTo>
                    <a:pt x="57" y="213"/>
                  </a:lnTo>
                  <a:lnTo>
                    <a:pt x="70" y="223"/>
                  </a:lnTo>
                  <a:lnTo>
                    <a:pt x="84" y="232"/>
                  </a:lnTo>
                  <a:lnTo>
                    <a:pt x="98" y="241"/>
                  </a:lnTo>
                  <a:lnTo>
                    <a:pt x="115" y="251"/>
                  </a:lnTo>
                  <a:lnTo>
                    <a:pt x="132" y="259"/>
                  </a:lnTo>
                  <a:lnTo>
                    <a:pt x="149" y="267"/>
                  </a:lnTo>
                  <a:lnTo>
                    <a:pt x="167" y="273"/>
                  </a:lnTo>
                  <a:lnTo>
                    <a:pt x="186" y="280"/>
                  </a:lnTo>
                  <a:lnTo>
                    <a:pt x="204" y="284"/>
                  </a:lnTo>
                  <a:lnTo>
                    <a:pt x="221" y="288"/>
                  </a:lnTo>
                  <a:lnTo>
                    <a:pt x="239" y="290"/>
                  </a:lnTo>
                  <a:lnTo>
                    <a:pt x="255" y="290"/>
                  </a:lnTo>
                  <a:lnTo>
                    <a:pt x="271" y="288"/>
                  </a:lnTo>
                  <a:lnTo>
                    <a:pt x="271" y="288"/>
                  </a:lnTo>
                  <a:lnTo>
                    <a:pt x="286" y="284"/>
                  </a:lnTo>
                  <a:lnTo>
                    <a:pt x="298" y="280"/>
                  </a:lnTo>
                  <a:lnTo>
                    <a:pt x="307" y="277"/>
                  </a:lnTo>
                  <a:lnTo>
                    <a:pt x="314" y="272"/>
                  </a:lnTo>
                  <a:lnTo>
                    <a:pt x="318" y="267"/>
                  </a:lnTo>
                  <a:lnTo>
                    <a:pt x="323" y="263"/>
                  </a:lnTo>
                  <a:lnTo>
                    <a:pt x="325" y="257"/>
                  </a:lnTo>
                  <a:lnTo>
                    <a:pt x="327" y="252"/>
                  </a:lnTo>
                  <a:lnTo>
                    <a:pt x="327" y="252"/>
                  </a:lnTo>
                  <a:lnTo>
                    <a:pt x="331" y="243"/>
                  </a:lnTo>
                  <a:lnTo>
                    <a:pt x="333" y="235"/>
                  </a:lnTo>
                  <a:lnTo>
                    <a:pt x="334" y="225"/>
                  </a:lnTo>
                  <a:lnTo>
                    <a:pt x="335" y="216"/>
                  </a:lnTo>
                  <a:lnTo>
                    <a:pt x="335" y="207"/>
                  </a:lnTo>
                  <a:lnTo>
                    <a:pt x="334" y="197"/>
                  </a:lnTo>
                  <a:lnTo>
                    <a:pt x="331" y="177"/>
                  </a:lnTo>
                  <a:lnTo>
                    <a:pt x="326" y="158"/>
                  </a:lnTo>
                  <a:lnTo>
                    <a:pt x="319" y="142"/>
                  </a:lnTo>
                  <a:lnTo>
                    <a:pt x="313" y="127"/>
                  </a:lnTo>
                  <a:lnTo>
                    <a:pt x="306" y="114"/>
                  </a:lnTo>
                  <a:lnTo>
                    <a:pt x="306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/>
            <p:cNvSpPr>
              <a:spLocks/>
            </p:cNvSpPr>
            <p:nvPr/>
          </p:nvSpPr>
          <p:spPr bwMode="auto">
            <a:xfrm flipH="1">
              <a:off x="9701095" y="3152716"/>
              <a:ext cx="131086" cy="149764"/>
            </a:xfrm>
            <a:custGeom>
              <a:avLst/>
              <a:gdLst>
                <a:gd name="T0" fmla="*/ 108 w 123"/>
                <a:gd name="T1" fmla="*/ 165 h 165"/>
                <a:gd name="T2" fmla="*/ 108 w 123"/>
                <a:gd name="T3" fmla="*/ 165 h 165"/>
                <a:gd name="T4" fmla="*/ 115 w 123"/>
                <a:gd name="T5" fmla="*/ 132 h 165"/>
                <a:gd name="T6" fmla="*/ 119 w 123"/>
                <a:gd name="T7" fmla="*/ 104 h 165"/>
                <a:gd name="T8" fmla="*/ 122 w 123"/>
                <a:gd name="T9" fmla="*/ 77 h 165"/>
                <a:gd name="T10" fmla="*/ 122 w 123"/>
                <a:gd name="T11" fmla="*/ 77 h 165"/>
                <a:gd name="T12" fmla="*/ 123 w 123"/>
                <a:gd name="T13" fmla="*/ 65 h 165"/>
                <a:gd name="T14" fmla="*/ 122 w 123"/>
                <a:gd name="T15" fmla="*/ 52 h 165"/>
                <a:gd name="T16" fmla="*/ 119 w 123"/>
                <a:gd name="T17" fmla="*/ 38 h 165"/>
                <a:gd name="T18" fmla="*/ 117 w 123"/>
                <a:gd name="T19" fmla="*/ 30 h 165"/>
                <a:gd name="T20" fmla="*/ 114 w 123"/>
                <a:gd name="T21" fmla="*/ 24 h 165"/>
                <a:gd name="T22" fmla="*/ 109 w 123"/>
                <a:gd name="T23" fmla="*/ 17 h 165"/>
                <a:gd name="T24" fmla="*/ 104 w 123"/>
                <a:gd name="T25" fmla="*/ 11 h 165"/>
                <a:gd name="T26" fmla="*/ 98 w 123"/>
                <a:gd name="T27" fmla="*/ 6 h 165"/>
                <a:gd name="T28" fmla="*/ 90 w 123"/>
                <a:gd name="T29" fmla="*/ 2 h 165"/>
                <a:gd name="T30" fmla="*/ 81 w 123"/>
                <a:gd name="T31" fmla="*/ 0 h 165"/>
                <a:gd name="T32" fmla="*/ 70 w 123"/>
                <a:gd name="T33" fmla="*/ 0 h 165"/>
                <a:gd name="T34" fmla="*/ 70 w 123"/>
                <a:gd name="T35" fmla="*/ 0 h 165"/>
                <a:gd name="T36" fmla="*/ 63 w 123"/>
                <a:gd name="T37" fmla="*/ 0 h 165"/>
                <a:gd name="T38" fmla="*/ 56 w 123"/>
                <a:gd name="T39" fmla="*/ 3 h 165"/>
                <a:gd name="T40" fmla="*/ 51 w 123"/>
                <a:gd name="T41" fmla="*/ 7 h 165"/>
                <a:gd name="T42" fmla="*/ 45 w 123"/>
                <a:gd name="T43" fmla="*/ 13 h 165"/>
                <a:gd name="T44" fmla="*/ 40 w 123"/>
                <a:gd name="T45" fmla="*/ 20 h 165"/>
                <a:gd name="T46" fmla="*/ 34 w 123"/>
                <a:gd name="T47" fmla="*/ 28 h 165"/>
                <a:gd name="T48" fmla="*/ 30 w 123"/>
                <a:gd name="T49" fmla="*/ 38 h 165"/>
                <a:gd name="T50" fmla="*/ 25 w 123"/>
                <a:gd name="T51" fmla="*/ 47 h 165"/>
                <a:gd name="T52" fmla="*/ 17 w 123"/>
                <a:gd name="T53" fmla="*/ 69 h 165"/>
                <a:gd name="T54" fmla="*/ 10 w 123"/>
                <a:gd name="T55" fmla="*/ 93 h 165"/>
                <a:gd name="T56" fmla="*/ 5 w 123"/>
                <a:gd name="T57" fmla="*/ 118 h 165"/>
                <a:gd name="T58" fmla="*/ 0 w 123"/>
                <a:gd name="T59" fmla="*/ 140 h 165"/>
                <a:gd name="T60" fmla="*/ 0 w 123"/>
                <a:gd name="T61" fmla="*/ 140 h 165"/>
                <a:gd name="T62" fmla="*/ 15 w 123"/>
                <a:gd name="T63" fmla="*/ 140 h 165"/>
                <a:gd name="T64" fmla="*/ 28 w 123"/>
                <a:gd name="T65" fmla="*/ 141 h 165"/>
                <a:gd name="T66" fmla="*/ 42 w 123"/>
                <a:gd name="T67" fmla="*/ 144 h 165"/>
                <a:gd name="T68" fmla="*/ 55 w 123"/>
                <a:gd name="T69" fmla="*/ 147 h 165"/>
                <a:gd name="T70" fmla="*/ 69 w 123"/>
                <a:gd name="T71" fmla="*/ 151 h 165"/>
                <a:gd name="T72" fmla="*/ 81 w 123"/>
                <a:gd name="T73" fmla="*/ 155 h 165"/>
                <a:gd name="T74" fmla="*/ 108 w 123"/>
                <a:gd name="T75" fmla="*/ 165 h 165"/>
                <a:gd name="T76" fmla="*/ 108 w 123"/>
                <a:gd name="T7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65">
                  <a:moveTo>
                    <a:pt x="108" y="165"/>
                  </a:moveTo>
                  <a:lnTo>
                    <a:pt x="108" y="165"/>
                  </a:lnTo>
                  <a:lnTo>
                    <a:pt x="115" y="132"/>
                  </a:lnTo>
                  <a:lnTo>
                    <a:pt x="119" y="104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3" y="65"/>
                  </a:lnTo>
                  <a:lnTo>
                    <a:pt x="122" y="52"/>
                  </a:lnTo>
                  <a:lnTo>
                    <a:pt x="119" y="38"/>
                  </a:lnTo>
                  <a:lnTo>
                    <a:pt x="117" y="30"/>
                  </a:lnTo>
                  <a:lnTo>
                    <a:pt x="114" y="24"/>
                  </a:lnTo>
                  <a:lnTo>
                    <a:pt x="109" y="17"/>
                  </a:lnTo>
                  <a:lnTo>
                    <a:pt x="104" y="11"/>
                  </a:lnTo>
                  <a:lnTo>
                    <a:pt x="98" y="6"/>
                  </a:lnTo>
                  <a:lnTo>
                    <a:pt x="90" y="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3"/>
                  </a:lnTo>
                  <a:lnTo>
                    <a:pt x="51" y="7"/>
                  </a:lnTo>
                  <a:lnTo>
                    <a:pt x="45" y="13"/>
                  </a:lnTo>
                  <a:lnTo>
                    <a:pt x="40" y="20"/>
                  </a:lnTo>
                  <a:lnTo>
                    <a:pt x="34" y="28"/>
                  </a:lnTo>
                  <a:lnTo>
                    <a:pt x="30" y="38"/>
                  </a:lnTo>
                  <a:lnTo>
                    <a:pt x="25" y="47"/>
                  </a:lnTo>
                  <a:lnTo>
                    <a:pt x="17" y="69"/>
                  </a:lnTo>
                  <a:lnTo>
                    <a:pt x="10" y="93"/>
                  </a:lnTo>
                  <a:lnTo>
                    <a:pt x="5" y="11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5" y="140"/>
                  </a:lnTo>
                  <a:lnTo>
                    <a:pt x="28" y="141"/>
                  </a:lnTo>
                  <a:lnTo>
                    <a:pt x="42" y="144"/>
                  </a:lnTo>
                  <a:lnTo>
                    <a:pt x="55" y="147"/>
                  </a:lnTo>
                  <a:lnTo>
                    <a:pt x="69" y="151"/>
                  </a:lnTo>
                  <a:lnTo>
                    <a:pt x="81" y="155"/>
                  </a:lnTo>
                  <a:lnTo>
                    <a:pt x="108" y="165"/>
                  </a:lnTo>
                  <a:lnTo>
                    <a:pt x="108" y="165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/>
            <p:cNvSpPr>
              <a:spLocks/>
            </p:cNvSpPr>
            <p:nvPr/>
          </p:nvSpPr>
          <p:spPr bwMode="auto">
            <a:xfrm flipH="1">
              <a:off x="9719822" y="3277519"/>
              <a:ext cx="293384" cy="149764"/>
            </a:xfrm>
            <a:custGeom>
              <a:avLst/>
              <a:gdLst>
                <a:gd name="T0" fmla="*/ 177 w 285"/>
                <a:gd name="T1" fmla="*/ 0 h 167"/>
                <a:gd name="T2" fmla="*/ 177 w 285"/>
                <a:gd name="T3" fmla="*/ 0 h 167"/>
                <a:gd name="T4" fmla="*/ 173 w 285"/>
                <a:gd name="T5" fmla="*/ 27 h 167"/>
                <a:gd name="T6" fmla="*/ 170 w 285"/>
                <a:gd name="T7" fmla="*/ 49 h 167"/>
                <a:gd name="T8" fmla="*/ 167 w 285"/>
                <a:gd name="T9" fmla="*/ 69 h 167"/>
                <a:gd name="T10" fmla="*/ 167 w 285"/>
                <a:gd name="T11" fmla="*/ 69 h 167"/>
                <a:gd name="T12" fmla="*/ 146 w 285"/>
                <a:gd name="T13" fmla="*/ 66 h 167"/>
                <a:gd name="T14" fmla="*/ 122 w 285"/>
                <a:gd name="T15" fmla="*/ 65 h 167"/>
                <a:gd name="T16" fmla="*/ 94 w 285"/>
                <a:gd name="T17" fmla="*/ 64 h 167"/>
                <a:gd name="T18" fmla="*/ 66 w 285"/>
                <a:gd name="T19" fmla="*/ 65 h 167"/>
                <a:gd name="T20" fmla="*/ 53 w 285"/>
                <a:gd name="T21" fmla="*/ 67 h 167"/>
                <a:gd name="T22" fmla="*/ 39 w 285"/>
                <a:gd name="T23" fmla="*/ 69 h 167"/>
                <a:gd name="T24" fmla="*/ 28 w 285"/>
                <a:gd name="T25" fmla="*/ 72 h 167"/>
                <a:gd name="T26" fmla="*/ 18 w 285"/>
                <a:gd name="T27" fmla="*/ 76 h 167"/>
                <a:gd name="T28" fmla="*/ 10 w 285"/>
                <a:gd name="T29" fmla="*/ 81 h 167"/>
                <a:gd name="T30" fmla="*/ 7 w 285"/>
                <a:gd name="T31" fmla="*/ 83 h 167"/>
                <a:gd name="T32" fmla="*/ 5 w 285"/>
                <a:gd name="T33" fmla="*/ 87 h 167"/>
                <a:gd name="T34" fmla="*/ 5 w 285"/>
                <a:gd name="T35" fmla="*/ 87 h 167"/>
                <a:gd name="T36" fmla="*/ 1 w 285"/>
                <a:gd name="T37" fmla="*/ 94 h 167"/>
                <a:gd name="T38" fmla="*/ 0 w 285"/>
                <a:gd name="T39" fmla="*/ 101 h 167"/>
                <a:gd name="T40" fmla="*/ 0 w 285"/>
                <a:gd name="T41" fmla="*/ 108 h 167"/>
                <a:gd name="T42" fmla="*/ 2 w 285"/>
                <a:gd name="T43" fmla="*/ 116 h 167"/>
                <a:gd name="T44" fmla="*/ 6 w 285"/>
                <a:gd name="T45" fmla="*/ 123 h 167"/>
                <a:gd name="T46" fmla="*/ 12 w 285"/>
                <a:gd name="T47" fmla="*/ 131 h 167"/>
                <a:gd name="T48" fmla="*/ 20 w 285"/>
                <a:gd name="T49" fmla="*/ 137 h 167"/>
                <a:gd name="T50" fmla="*/ 30 w 285"/>
                <a:gd name="T51" fmla="*/ 144 h 167"/>
                <a:gd name="T52" fmla="*/ 42 w 285"/>
                <a:gd name="T53" fmla="*/ 150 h 167"/>
                <a:gd name="T54" fmla="*/ 56 w 285"/>
                <a:gd name="T55" fmla="*/ 156 h 167"/>
                <a:gd name="T56" fmla="*/ 72 w 285"/>
                <a:gd name="T57" fmla="*/ 160 h 167"/>
                <a:gd name="T58" fmla="*/ 91 w 285"/>
                <a:gd name="T59" fmla="*/ 163 h 167"/>
                <a:gd name="T60" fmla="*/ 111 w 285"/>
                <a:gd name="T61" fmla="*/ 166 h 167"/>
                <a:gd name="T62" fmla="*/ 134 w 285"/>
                <a:gd name="T63" fmla="*/ 167 h 167"/>
                <a:gd name="T64" fmla="*/ 158 w 285"/>
                <a:gd name="T65" fmla="*/ 166 h 167"/>
                <a:gd name="T66" fmla="*/ 185 w 285"/>
                <a:gd name="T67" fmla="*/ 164 h 167"/>
                <a:gd name="T68" fmla="*/ 185 w 285"/>
                <a:gd name="T69" fmla="*/ 164 h 167"/>
                <a:gd name="T70" fmla="*/ 195 w 285"/>
                <a:gd name="T71" fmla="*/ 162 h 167"/>
                <a:gd name="T72" fmla="*/ 205 w 285"/>
                <a:gd name="T73" fmla="*/ 159 h 167"/>
                <a:gd name="T74" fmla="*/ 214 w 285"/>
                <a:gd name="T75" fmla="*/ 155 h 167"/>
                <a:gd name="T76" fmla="*/ 222 w 285"/>
                <a:gd name="T77" fmla="*/ 149 h 167"/>
                <a:gd name="T78" fmla="*/ 230 w 285"/>
                <a:gd name="T79" fmla="*/ 142 h 167"/>
                <a:gd name="T80" fmla="*/ 238 w 285"/>
                <a:gd name="T81" fmla="*/ 134 h 167"/>
                <a:gd name="T82" fmla="*/ 245 w 285"/>
                <a:gd name="T83" fmla="*/ 126 h 167"/>
                <a:gd name="T84" fmla="*/ 250 w 285"/>
                <a:gd name="T85" fmla="*/ 116 h 167"/>
                <a:gd name="T86" fmla="*/ 256 w 285"/>
                <a:gd name="T87" fmla="*/ 106 h 167"/>
                <a:gd name="T88" fmla="*/ 261 w 285"/>
                <a:gd name="T89" fmla="*/ 95 h 167"/>
                <a:gd name="T90" fmla="*/ 270 w 285"/>
                <a:gd name="T91" fmla="*/ 73 h 167"/>
                <a:gd name="T92" fmla="*/ 278 w 285"/>
                <a:gd name="T93" fmla="*/ 49 h 167"/>
                <a:gd name="T94" fmla="*/ 285 w 285"/>
                <a:gd name="T95" fmla="*/ 25 h 167"/>
                <a:gd name="T96" fmla="*/ 285 w 285"/>
                <a:gd name="T97" fmla="*/ 25 h 167"/>
                <a:gd name="T98" fmla="*/ 258 w 285"/>
                <a:gd name="T99" fmla="*/ 15 h 167"/>
                <a:gd name="T100" fmla="*/ 246 w 285"/>
                <a:gd name="T101" fmla="*/ 11 h 167"/>
                <a:gd name="T102" fmla="*/ 232 w 285"/>
                <a:gd name="T103" fmla="*/ 7 h 167"/>
                <a:gd name="T104" fmla="*/ 219 w 285"/>
                <a:gd name="T105" fmla="*/ 4 h 167"/>
                <a:gd name="T106" fmla="*/ 205 w 285"/>
                <a:gd name="T107" fmla="*/ 1 h 167"/>
                <a:gd name="T108" fmla="*/ 192 w 285"/>
                <a:gd name="T109" fmla="*/ 0 h 167"/>
                <a:gd name="T110" fmla="*/ 177 w 285"/>
                <a:gd name="T111" fmla="*/ 0 h 167"/>
                <a:gd name="T112" fmla="*/ 177 w 285"/>
                <a:gd name="T1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7">
                  <a:moveTo>
                    <a:pt x="177" y="0"/>
                  </a:moveTo>
                  <a:lnTo>
                    <a:pt x="177" y="0"/>
                  </a:lnTo>
                  <a:lnTo>
                    <a:pt x="173" y="27"/>
                  </a:lnTo>
                  <a:lnTo>
                    <a:pt x="170" y="49"/>
                  </a:lnTo>
                  <a:lnTo>
                    <a:pt x="167" y="69"/>
                  </a:lnTo>
                  <a:lnTo>
                    <a:pt x="167" y="69"/>
                  </a:lnTo>
                  <a:lnTo>
                    <a:pt x="146" y="66"/>
                  </a:lnTo>
                  <a:lnTo>
                    <a:pt x="122" y="65"/>
                  </a:lnTo>
                  <a:lnTo>
                    <a:pt x="94" y="64"/>
                  </a:lnTo>
                  <a:lnTo>
                    <a:pt x="66" y="65"/>
                  </a:lnTo>
                  <a:lnTo>
                    <a:pt x="53" y="67"/>
                  </a:lnTo>
                  <a:lnTo>
                    <a:pt x="39" y="69"/>
                  </a:lnTo>
                  <a:lnTo>
                    <a:pt x="28" y="72"/>
                  </a:lnTo>
                  <a:lnTo>
                    <a:pt x="18" y="76"/>
                  </a:lnTo>
                  <a:lnTo>
                    <a:pt x="10" y="81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94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3"/>
                  </a:lnTo>
                  <a:lnTo>
                    <a:pt x="12" y="131"/>
                  </a:lnTo>
                  <a:lnTo>
                    <a:pt x="20" y="137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6" y="156"/>
                  </a:lnTo>
                  <a:lnTo>
                    <a:pt x="72" y="160"/>
                  </a:lnTo>
                  <a:lnTo>
                    <a:pt x="91" y="163"/>
                  </a:lnTo>
                  <a:lnTo>
                    <a:pt x="111" y="166"/>
                  </a:lnTo>
                  <a:lnTo>
                    <a:pt x="134" y="167"/>
                  </a:lnTo>
                  <a:lnTo>
                    <a:pt x="158" y="166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95" y="162"/>
                  </a:lnTo>
                  <a:lnTo>
                    <a:pt x="205" y="159"/>
                  </a:lnTo>
                  <a:lnTo>
                    <a:pt x="214" y="155"/>
                  </a:lnTo>
                  <a:lnTo>
                    <a:pt x="222" y="149"/>
                  </a:lnTo>
                  <a:lnTo>
                    <a:pt x="230" y="142"/>
                  </a:lnTo>
                  <a:lnTo>
                    <a:pt x="238" y="134"/>
                  </a:lnTo>
                  <a:lnTo>
                    <a:pt x="245" y="126"/>
                  </a:lnTo>
                  <a:lnTo>
                    <a:pt x="250" y="116"/>
                  </a:lnTo>
                  <a:lnTo>
                    <a:pt x="256" y="106"/>
                  </a:lnTo>
                  <a:lnTo>
                    <a:pt x="261" y="95"/>
                  </a:lnTo>
                  <a:lnTo>
                    <a:pt x="270" y="73"/>
                  </a:lnTo>
                  <a:lnTo>
                    <a:pt x="278" y="49"/>
                  </a:lnTo>
                  <a:lnTo>
                    <a:pt x="285" y="25"/>
                  </a:lnTo>
                  <a:lnTo>
                    <a:pt x="285" y="25"/>
                  </a:lnTo>
                  <a:lnTo>
                    <a:pt x="258" y="15"/>
                  </a:lnTo>
                  <a:lnTo>
                    <a:pt x="246" y="11"/>
                  </a:lnTo>
                  <a:lnTo>
                    <a:pt x="232" y="7"/>
                  </a:lnTo>
                  <a:lnTo>
                    <a:pt x="219" y="4"/>
                  </a:lnTo>
                  <a:lnTo>
                    <a:pt x="205" y="1"/>
                  </a:lnTo>
                  <a:lnTo>
                    <a:pt x="192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/>
            <p:cNvSpPr>
              <a:spLocks/>
            </p:cNvSpPr>
            <p:nvPr/>
          </p:nvSpPr>
          <p:spPr bwMode="auto">
            <a:xfrm flipH="1">
              <a:off x="9570009" y="3140235"/>
              <a:ext cx="143571" cy="43681"/>
            </a:xfrm>
            <a:custGeom>
              <a:avLst/>
              <a:gdLst>
                <a:gd name="T0" fmla="*/ 143 w 143"/>
                <a:gd name="T1" fmla="*/ 26 h 50"/>
                <a:gd name="T2" fmla="*/ 143 w 143"/>
                <a:gd name="T3" fmla="*/ 26 h 50"/>
                <a:gd name="T4" fmla="*/ 123 w 143"/>
                <a:gd name="T5" fmla="*/ 17 h 50"/>
                <a:gd name="T6" fmla="*/ 115 w 143"/>
                <a:gd name="T7" fmla="*/ 15 h 50"/>
                <a:gd name="T8" fmla="*/ 115 w 143"/>
                <a:gd name="T9" fmla="*/ 15 h 50"/>
                <a:gd name="T10" fmla="*/ 98 w 143"/>
                <a:gd name="T11" fmla="*/ 8 h 50"/>
                <a:gd name="T12" fmla="*/ 81 w 143"/>
                <a:gd name="T13" fmla="*/ 4 h 50"/>
                <a:gd name="T14" fmla="*/ 66 w 143"/>
                <a:gd name="T15" fmla="*/ 1 h 50"/>
                <a:gd name="T16" fmla="*/ 52 w 143"/>
                <a:gd name="T17" fmla="*/ 0 h 50"/>
                <a:gd name="T18" fmla="*/ 37 w 143"/>
                <a:gd name="T19" fmla="*/ 0 h 50"/>
                <a:gd name="T20" fmla="*/ 24 w 143"/>
                <a:gd name="T21" fmla="*/ 1 h 50"/>
                <a:gd name="T22" fmla="*/ 12 w 143"/>
                <a:gd name="T23" fmla="*/ 3 h 50"/>
                <a:gd name="T24" fmla="*/ 0 w 143"/>
                <a:gd name="T25" fmla="*/ 7 h 50"/>
                <a:gd name="T26" fmla="*/ 0 w 143"/>
                <a:gd name="T27" fmla="*/ 7 h 50"/>
                <a:gd name="T28" fmla="*/ 6 w 143"/>
                <a:gd name="T29" fmla="*/ 17 h 50"/>
                <a:gd name="T30" fmla="*/ 14 w 143"/>
                <a:gd name="T31" fmla="*/ 25 h 50"/>
                <a:gd name="T32" fmla="*/ 20 w 143"/>
                <a:gd name="T33" fmla="*/ 32 h 50"/>
                <a:gd name="T34" fmla="*/ 28 w 143"/>
                <a:gd name="T35" fmla="*/ 38 h 50"/>
                <a:gd name="T36" fmla="*/ 37 w 143"/>
                <a:gd name="T37" fmla="*/ 42 h 50"/>
                <a:gd name="T38" fmla="*/ 46 w 143"/>
                <a:gd name="T39" fmla="*/ 46 h 50"/>
                <a:gd name="T40" fmla="*/ 55 w 143"/>
                <a:gd name="T41" fmla="*/ 48 h 50"/>
                <a:gd name="T42" fmla="*/ 64 w 143"/>
                <a:gd name="T43" fmla="*/ 49 h 50"/>
                <a:gd name="T44" fmla="*/ 74 w 143"/>
                <a:gd name="T45" fmla="*/ 50 h 50"/>
                <a:gd name="T46" fmla="*/ 83 w 143"/>
                <a:gd name="T47" fmla="*/ 49 h 50"/>
                <a:gd name="T48" fmla="*/ 93 w 143"/>
                <a:gd name="T49" fmla="*/ 48 h 50"/>
                <a:gd name="T50" fmla="*/ 104 w 143"/>
                <a:gd name="T51" fmla="*/ 45 h 50"/>
                <a:gd name="T52" fmla="*/ 114 w 143"/>
                <a:gd name="T53" fmla="*/ 42 h 50"/>
                <a:gd name="T54" fmla="*/ 123 w 143"/>
                <a:gd name="T55" fmla="*/ 38 h 50"/>
                <a:gd name="T56" fmla="*/ 133 w 143"/>
                <a:gd name="T57" fmla="*/ 32 h 50"/>
                <a:gd name="T58" fmla="*/ 143 w 143"/>
                <a:gd name="T59" fmla="*/ 26 h 50"/>
                <a:gd name="T60" fmla="*/ 143 w 143"/>
                <a:gd name="T6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50">
                  <a:moveTo>
                    <a:pt x="143" y="26"/>
                  </a:moveTo>
                  <a:lnTo>
                    <a:pt x="143" y="26"/>
                  </a:lnTo>
                  <a:lnTo>
                    <a:pt x="123" y="17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6" y="1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7"/>
                  </a:lnTo>
                  <a:lnTo>
                    <a:pt x="14" y="25"/>
                  </a:lnTo>
                  <a:lnTo>
                    <a:pt x="20" y="32"/>
                  </a:lnTo>
                  <a:lnTo>
                    <a:pt x="28" y="38"/>
                  </a:lnTo>
                  <a:lnTo>
                    <a:pt x="37" y="42"/>
                  </a:lnTo>
                  <a:lnTo>
                    <a:pt x="46" y="46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74" y="50"/>
                  </a:lnTo>
                  <a:lnTo>
                    <a:pt x="83" y="49"/>
                  </a:lnTo>
                  <a:lnTo>
                    <a:pt x="93" y="48"/>
                  </a:lnTo>
                  <a:lnTo>
                    <a:pt x="104" y="45"/>
                  </a:lnTo>
                  <a:lnTo>
                    <a:pt x="114" y="42"/>
                  </a:lnTo>
                  <a:lnTo>
                    <a:pt x="123" y="38"/>
                  </a:lnTo>
                  <a:lnTo>
                    <a:pt x="133" y="32"/>
                  </a:lnTo>
                  <a:lnTo>
                    <a:pt x="143" y="26"/>
                  </a:lnTo>
                  <a:lnTo>
                    <a:pt x="143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/>
            <p:cNvSpPr>
              <a:spLocks/>
            </p:cNvSpPr>
            <p:nvPr/>
          </p:nvSpPr>
          <p:spPr bwMode="auto">
            <a:xfrm flipH="1">
              <a:off x="9557524" y="3146475"/>
              <a:ext cx="168539" cy="56161"/>
            </a:xfrm>
            <a:custGeom>
              <a:avLst/>
              <a:gdLst>
                <a:gd name="T0" fmla="*/ 154 w 165"/>
                <a:gd name="T1" fmla="*/ 19 h 61"/>
                <a:gd name="T2" fmla="*/ 154 w 165"/>
                <a:gd name="T3" fmla="*/ 19 h 61"/>
                <a:gd name="T4" fmla="*/ 144 w 165"/>
                <a:gd name="T5" fmla="*/ 25 h 61"/>
                <a:gd name="T6" fmla="*/ 134 w 165"/>
                <a:gd name="T7" fmla="*/ 31 h 61"/>
                <a:gd name="T8" fmla="*/ 125 w 165"/>
                <a:gd name="T9" fmla="*/ 35 h 61"/>
                <a:gd name="T10" fmla="*/ 115 w 165"/>
                <a:gd name="T11" fmla="*/ 38 h 61"/>
                <a:gd name="T12" fmla="*/ 104 w 165"/>
                <a:gd name="T13" fmla="*/ 41 h 61"/>
                <a:gd name="T14" fmla="*/ 94 w 165"/>
                <a:gd name="T15" fmla="*/ 42 h 61"/>
                <a:gd name="T16" fmla="*/ 85 w 165"/>
                <a:gd name="T17" fmla="*/ 43 h 61"/>
                <a:gd name="T18" fmla="*/ 75 w 165"/>
                <a:gd name="T19" fmla="*/ 42 h 61"/>
                <a:gd name="T20" fmla="*/ 66 w 165"/>
                <a:gd name="T21" fmla="*/ 41 h 61"/>
                <a:gd name="T22" fmla="*/ 57 w 165"/>
                <a:gd name="T23" fmla="*/ 39 h 61"/>
                <a:gd name="T24" fmla="*/ 48 w 165"/>
                <a:gd name="T25" fmla="*/ 35 h 61"/>
                <a:gd name="T26" fmla="*/ 39 w 165"/>
                <a:gd name="T27" fmla="*/ 31 h 61"/>
                <a:gd name="T28" fmla="*/ 31 w 165"/>
                <a:gd name="T29" fmla="*/ 25 h 61"/>
                <a:gd name="T30" fmla="*/ 25 w 165"/>
                <a:gd name="T31" fmla="*/ 18 h 61"/>
                <a:gd name="T32" fmla="*/ 17 w 165"/>
                <a:gd name="T33" fmla="*/ 10 h 61"/>
                <a:gd name="T34" fmla="*/ 11 w 165"/>
                <a:gd name="T35" fmla="*/ 0 h 61"/>
                <a:gd name="T36" fmla="*/ 11 w 165"/>
                <a:gd name="T37" fmla="*/ 0 h 61"/>
                <a:gd name="T38" fmla="*/ 0 w 165"/>
                <a:gd name="T39" fmla="*/ 5 h 61"/>
                <a:gd name="T40" fmla="*/ 0 w 165"/>
                <a:gd name="T41" fmla="*/ 6 h 61"/>
                <a:gd name="T42" fmla="*/ 0 w 165"/>
                <a:gd name="T43" fmla="*/ 6 h 61"/>
                <a:gd name="T44" fmla="*/ 11 w 165"/>
                <a:gd name="T45" fmla="*/ 20 h 61"/>
                <a:gd name="T46" fmla="*/ 25 w 165"/>
                <a:gd name="T47" fmla="*/ 32 h 61"/>
                <a:gd name="T48" fmla="*/ 38 w 165"/>
                <a:gd name="T49" fmla="*/ 43 h 61"/>
                <a:gd name="T50" fmla="*/ 53 w 165"/>
                <a:gd name="T51" fmla="*/ 53 h 61"/>
                <a:gd name="T52" fmla="*/ 53 w 165"/>
                <a:gd name="T53" fmla="*/ 53 h 61"/>
                <a:gd name="T54" fmla="*/ 61 w 165"/>
                <a:gd name="T55" fmla="*/ 56 h 61"/>
                <a:gd name="T56" fmla="*/ 67 w 165"/>
                <a:gd name="T57" fmla="*/ 59 h 61"/>
                <a:gd name="T58" fmla="*/ 75 w 165"/>
                <a:gd name="T59" fmla="*/ 60 h 61"/>
                <a:gd name="T60" fmla="*/ 83 w 165"/>
                <a:gd name="T61" fmla="*/ 61 h 61"/>
                <a:gd name="T62" fmla="*/ 90 w 165"/>
                <a:gd name="T63" fmla="*/ 61 h 61"/>
                <a:gd name="T64" fmla="*/ 98 w 165"/>
                <a:gd name="T65" fmla="*/ 60 h 61"/>
                <a:gd name="T66" fmla="*/ 111 w 165"/>
                <a:gd name="T67" fmla="*/ 56 h 61"/>
                <a:gd name="T68" fmla="*/ 126 w 165"/>
                <a:gd name="T69" fmla="*/ 51 h 61"/>
                <a:gd name="T70" fmla="*/ 139 w 165"/>
                <a:gd name="T71" fmla="*/ 43 h 61"/>
                <a:gd name="T72" fmla="*/ 153 w 165"/>
                <a:gd name="T73" fmla="*/ 34 h 61"/>
                <a:gd name="T74" fmla="*/ 165 w 165"/>
                <a:gd name="T75" fmla="*/ 24 h 61"/>
                <a:gd name="T76" fmla="*/ 165 w 165"/>
                <a:gd name="T77" fmla="*/ 24 h 61"/>
                <a:gd name="T78" fmla="*/ 154 w 165"/>
                <a:gd name="T79" fmla="*/ 19 h 61"/>
                <a:gd name="T80" fmla="*/ 154 w 165"/>
                <a:gd name="T81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5" h="61">
                  <a:moveTo>
                    <a:pt x="154" y="19"/>
                  </a:moveTo>
                  <a:lnTo>
                    <a:pt x="154" y="19"/>
                  </a:lnTo>
                  <a:lnTo>
                    <a:pt x="144" y="25"/>
                  </a:lnTo>
                  <a:lnTo>
                    <a:pt x="134" y="31"/>
                  </a:lnTo>
                  <a:lnTo>
                    <a:pt x="125" y="35"/>
                  </a:lnTo>
                  <a:lnTo>
                    <a:pt x="115" y="38"/>
                  </a:lnTo>
                  <a:lnTo>
                    <a:pt x="104" y="41"/>
                  </a:lnTo>
                  <a:lnTo>
                    <a:pt x="94" y="42"/>
                  </a:lnTo>
                  <a:lnTo>
                    <a:pt x="85" y="43"/>
                  </a:lnTo>
                  <a:lnTo>
                    <a:pt x="75" y="42"/>
                  </a:lnTo>
                  <a:lnTo>
                    <a:pt x="66" y="41"/>
                  </a:lnTo>
                  <a:lnTo>
                    <a:pt x="57" y="39"/>
                  </a:lnTo>
                  <a:lnTo>
                    <a:pt x="48" y="35"/>
                  </a:lnTo>
                  <a:lnTo>
                    <a:pt x="39" y="31"/>
                  </a:lnTo>
                  <a:lnTo>
                    <a:pt x="31" y="25"/>
                  </a:lnTo>
                  <a:lnTo>
                    <a:pt x="25" y="18"/>
                  </a:lnTo>
                  <a:lnTo>
                    <a:pt x="17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20"/>
                  </a:lnTo>
                  <a:lnTo>
                    <a:pt x="25" y="32"/>
                  </a:lnTo>
                  <a:lnTo>
                    <a:pt x="38" y="4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61" y="56"/>
                  </a:lnTo>
                  <a:lnTo>
                    <a:pt x="67" y="59"/>
                  </a:lnTo>
                  <a:lnTo>
                    <a:pt x="75" y="60"/>
                  </a:lnTo>
                  <a:lnTo>
                    <a:pt x="83" y="61"/>
                  </a:lnTo>
                  <a:lnTo>
                    <a:pt x="90" y="61"/>
                  </a:lnTo>
                  <a:lnTo>
                    <a:pt x="98" y="60"/>
                  </a:lnTo>
                  <a:lnTo>
                    <a:pt x="111" y="56"/>
                  </a:lnTo>
                  <a:lnTo>
                    <a:pt x="126" y="51"/>
                  </a:lnTo>
                  <a:lnTo>
                    <a:pt x="139" y="43"/>
                  </a:lnTo>
                  <a:lnTo>
                    <a:pt x="153" y="34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4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/>
            <p:cNvSpPr>
              <a:spLocks/>
            </p:cNvSpPr>
            <p:nvPr/>
          </p:nvSpPr>
          <p:spPr bwMode="auto">
            <a:xfrm flipH="1">
              <a:off x="9445165" y="3152716"/>
              <a:ext cx="362048" cy="343209"/>
            </a:xfrm>
            <a:custGeom>
              <a:avLst/>
              <a:gdLst>
                <a:gd name="T0" fmla="*/ 345 w 346"/>
                <a:gd name="T1" fmla="*/ 135 h 387"/>
                <a:gd name="T2" fmla="*/ 345 w 346"/>
                <a:gd name="T3" fmla="*/ 135 h 387"/>
                <a:gd name="T4" fmla="*/ 343 w 346"/>
                <a:gd name="T5" fmla="*/ 125 h 387"/>
                <a:gd name="T6" fmla="*/ 341 w 346"/>
                <a:gd name="T7" fmla="*/ 114 h 387"/>
                <a:gd name="T8" fmla="*/ 337 w 346"/>
                <a:gd name="T9" fmla="*/ 105 h 387"/>
                <a:gd name="T10" fmla="*/ 332 w 346"/>
                <a:gd name="T11" fmla="*/ 96 h 387"/>
                <a:gd name="T12" fmla="*/ 327 w 346"/>
                <a:gd name="T13" fmla="*/ 87 h 387"/>
                <a:gd name="T14" fmla="*/ 321 w 346"/>
                <a:gd name="T15" fmla="*/ 80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50 h 387"/>
                <a:gd name="T22" fmla="*/ 276 w 346"/>
                <a:gd name="T23" fmla="*/ 38 h 387"/>
                <a:gd name="T24" fmla="*/ 259 w 346"/>
                <a:gd name="T25" fmla="*/ 29 h 387"/>
                <a:gd name="T26" fmla="*/ 243 w 346"/>
                <a:gd name="T27" fmla="*/ 20 h 387"/>
                <a:gd name="T28" fmla="*/ 243 w 346"/>
                <a:gd name="T29" fmla="*/ 20 h 387"/>
                <a:gd name="T30" fmla="*/ 242 w 346"/>
                <a:gd name="T31" fmla="*/ 19 h 387"/>
                <a:gd name="T32" fmla="*/ 242 w 346"/>
                <a:gd name="T33" fmla="*/ 19 h 387"/>
                <a:gd name="T34" fmla="*/ 230 w 346"/>
                <a:gd name="T35" fmla="*/ 29 h 387"/>
                <a:gd name="T36" fmla="*/ 216 w 346"/>
                <a:gd name="T37" fmla="*/ 38 h 387"/>
                <a:gd name="T38" fmla="*/ 203 w 346"/>
                <a:gd name="T39" fmla="*/ 46 h 387"/>
                <a:gd name="T40" fmla="*/ 188 w 346"/>
                <a:gd name="T41" fmla="*/ 51 h 387"/>
                <a:gd name="T42" fmla="*/ 175 w 346"/>
                <a:gd name="T43" fmla="*/ 55 h 387"/>
                <a:gd name="T44" fmla="*/ 167 w 346"/>
                <a:gd name="T45" fmla="*/ 56 h 387"/>
                <a:gd name="T46" fmla="*/ 160 w 346"/>
                <a:gd name="T47" fmla="*/ 56 h 387"/>
                <a:gd name="T48" fmla="*/ 152 w 346"/>
                <a:gd name="T49" fmla="*/ 55 h 387"/>
                <a:gd name="T50" fmla="*/ 144 w 346"/>
                <a:gd name="T51" fmla="*/ 54 h 387"/>
                <a:gd name="T52" fmla="*/ 138 w 346"/>
                <a:gd name="T53" fmla="*/ 51 h 387"/>
                <a:gd name="T54" fmla="*/ 130 w 346"/>
                <a:gd name="T55" fmla="*/ 48 h 387"/>
                <a:gd name="T56" fmla="*/ 130 w 346"/>
                <a:gd name="T57" fmla="*/ 48 h 387"/>
                <a:gd name="T58" fmla="*/ 115 w 346"/>
                <a:gd name="T59" fmla="*/ 38 h 387"/>
                <a:gd name="T60" fmla="*/ 102 w 346"/>
                <a:gd name="T61" fmla="*/ 27 h 387"/>
                <a:gd name="T62" fmla="*/ 88 w 346"/>
                <a:gd name="T63" fmla="*/ 15 h 387"/>
                <a:gd name="T64" fmla="*/ 77 w 346"/>
                <a:gd name="T65" fmla="*/ 1 h 387"/>
                <a:gd name="T66" fmla="*/ 77 w 346"/>
                <a:gd name="T67" fmla="*/ 0 h 387"/>
                <a:gd name="T68" fmla="*/ 77 w 346"/>
                <a:gd name="T69" fmla="*/ 0 h 387"/>
                <a:gd name="T70" fmla="*/ 68 w 346"/>
                <a:gd name="T71" fmla="*/ 4 h 387"/>
                <a:gd name="T72" fmla="*/ 60 w 346"/>
                <a:gd name="T73" fmla="*/ 9 h 387"/>
                <a:gd name="T74" fmla="*/ 54 w 346"/>
                <a:gd name="T75" fmla="*/ 15 h 387"/>
                <a:gd name="T76" fmla="*/ 47 w 346"/>
                <a:gd name="T77" fmla="*/ 21 h 387"/>
                <a:gd name="T78" fmla="*/ 34 w 346"/>
                <a:gd name="T79" fmla="*/ 34 h 387"/>
                <a:gd name="T80" fmla="*/ 23 w 346"/>
                <a:gd name="T81" fmla="*/ 48 h 387"/>
                <a:gd name="T82" fmla="*/ 15 w 346"/>
                <a:gd name="T83" fmla="*/ 63 h 387"/>
                <a:gd name="T84" fmla="*/ 9 w 346"/>
                <a:gd name="T85" fmla="*/ 80 h 387"/>
                <a:gd name="T86" fmla="*/ 5 w 346"/>
                <a:gd name="T87" fmla="*/ 95 h 387"/>
                <a:gd name="T88" fmla="*/ 3 w 346"/>
                <a:gd name="T89" fmla="*/ 110 h 387"/>
                <a:gd name="T90" fmla="*/ 3 w 346"/>
                <a:gd name="T91" fmla="*/ 110 h 387"/>
                <a:gd name="T92" fmla="*/ 1 w 346"/>
                <a:gd name="T93" fmla="*/ 164 h 387"/>
                <a:gd name="T94" fmla="*/ 0 w 346"/>
                <a:gd name="T95" fmla="*/ 217 h 387"/>
                <a:gd name="T96" fmla="*/ 1 w 346"/>
                <a:gd name="T97" fmla="*/ 273 h 387"/>
                <a:gd name="T98" fmla="*/ 318 w 346"/>
                <a:gd name="T99" fmla="*/ 387 h 387"/>
                <a:gd name="T100" fmla="*/ 318 w 346"/>
                <a:gd name="T101" fmla="*/ 387 h 387"/>
                <a:gd name="T102" fmla="*/ 324 w 346"/>
                <a:gd name="T103" fmla="*/ 360 h 387"/>
                <a:gd name="T104" fmla="*/ 329 w 346"/>
                <a:gd name="T105" fmla="*/ 331 h 387"/>
                <a:gd name="T106" fmla="*/ 335 w 346"/>
                <a:gd name="T107" fmla="*/ 294 h 387"/>
                <a:gd name="T108" fmla="*/ 341 w 346"/>
                <a:gd name="T109" fmla="*/ 253 h 387"/>
                <a:gd name="T110" fmla="*/ 344 w 346"/>
                <a:gd name="T111" fmla="*/ 211 h 387"/>
                <a:gd name="T112" fmla="*/ 345 w 346"/>
                <a:gd name="T113" fmla="*/ 191 h 387"/>
                <a:gd name="T114" fmla="*/ 346 w 346"/>
                <a:gd name="T115" fmla="*/ 171 h 387"/>
                <a:gd name="T116" fmla="*/ 346 w 346"/>
                <a:gd name="T117" fmla="*/ 152 h 387"/>
                <a:gd name="T118" fmla="*/ 345 w 346"/>
                <a:gd name="T119" fmla="*/ 135 h 387"/>
                <a:gd name="T120" fmla="*/ 345 w 346"/>
                <a:gd name="T121" fmla="*/ 13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7">
                  <a:moveTo>
                    <a:pt x="345" y="135"/>
                  </a:moveTo>
                  <a:lnTo>
                    <a:pt x="345" y="135"/>
                  </a:lnTo>
                  <a:lnTo>
                    <a:pt x="343" y="125"/>
                  </a:lnTo>
                  <a:lnTo>
                    <a:pt x="341" y="114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7" y="87"/>
                  </a:lnTo>
                  <a:lnTo>
                    <a:pt x="321" y="80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50"/>
                  </a:lnTo>
                  <a:lnTo>
                    <a:pt x="276" y="38"/>
                  </a:lnTo>
                  <a:lnTo>
                    <a:pt x="259" y="29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19"/>
                  </a:lnTo>
                  <a:lnTo>
                    <a:pt x="242" y="19"/>
                  </a:lnTo>
                  <a:lnTo>
                    <a:pt x="230" y="29"/>
                  </a:lnTo>
                  <a:lnTo>
                    <a:pt x="216" y="38"/>
                  </a:lnTo>
                  <a:lnTo>
                    <a:pt x="203" y="46"/>
                  </a:lnTo>
                  <a:lnTo>
                    <a:pt x="188" y="51"/>
                  </a:lnTo>
                  <a:lnTo>
                    <a:pt x="175" y="55"/>
                  </a:lnTo>
                  <a:lnTo>
                    <a:pt x="167" y="56"/>
                  </a:lnTo>
                  <a:lnTo>
                    <a:pt x="160" y="56"/>
                  </a:lnTo>
                  <a:lnTo>
                    <a:pt x="152" y="55"/>
                  </a:lnTo>
                  <a:lnTo>
                    <a:pt x="144" y="54"/>
                  </a:lnTo>
                  <a:lnTo>
                    <a:pt x="138" y="51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5" y="38"/>
                  </a:lnTo>
                  <a:lnTo>
                    <a:pt x="102" y="27"/>
                  </a:lnTo>
                  <a:lnTo>
                    <a:pt x="88" y="15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9"/>
                  </a:lnTo>
                  <a:lnTo>
                    <a:pt x="54" y="15"/>
                  </a:lnTo>
                  <a:lnTo>
                    <a:pt x="47" y="21"/>
                  </a:lnTo>
                  <a:lnTo>
                    <a:pt x="34" y="34"/>
                  </a:lnTo>
                  <a:lnTo>
                    <a:pt x="23" y="48"/>
                  </a:lnTo>
                  <a:lnTo>
                    <a:pt x="15" y="63"/>
                  </a:lnTo>
                  <a:lnTo>
                    <a:pt x="9" y="80"/>
                  </a:lnTo>
                  <a:lnTo>
                    <a:pt x="5" y="9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1" y="164"/>
                  </a:lnTo>
                  <a:lnTo>
                    <a:pt x="0" y="217"/>
                  </a:lnTo>
                  <a:lnTo>
                    <a:pt x="1" y="273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9" y="331"/>
                  </a:lnTo>
                  <a:lnTo>
                    <a:pt x="335" y="294"/>
                  </a:lnTo>
                  <a:lnTo>
                    <a:pt x="341" y="253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1"/>
                  </a:lnTo>
                  <a:lnTo>
                    <a:pt x="346" y="152"/>
                  </a:lnTo>
                  <a:lnTo>
                    <a:pt x="345" y="135"/>
                  </a:lnTo>
                  <a:lnTo>
                    <a:pt x="345" y="135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/>
            <p:cNvSpPr>
              <a:spLocks/>
            </p:cNvSpPr>
            <p:nvPr/>
          </p:nvSpPr>
          <p:spPr bwMode="auto">
            <a:xfrm flipH="1">
              <a:off x="9526313" y="2909349"/>
              <a:ext cx="237204" cy="249606"/>
            </a:xfrm>
            <a:custGeom>
              <a:avLst/>
              <a:gdLst>
                <a:gd name="T0" fmla="*/ 209 w 227"/>
                <a:gd name="T1" fmla="*/ 222 h 283"/>
                <a:gd name="T2" fmla="*/ 217 w 227"/>
                <a:gd name="T3" fmla="*/ 200 h 283"/>
                <a:gd name="T4" fmla="*/ 225 w 227"/>
                <a:gd name="T5" fmla="*/ 164 h 283"/>
                <a:gd name="T6" fmla="*/ 227 w 227"/>
                <a:gd name="T7" fmla="*/ 132 h 283"/>
                <a:gd name="T8" fmla="*/ 225 w 227"/>
                <a:gd name="T9" fmla="*/ 100 h 283"/>
                <a:gd name="T10" fmla="*/ 214 w 227"/>
                <a:gd name="T11" fmla="*/ 67 h 283"/>
                <a:gd name="T12" fmla="*/ 205 w 227"/>
                <a:gd name="T13" fmla="*/ 50 h 283"/>
                <a:gd name="T14" fmla="*/ 193 w 227"/>
                <a:gd name="T15" fmla="*/ 34 h 283"/>
                <a:gd name="T16" fmla="*/ 179 w 227"/>
                <a:gd name="T17" fmla="*/ 20 h 283"/>
                <a:gd name="T18" fmla="*/ 170 w 227"/>
                <a:gd name="T19" fmla="*/ 14 h 283"/>
                <a:gd name="T20" fmla="*/ 152 w 227"/>
                <a:gd name="T21" fmla="*/ 5 h 283"/>
                <a:gd name="T22" fmla="*/ 133 w 227"/>
                <a:gd name="T23" fmla="*/ 1 h 283"/>
                <a:gd name="T24" fmla="*/ 114 w 227"/>
                <a:gd name="T25" fmla="*/ 1 h 283"/>
                <a:gd name="T26" fmla="*/ 95 w 227"/>
                <a:gd name="T27" fmla="*/ 4 h 283"/>
                <a:gd name="T28" fmla="*/ 77 w 227"/>
                <a:gd name="T29" fmla="*/ 12 h 283"/>
                <a:gd name="T30" fmla="*/ 59 w 227"/>
                <a:gd name="T31" fmla="*/ 23 h 283"/>
                <a:gd name="T32" fmla="*/ 43 w 227"/>
                <a:gd name="T33" fmla="*/ 37 h 283"/>
                <a:gd name="T34" fmla="*/ 28 w 227"/>
                <a:gd name="T35" fmla="*/ 55 h 283"/>
                <a:gd name="T36" fmla="*/ 16 w 227"/>
                <a:gd name="T37" fmla="*/ 74 h 283"/>
                <a:gd name="T38" fmla="*/ 7 w 227"/>
                <a:gd name="T39" fmla="*/ 96 h 283"/>
                <a:gd name="T40" fmla="*/ 2 w 227"/>
                <a:gd name="T41" fmla="*/ 119 h 283"/>
                <a:gd name="T42" fmla="*/ 0 w 227"/>
                <a:gd name="T43" fmla="*/ 144 h 283"/>
                <a:gd name="T44" fmla="*/ 3 w 227"/>
                <a:gd name="T45" fmla="*/ 170 h 283"/>
                <a:gd name="T46" fmla="*/ 9 w 227"/>
                <a:gd name="T47" fmla="*/ 198 h 283"/>
                <a:gd name="T48" fmla="*/ 22 w 227"/>
                <a:gd name="T49" fmla="*/ 226 h 283"/>
                <a:gd name="T50" fmla="*/ 30 w 227"/>
                <a:gd name="T51" fmla="*/ 240 h 283"/>
                <a:gd name="T52" fmla="*/ 40 w 227"/>
                <a:gd name="T53" fmla="*/ 253 h 283"/>
                <a:gd name="T54" fmla="*/ 51 w 227"/>
                <a:gd name="T55" fmla="*/ 264 h 283"/>
                <a:gd name="T56" fmla="*/ 77 w 227"/>
                <a:gd name="T57" fmla="*/ 277 h 283"/>
                <a:gd name="T58" fmla="*/ 104 w 227"/>
                <a:gd name="T59" fmla="*/ 283 h 283"/>
                <a:gd name="T60" fmla="*/ 132 w 227"/>
                <a:gd name="T61" fmla="*/ 280 h 283"/>
                <a:gd name="T62" fmla="*/ 159 w 227"/>
                <a:gd name="T63" fmla="*/ 272 h 283"/>
                <a:gd name="T64" fmla="*/ 181 w 227"/>
                <a:gd name="T65" fmla="*/ 259 h 283"/>
                <a:gd name="T66" fmla="*/ 199 w 227"/>
                <a:gd name="T67" fmla="*/ 242 h 283"/>
                <a:gd name="T68" fmla="*/ 20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209" y="222"/>
                  </a:moveTo>
                  <a:lnTo>
                    <a:pt x="209" y="222"/>
                  </a:lnTo>
                  <a:lnTo>
                    <a:pt x="211" y="217"/>
                  </a:lnTo>
                  <a:lnTo>
                    <a:pt x="217" y="200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7" y="132"/>
                  </a:lnTo>
                  <a:lnTo>
                    <a:pt x="227" y="116"/>
                  </a:lnTo>
                  <a:lnTo>
                    <a:pt x="225" y="100"/>
                  </a:lnTo>
                  <a:lnTo>
                    <a:pt x="220" y="83"/>
                  </a:lnTo>
                  <a:lnTo>
                    <a:pt x="214" y="67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4"/>
                  </a:lnTo>
                  <a:lnTo>
                    <a:pt x="187" y="27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0" y="14"/>
                  </a:lnTo>
                  <a:lnTo>
                    <a:pt x="161" y="8"/>
                  </a:lnTo>
                  <a:lnTo>
                    <a:pt x="152" y="5"/>
                  </a:lnTo>
                  <a:lnTo>
                    <a:pt x="143" y="2"/>
                  </a:lnTo>
                  <a:lnTo>
                    <a:pt x="133" y="1"/>
                  </a:lnTo>
                  <a:lnTo>
                    <a:pt x="124" y="0"/>
                  </a:lnTo>
                  <a:lnTo>
                    <a:pt x="114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7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5" y="45"/>
                  </a:lnTo>
                  <a:lnTo>
                    <a:pt x="28" y="55"/>
                  </a:lnTo>
                  <a:lnTo>
                    <a:pt x="22" y="63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7" y="96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0" y="157"/>
                  </a:lnTo>
                  <a:lnTo>
                    <a:pt x="3" y="170"/>
                  </a:lnTo>
                  <a:lnTo>
                    <a:pt x="5" y="184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3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7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0"/>
                  </a:lnTo>
                  <a:lnTo>
                    <a:pt x="145" y="277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0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2"/>
                  </a:lnTo>
                  <a:lnTo>
                    <a:pt x="20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/>
            <p:cNvSpPr>
              <a:spLocks/>
            </p:cNvSpPr>
            <p:nvPr/>
          </p:nvSpPr>
          <p:spPr bwMode="auto">
            <a:xfrm flipH="1">
              <a:off x="9495102" y="2878149"/>
              <a:ext cx="318352" cy="237126"/>
            </a:xfrm>
            <a:custGeom>
              <a:avLst/>
              <a:gdLst>
                <a:gd name="T0" fmla="*/ 3 w 304"/>
                <a:gd name="T1" fmla="*/ 126 h 266"/>
                <a:gd name="T2" fmla="*/ 19 w 304"/>
                <a:gd name="T3" fmla="*/ 117 h 266"/>
                <a:gd name="T4" fmla="*/ 6 w 304"/>
                <a:gd name="T5" fmla="*/ 103 h 266"/>
                <a:gd name="T6" fmla="*/ 3 w 304"/>
                <a:gd name="T7" fmla="*/ 82 h 266"/>
                <a:gd name="T8" fmla="*/ 10 w 304"/>
                <a:gd name="T9" fmla="*/ 67 h 266"/>
                <a:gd name="T10" fmla="*/ 41 w 304"/>
                <a:gd name="T11" fmla="*/ 46 h 266"/>
                <a:gd name="T12" fmla="*/ 73 w 304"/>
                <a:gd name="T13" fmla="*/ 39 h 266"/>
                <a:gd name="T14" fmla="*/ 71 w 304"/>
                <a:gd name="T15" fmla="*/ 27 h 266"/>
                <a:gd name="T16" fmla="*/ 81 w 304"/>
                <a:gd name="T17" fmla="*/ 17 h 266"/>
                <a:gd name="T18" fmla="*/ 114 w 304"/>
                <a:gd name="T19" fmla="*/ 12 h 266"/>
                <a:gd name="T20" fmla="*/ 161 w 304"/>
                <a:gd name="T21" fmla="*/ 17 h 266"/>
                <a:gd name="T22" fmla="*/ 166 w 304"/>
                <a:gd name="T23" fmla="*/ 6 h 266"/>
                <a:gd name="T24" fmla="*/ 181 w 304"/>
                <a:gd name="T25" fmla="*/ 0 h 266"/>
                <a:gd name="T26" fmla="*/ 208 w 304"/>
                <a:gd name="T27" fmla="*/ 14 h 266"/>
                <a:gd name="T28" fmla="*/ 249 w 304"/>
                <a:gd name="T29" fmla="*/ 49 h 266"/>
                <a:gd name="T30" fmla="*/ 280 w 304"/>
                <a:gd name="T31" fmla="*/ 53 h 266"/>
                <a:gd name="T32" fmla="*/ 291 w 304"/>
                <a:gd name="T33" fmla="*/ 66 h 266"/>
                <a:gd name="T34" fmla="*/ 281 w 304"/>
                <a:gd name="T35" fmla="*/ 85 h 266"/>
                <a:gd name="T36" fmla="*/ 287 w 304"/>
                <a:gd name="T37" fmla="*/ 96 h 266"/>
                <a:gd name="T38" fmla="*/ 304 w 304"/>
                <a:gd name="T39" fmla="*/ 135 h 266"/>
                <a:gd name="T40" fmla="*/ 301 w 304"/>
                <a:gd name="T41" fmla="*/ 166 h 266"/>
                <a:gd name="T42" fmla="*/ 289 w 304"/>
                <a:gd name="T43" fmla="*/ 188 h 266"/>
                <a:gd name="T44" fmla="*/ 280 w 304"/>
                <a:gd name="T45" fmla="*/ 229 h 266"/>
                <a:gd name="T46" fmla="*/ 267 w 304"/>
                <a:gd name="T47" fmla="*/ 251 h 266"/>
                <a:gd name="T48" fmla="*/ 249 w 304"/>
                <a:gd name="T49" fmla="*/ 266 h 266"/>
                <a:gd name="T50" fmla="*/ 238 w 304"/>
                <a:gd name="T51" fmla="*/ 256 h 266"/>
                <a:gd name="T52" fmla="*/ 237 w 304"/>
                <a:gd name="T53" fmla="*/ 242 h 266"/>
                <a:gd name="T54" fmla="*/ 254 w 304"/>
                <a:gd name="T55" fmla="*/ 230 h 266"/>
                <a:gd name="T56" fmla="*/ 262 w 304"/>
                <a:gd name="T57" fmla="*/ 201 h 266"/>
                <a:gd name="T58" fmla="*/ 252 w 304"/>
                <a:gd name="T59" fmla="*/ 186 h 266"/>
                <a:gd name="T60" fmla="*/ 239 w 304"/>
                <a:gd name="T61" fmla="*/ 184 h 266"/>
                <a:gd name="T62" fmla="*/ 220 w 304"/>
                <a:gd name="T63" fmla="*/ 198 h 266"/>
                <a:gd name="T64" fmla="*/ 204 w 304"/>
                <a:gd name="T65" fmla="*/ 193 h 266"/>
                <a:gd name="T66" fmla="*/ 192 w 304"/>
                <a:gd name="T67" fmla="*/ 193 h 266"/>
                <a:gd name="T68" fmla="*/ 178 w 304"/>
                <a:gd name="T69" fmla="*/ 200 h 266"/>
                <a:gd name="T70" fmla="*/ 164 w 304"/>
                <a:gd name="T71" fmla="*/ 197 h 266"/>
                <a:gd name="T72" fmla="*/ 141 w 304"/>
                <a:gd name="T73" fmla="*/ 208 h 266"/>
                <a:gd name="T74" fmla="*/ 126 w 304"/>
                <a:gd name="T75" fmla="*/ 211 h 266"/>
                <a:gd name="T76" fmla="*/ 115 w 304"/>
                <a:gd name="T77" fmla="*/ 205 h 266"/>
                <a:gd name="T78" fmla="*/ 100 w 304"/>
                <a:gd name="T79" fmla="*/ 210 h 266"/>
                <a:gd name="T80" fmla="*/ 84 w 304"/>
                <a:gd name="T81" fmla="*/ 210 h 266"/>
                <a:gd name="T82" fmla="*/ 75 w 304"/>
                <a:gd name="T83" fmla="*/ 201 h 266"/>
                <a:gd name="T84" fmla="*/ 50 w 304"/>
                <a:gd name="T85" fmla="*/ 203 h 266"/>
                <a:gd name="T86" fmla="*/ 36 w 304"/>
                <a:gd name="T87" fmla="*/ 196 h 266"/>
                <a:gd name="T88" fmla="*/ 32 w 304"/>
                <a:gd name="T89" fmla="*/ 189 h 266"/>
                <a:gd name="T90" fmla="*/ 8 w 304"/>
                <a:gd name="T91" fmla="*/ 183 h 266"/>
                <a:gd name="T92" fmla="*/ 3 w 304"/>
                <a:gd name="T93" fmla="*/ 172 h 266"/>
                <a:gd name="T94" fmla="*/ 8 w 304"/>
                <a:gd name="T95" fmla="*/ 160 h 266"/>
                <a:gd name="T96" fmla="*/ 0 w 304"/>
                <a:gd name="T97" fmla="*/ 14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" h="266">
                  <a:moveTo>
                    <a:pt x="0" y="137"/>
                  </a:moveTo>
                  <a:lnTo>
                    <a:pt x="0" y="137"/>
                  </a:lnTo>
                  <a:lnTo>
                    <a:pt x="0" y="131"/>
                  </a:lnTo>
                  <a:lnTo>
                    <a:pt x="3" y="126"/>
                  </a:lnTo>
                  <a:lnTo>
                    <a:pt x="6" y="122"/>
                  </a:lnTo>
                  <a:lnTo>
                    <a:pt x="10" y="120"/>
                  </a:lnTo>
                  <a:lnTo>
                    <a:pt x="16" y="117"/>
                  </a:lnTo>
                  <a:lnTo>
                    <a:pt x="19" y="117"/>
                  </a:lnTo>
                  <a:lnTo>
                    <a:pt x="19" y="117"/>
                  </a:lnTo>
                  <a:lnTo>
                    <a:pt x="15" y="113"/>
                  </a:lnTo>
                  <a:lnTo>
                    <a:pt x="10" y="108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91"/>
                  </a:lnTo>
                  <a:lnTo>
                    <a:pt x="1" y="87"/>
                  </a:lnTo>
                  <a:lnTo>
                    <a:pt x="3" y="82"/>
                  </a:lnTo>
                  <a:lnTo>
                    <a:pt x="4" y="78"/>
                  </a:lnTo>
                  <a:lnTo>
                    <a:pt x="6" y="73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5" y="62"/>
                  </a:lnTo>
                  <a:lnTo>
                    <a:pt x="19" y="58"/>
                  </a:lnTo>
                  <a:lnTo>
                    <a:pt x="31" y="51"/>
                  </a:lnTo>
                  <a:lnTo>
                    <a:pt x="41" y="46"/>
                  </a:lnTo>
                  <a:lnTo>
                    <a:pt x="51" y="42"/>
                  </a:lnTo>
                  <a:lnTo>
                    <a:pt x="60" y="40"/>
                  </a:lnTo>
                  <a:lnTo>
                    <a:pt x="66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1"/>
                  </a:lnTo>
                  <a:lnTo>
                    <a:pt x="71" y="27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4" y="14"/>
                  </a:lnTo>
                  <a:lnTo>
                    <a:pt x="89" y="13"/>
                  </a:lnTo>
                  <a:lnTo>
                    <a:pt x="100" y="12"/>
                  </a:lnTo>
                  <a:lnTo>
                    <a:pt x="114" y="12"/>
                  </a:lnTo>
                  <a:lnTo>
                    <a:pt x="127" y="12"/>
                  </a:lnTo>
                  <a:lnTo>
                    <a:pt x="151" y="14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2" y="11"/>
                  </a:lnTo>
                  <a:lnTo>
                    <a:pt x="164" y="9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91" y="4"/>
                  </a:lnTo>
                  <a:lnTo>
                    <a:pt x="197" y="7"/>
                  </a:lnTo>
                  <a:lnTo>
                    <a:pt x="208" y="14"/>
                  </a:lnTo>
                  <a:lnTo>
                    <a:pt x="220" y="23"/>
                  </a:lnTo>
                  <a:lnTo>
                    <a:pt x="240" y="4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5" y="49"/>
                  </a:lnTo>
                  <a:lnTo>
                    <a:pt x="266" y="50"/>
                  </a:lnTo>
                  <a:lnTo>
                    <a:pt x="273" y="51"/>
                  </a:lnTo>
                  <a:lnTo>
                    <a:pt x="280" y="53"/>
                  </a:lnTo>
                  <a:lnTo>
                    <a:pt x="285" y="56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91" y="66"/>
                  </a:lnTo>
                  <a:lnTo>
                    <a:pt x="291" y="72"/>
                  </a:lnTo>
                  <a:lnTo>
                    <a:pt x="290" y="76"/>
                  </a:lnTo>
                  <a:lnTo>
                    <a:pt x="286" y="79"/>
                  </a:lnTo>
                  <a:lnTo>
                    <a:pt x="281" y="85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3" y="91"/>
                  </a:lnTo>
                  <a:lnTo>
                    <a:pt x="287" y="96"/>
                  </a:lnTo>
                  <a:lnTo>
                    <a:pt x="293" y="103"/>
                  </a:lnTo>
                  <a:lnTo>
                    <a:pt x="298" y="112"/>
                  </a:lnTo>
                  <a:lnTo>
                    <a:pt x="302" y="122"/>
                  </a:lnTo>
                  <a:lnTo>
                    <a:pt x="304" y="135"/>
                  </a:lnTo>
                  <a:lnTo>
                    <a:pt x="304" y="142"/>
                  </a:lnTo>
                  <a:lnTo>
                    <a:pt x="304" y="149"/>
                  </a:lnTo>
                  <a:lnTo>
                    <a:pt x="304" y="149"/>
                  </a:lnTo>
                  <a:lnTo>
                    <a:pt x="301" y="166"/>
                  </a:lnTo>
                  <a:lnTo>
                    <a:pt x="298" y="176"/>
                  </a:lnTo>
                  <a:lnTo>
                    <a:pt x="293" y="184"/>
                  </a:lnTo>
                  <a:lnTo>
                    <a:pt x="289" y="188"/>
                  </a:lnTo>
                  <a:lnTo>
                    <a:pt x="289" y="188"/>
                  </a:lnTo>
                  <a:lnTo>
                    <a:pt x="287" y="201"/>
                  </a:lnTo>
                  <a:lnTo>
                    <a:pt x="285" y="212"/>
                  </a:lnTo>
                  <a:lnTo>
                    <a:pt x="283" y="222"/>
                  </a:lnTo>
                  <a:lnTo>
                    <a:pt x="280" y="229"/>
                  </a:lnTo>
                  <a:lnTo>
                    <a:pt x="274" y="239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67" y="251"/>
                  </a:lnTo>
                  <a:lnTo>
                    <a:pt x="262" y="257"/>
                  </a:lnTo>
                  <a:lnTo>
                    <a:pt x="257" y="263"/>
                  </a:lnTo>
                  <a:lnTo>
                    <a:pt x="254" y="265"/>
                  </a:lnTo>
                  <a:lnTo>
                    <a:pt x="249" y="266"/>
                  </a:lnTo>
                  <a:lnTo>
                    <a:pt x="247" y="266"/>
                  </a:lnTo>
                  <a:lnTo>
                    <a:pt x="244" y="265"/>
                  </a:lnTo>
                  <a:lnTo>
                    <a:pt x="241" y="263"/>
                  </a:lnTo>
                  <a:lnTo>
                    <a:pt x="238" y="256"/>
                  </a:lnTo>
                  <a:lnTo>
                    <a:pt x="235" y="250"/>
                  </a:lnTo>
                  <a:lnTo>
                    <a:pt x="234" y="242"/>
                  </a:lnTo>
                  <a:lnTo>
                    <a:pt x="234" y="242"/>
                  </a:lnTo>
                  <a:lnTo>
                    <a:pt x="237" y="242"/>
                  </a:lnTo>
                  <a:lnTo>
                    <a:pt x="240" y="242"/>
                  </a:lnTo>
                  <a:lnTo>
                    <a:pt x="245" y="240"/>
                  </a:lnTo>
                  <a:lnTo>
                    <a:pt x="248" y="238"/>
                  </a:lnTo>
                  <a:lnTo>
                    <a:pt x="254" y="230"/>
                  </a:lnTo>
                  <a:lnTo>
                    <a:pt x="258" y="222"/>
                  </a:lnTo>
                  <a:lnTo>
                    <a:pt x="262" y="211"/>
                  </a:lnTo>
                  <a:lnTo>
                    <a:pt x="262" y="207"/>
                  </a:lnTo>
                  <a:lnTo>
                    <a:pt x="262" y="201"/>
                  </a:lnTo>
                  <a:lnTo>
                    <a:pt x="261" y="197"/>
                  </a:lnTo>
                  <a:lnTo>
                    <a:pt x="258" y="193"/>
                  </a:lnTo>
                  <a:lnTo>
                    <a:pt x="255" y="189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47" y="184"/>
                  </a:lnTo>
                  <a:lnTo>
                    <a:pt x="243" y="184"/>
                  </a:lnTo>
                  <a:lnTo>
                    <a:pt x="239" y="184"/>
                  </a:lnTo>
                  <a:lnTo>
                    <a:pt x="236" y="184"/>
                  </a:lnTo>
                  <a:lnTo>
                    <a:pt x="229" y="187"/>
                  </a:lnTo>
                  <a:lnTo>
                    <a:pt x="224" y="193"/>
                  </a:lnTo>
                  <a:lnTo>
                    <a:pt x="220" y="198"/>
                  </a:lnTo>
                  <a:lnTo>
                    <a:pt x="217" y="203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04" y="193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87"/>
                  </a:lnTo>
                  <a:lnTo>
                    <a:pt x="192" y="193"/>
                  </a:lnTo>
                  <a:lnTo>
                    <a:pt x="190" y="196"/>
                  </a:lnTo>
                  <a:lnTo>
                    <a:pt x="187" y="198"/>
                  </a:lnTo>
                  <a:lnTo>
                    <a:pt x="182" y="199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4" y="200"/>
                  </a:lnTo>
                  <a:lnTo>
                    <a:pt x="171" y="200"/>
                  </a:lnTo>
                  <a:lnTo>
                    <a:pt x="164" y="197"/>
                  </a:lnTo>
                  <a:lnTo>
                    <a:pt x="157" y="194"/>
                  </a:lnTo>
                  <a:lnTo>
                    <a:pt x="157" y="194"/>
                  </a:lnTo>
                  <a:lnTo>
                    <a:pt x="148" y="201"/>
                  </a:lnTo>
                  <a:lnTo>
                    <a:pt x="141" y="208"/>
                  </a:lnTo>
                  <a:lnTo>
                    <a:pt x="135" y="210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123" y="211"/>
                  </a:lnTo>
                  <a:lnTo>
                    <a:pt x="119" y="210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07" y="208"/>
                  </a:lnTo>
                  <a:lnTo>
                    <a:pt x="100" y="210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88" y="211"/>
                  </a:lnTo>
                  <a:lnTo>
                    <a:pt x="84" y="210"/>
                  </a:lnTo>
                  <a:lnTo>
                    <a:pt x="79" y="207"/>
                  </a:lnTo>
                  <a:lnTo>
                    <a:pt x="75" y="202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69" y="202"/>
                  </a:lnTo>
                  <a:lnTo>
                    <a:pt x="60" y="203"/>
                  </a:lnTo>
                  <a:lnTo>
                    <a:pt x="50" y="203"/>
                  </a:lnTo>
                  <a:lnTo>
                    <a:pt x="50" y="203"/>
                  </a:lnTo>
                  <a:lnTo>
                    <a:pt x="44" y="203"/>
                  </a:lnTo>
                  <a:lnTo>
                    <a:pt x="41" y="201"/>
                  </a:lnTo>
                  <a:lnTo>
                    <a:pt x="37" y="199"/>
                  </a:lnTo>
                  <a:lnTo>
                    <a:pt x="36" y="196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2" y="189"/>
                  </a:lnTo>
                  <a:lnTo>
                    <a:pt x="25" y="189"/>
                  </a:lnTo>
                  <a:lnTo>
                    <a:pt x="17" y="187"/>
                  </a:lnTo>
                  <a:lnTo>
                    <a:pt x="13" y="186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5" y="180"/>
                  </a:lnTo>
                  <a:lnTo>
                    <a:pt x="4" y="175"/>
                  </a:lnTo>
                  <a:lnTo>
                    <a:pt x="3" y="172"/>
                  </a:lnTo>
                  <a:lnTo>
                    <a:pt x="4" y="169"/>
                  </a:lnTo>
                  <a:lnTo>
                    <a:pt x="6" y="162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7" y="159"/>
                  </a:lnTo>
                  <a:lnTo>
                    <a:pt x="4" y="156"/>
                  </a:lnTo>
                  <a:lnTo>
                    <a:pt x="3" y="153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30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/>
            <p:cNvSpPr>
              <a:spLocks/>
            </p:cNvSpPr>
            <p:nvPr/>
          </p:nvSpPr>
          <p:spPr bwMode="auto">
            <a:xfrm flipH="1">
              <a:off x="9663642" y="3651928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43 w 108"/>
                <a:gd name="T5" fmla="*/ 2 h 229"/>
                <a:gd name="T6" fmla="*/ 33 w 108"/>
                <a:gd name="T7" fmla="*/ 5 h 229"/>
                <a:gd name="T8" fmla="*/ 24 w 108"/>
                <a:gd name="T9" fmla="*/ 10 h 229"/>
                <a:gd name="T10" fmla="*/ 16 w 108"/>
                <a:gd name="T11" fmla="*/ 17 h 229"/>
                <a:gd name="T12" fmla="*/ 9 w 108"/>
                <a:gd name="T13" fmla="*/ 24 h 229"/>
                <a:gd name="T14" fmla="*/ 4 w 108"/>
                <a:gd name="T15" fmla="*/ 33 h 229"/>
                <a:gd name="T16" fmla="*/ 1 w 108"/>
                <a:gd name="T17" fmla="*/ 43 h 229"/>
                <a:gd name="T18" fmla="*/ 0 w 108"/>
                <a:gd name="T19" fmla="*/ 53 h 229"/>
                <a:gd name="T20" fmla="*/ 0 w 108"/>
                <a:gd name="T21" fmla="*/ 182 h 229"/>
                <a:gd name="T22" fmla="*/ 0 w 108"/>
                <a:gd name="T23" fmla="*/ 220 h 229"/>
                <a:gd name="T24" fmla="*/ 0 w 108"/>
                <a:gd name="T25" fmla="*/ 220 h 229"/>
                <a:gd name="T26" fmla="*/ 13 w 108"/>
                <a:gd name="T27" fmla="*/ 220 h 229"/>
                <a:gd name="T28" fmla="*/ 26 w 108"/>
                <a:gd name="T29" fmla="*/ 221 h 229"/>
                <a:gd name="T30" fmla="*/ 53 w 108"/>
                <a:gd name="T31" fmla="*/ 226 h 229"/>
                <a:gd name="T32" fmla="*/ 68 w 108"/>
                <a:gd name="T33" fmla="*/ 228 h 229"/>
                <a:gd name="T34" fmla="*/ 81 w 108"/>
                <a:gd name="T35" fmla="*/ 229 h 229"/>
                <a:gd name="T36" fmla="*/ 95 w 108"/>
                <a:gd name="T37" fmla="*/ 229 h 229"/>
                <a:gd name="T38" fmla="*/ 101 w 108"/>
                <a:gd name="T39" fmla="*/ 228 h 229"/>
                <a:gd name="T40" fmla="*/ 108 w 108"/>
                <a:gd name="T41" fmla="*/ 226 h 229"/>
                <a:gd name="T42" fmla="*/ 108 w 108"/>
                <a:gd name="T43" fmla="*/ 189 h 229"/>
                <a:gd name="T44" fmla="*/ 108 w 108"/>
                <a:gd name="T45" fmla="*/ 53 h 229"/>
                <a:gd name="T46" fmla="*/ 108 w 108"/>
                <a:gd name="T47" fmla="*/ 53 h 229"/>
                <a:gd name="T48" fmla="*/ 107 w 108"/>
                <a:gd name="T49" fmla="*/ 43 h 229"/>
                <a:gd name="T50" fmla="*/ 104 w 108"/>
                <a:gd name="T51" fmla="*/ 33 h 229"/>
                <a:gd name="T52" fmla="*/ 99 w 108"/>
                <a:gd name="T53" fmla="*/ 24 h 229"/>
                <a:gd name="T54" fmla="*/ 92 w 108"/>
                <a:gd name="T55" fmla="*/ 17 h 229"/>
                <a:gd name="T56" fmla="*/ 84 w 108"/>
                <a:gd name="T57" fmla="*/ 10 h 229"/>
                <a:gd name="T58" fmla="*/ 75 w 108"/>
                <a:gd name="T59" fmla="*/ 5 h 229"/>
                <a:gd name="T60" fmla="*/ 65 w 108"/>
                <a:gd name="T61" fmla="*/ 2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0" y="18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3" y="220"/>
                  </a:lnTo>
                  <a:lnTo>
                    <a:pt x="26" y="221"/>
                  </a:lnTo>
                  <a:lnTo>
                    <a:pt x="53" y="226"/>
                  </a:lnTo>
                  <a:lnTo>
                    <a:pt x="68" y="228"/>
                  </a:lnTo>
                  <a:lnTo>
                    <a:pt x="81" y="229"/>
                  </a:lnTo>
                  <a:lnTo>
                    <a:pt x="95" y="229"/>
                  </a:lnTo>
                  <a:lnTo>
                    <a:pt x="101" y="228"/>
                  </a:lnTo>
                  <a:lnTo>
                    <a:pt x="108" y="226"/>
                  </a:lnTo>
                  <a:lnTo>
                    <a:pt x="108" y="18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7" y="43"/>
                  </a:lnTo>
                  <a:lnTo>
                    <a:pt x="104" y="33"/>
                  </a:lnTo>
                  <a:lnTo>
                    <a:pt x="99" y="24"/>
                  </a:lnTo>
                  <a:lnTo>
                    <a:pt x="92" y="17"/>
                  </a:lnTo>
                  <a:lnTo>
                    <a:pt x="84" y="10"/>
                  </a:lnTo>
                  <a:lnTo>
                    <a:pt x="75" y="5"/>
                  </a:lnTo>
                  <a:lnTo>
                    <a:pt x="65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/>
            <p:cNvSpPr>
              <a:spLocks/>
            </p:cNvSpPr>
            <p:nvPr/>
          </p:nvSpPr>
          <p:spPr bwMode="auto">
            <a:xfrm flipH="1">
              <a:off x="9663642" y="3851613"/>
              <a:ext cx="112360" cy="62402"/>
            </a:xfrm>
            <a:custGeom>
              <a:avLst/>
              <a:gdLst>
                <a:gd name="T0" fmla="*/ 0 w 108"/>
                <a:gd name="T1" fmla="*/ 0 h 75"/>
                <a:gd name="T2" fmla="*/ 0 w 108"/>
                <a:gd name="T3" fmla="*/ 23 h 75"/>
                <a:gd name="T4" fmla="*/ 0 w 108"/>
                <a:gd name="T5" fmla="*/ 23 h 75"/>
                <a:gd name="T6" fmla="*/ 1 w 108"/>
                <a:gd name="T7" fmla="*/ 33 h 75"/>
                <a:gd name="T8" fmla="*/ 4 w 108"/>
                <a:gd name="T9" fmla="*/ 43 h 75"/>
                <a:gd name="T10" fmla="*/ 9 w 108"/>
                <a:gd name="T11" fmla="*/ 53 h 75"/>
                <a:gd name="T12" fmla="*/ 16 w 108"/>
                <a:gd name="T13" fmla="*/ 60 h 75"/>
                <a:gd name="T14" fmla="*/ 24 w 108"/>
                <a:gd name="T15" fmla="*/ 67 h 75"/>
                <a:gd name="T16" fmla="*/ 33 w 108"/>
                <a:gd name="T17" fmla="*/ 71 h 75"/>
                <a:gd name="T18" fmla="*/ 43 w 108"/>
                <a:gd name="T19" fmla="*/ 74 h 75"/>
                <a:gd name="T20" fmla="*/ 54 w 108"/>
                <a:gd name="T21" fmla="*/ 75 h 75"/>
                <a:gd name="T22" fmla="*/ 54 w 108"/>
                <a:gd name="T23" fmla="*/ 75 h 75"/>
                <a:gd name="T24" fmla="*/ 65 w 108"/>
                <a:gd name="T25" fmla="*/ 74 h 75"/>
                <a:gd name="T26" fmla="*/ 75 w 108"/>
                <a:gd name="T27" fmla="*/ 71 h 75"/>
                <a:gd name="T28" fmla="*/ 84 w 108"/>
                <a:gd name="T29" fmla="*/ 67 h 75"/>
                <a:gd name="T30" fmla="*/ 92 w 108"/>
                <a:gd name="T31" fmla="*/ 60 h 75"/>
                <a:gd name="T32" fmla="*/ 99 w 108"/>
                <a:gd name="T33" fmla="*/ 53 h 75"/>
                <a:gd name="T34" fmla="*/ 104 w 108"/>
                <a:gd name="T35" fmla="*/ 43 h 75"/>
                <a:gd name="T36" fmla="*/ 107 w 108"/>
                <a:gd name="T37" fmla="*/ 33 h 75"/>
                <a:gd name="T38" fmla="*/ 108 w 108"/>
                <a:gd name="T39" fmla="*/ 23 h 75"/>
                <a:gd name="T40" fmla="*/ 108 w 108"/>
                <a:gd name="T41" fmla="*/ 6 h 75"/>
                <a:gd name="T42" fmla="*/ 108 w 108"/>
                <a:gd name="T43" fmla="*/ 6 h 75"/>
                <a:gd name="T44" fmla="*/ 101 w 108"/>
                <a:gd name="T45" fmla="*/ 8 h 75"/>
                <a:gd name="T46" fmla="*/ 95 w 108"/>
                <a:gd name="T47" fmla="*/ 9 h 75"/>
                <a:gd name="T48" fmla="*/ 81 w 108"/>
                <a:gd name="T49" fmla="*/ 9 h 75"/>
                <a:gd name="T50" fmla="*/ 68 w 108"/>
                <a:gd name="T51" fmla="*/ 8 h 75"/>
                <a:gd name="T52" fmla="*/ 53 w 108"/>
                <a:gd name="T53" fmla="*/ 6 h 75"/>
                <a:gd name="T54" fmla="*/ 26 w 108"/>
                <a:gd name="T55" fmla="*/ 1 h 75"/>
                <a:gd name="T56" fmla="*/ 13 w 108"/>
                <a:gd name="T57" fmla="*/ 0 h 75"/>
                <a:gd name="T58" fmla="*/ 0 w 108"/>
                <a:gd name="T59" fmla="*/ 0 h 75"/>
                <a:gd name="T60" fmla="*/ 0 w 108"/>
                <a:gd name="T6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5">
                  <a:moveTo>
                    <a:pt x="0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4" y="43"/>
                  </a:lnTo>
                  <a:lnTo>
                    <a:pt x="9" y="53"/>
                  </a:lnTo>
                  <a:lnTo>
                    <a:pt x="16" y="60"/>
                  </a:lnTo>
                  <a:lnTo>
                    <a:pt x="24" y="67"/>
                  </a:lnTo>
                  <a:lnTo>
                    <a:pt x="33" y="71"/>
                  </a:lnTo>
                  <a:lnTo>
                    <a:pt x="43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65" y="74"/>
                  </a:lnTo>
                  <a:lnTo>
                    <a:pt x="75" y="71"/>
                  </a:lnTo>
                  <a:lnTo>
                    <a:pt x="84" y="67"/>
                  </a:lnTo>
                  <a:lnTo>
                    <a:pt x="92" y="60"/>
                  </a:lnTo>
                  <a:lnTo>
                    <a:pt x="99" y="53"/>
                  </a:lnTo>
                  <a:lnTo>
                    <a:pt x="104" y="43"/>
                  </a:lnTo>
                  <a:lnTo>
                    <a:pt x="107" y="33"/>
                  </a:lnTo>
                  <a:lnTo>
                    <a:pt x="108" y="23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1" y="8"/>
                  </a:lnTo>
                  <a:lnTo>
                    <a:pt x="95" y="9"/>
                  </a:lnTo>
                  <a:lnTo>
                    <a:pt x="81" y="9"/>
                  </a:lnTo>
                  <a:lnTo>
                    <a:pt x="68" y="8"/>
                  </a:lnTo>
                  <a:lnTo>
                    <a:pt x="53" y="6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/>
            <p:cNvSpPr>
              <a:spLocks/>
            </p:cNvSpPr>
            <p:nvPr/>
          </p:nvSpPr>
          <p:spPr bwMode="auto">
            <a:xfrm flipH="1">
              <a:off x="9713580" y="3851613"/>
              <a:ext cx="118602" cy="81122"/>
            </a:xfrm>
            <a:custGeom>
              <a:avLst/>
              <a:gdLst>
                <a:gd name="T0" fmla="*/ 54 w 109"/>
                <a:gd name="T1" fmla="*/ 0 h 95"/>
                <a:gd name="T2" fmla="*/ 54 w 109"/>
                <a:gd name="T3" fmla="*/ 0 h 95"/>
                <a:gd name="T4" fmla="*/ 44 w 109"/>
                <a:gd name="T5" fmla="*/ 9 h 95"/>
                <a:gd name="T6" fmla="*/ 34 w 109"/>
                <a:gd name="T7" fmla="*/ 19 h 95"/>
                <a:gd name="T8" fmla="*/ 23 w 109"/>
                <a:gd name="T9" fmla="*/ 32 h 95"/>
                <a:gd name="T10" fmla="*/ 13 w 109"/>
                <a:gd name="T11" fmla="*/ 45 h 95"/>
                <a:gd name="T12" fmla="*/ 8 w 109"/>
                <a:gd name="T13" fmla="*/ 53 h 95"/>
                <a:gd name="T14" fmla="*/ 5 w 109"/>
                <a:gd name="T15" fmla="*/ 59 h 95"/>
                <a:gd name="T16" fmla="*/ 2 w 109"/>
                <a:gd name="T17" fmla="*/ 67 h 95"/>
                <a:gd name="T18" fmla="*/ 0 w 109"/>
                <a:gd name="T19" fmla="*/ 73 h 95"/>
                <a:gd name="T20" fmla="*/ 0 w 109"/>
                <a:gd name="T21" fmla="*/ 79 h 95"/>
                <a:gd name="T22" fmla="*/ 3 w 109"/>
                <a:gd name="T23" fmla="*/ 84 h 95"/>
                <a:gd name="T24" fmla="*/ 3 w 109"/>
                <a:gd name="T25" fmla="*/ 84 h 95"/>
                <a:gd name="T26" fmla="*/ 6 w 109"/>
                <a:gd name="T27" fmla="*/ 89 h 95"/>
                <a:gd name="T28" fmla="*/ 11 w 109"/>
                <a:gd name="T29" fmla="*/ 91 h 95"/>
                <a:gd name="T30" fmla="*/ 17 w 109"/>
                <a:gd name="T31" fmla="*/ 94 h 95"/>
                <a:gd name="T32" fmla="*/ 24 w 109"/>
                <a:gd name="T33" fmla="*/ 95 h 95"/>
                <a:gd name="T34" fmla="*/ 33 w 109"/>
                <a:gd name="T35" fmla="*/ 95 h 95"/>
                <a:gd name="T36" fmla="*/ 42 w 109"/>
                <a:gd name="T37" fmla="*/ 94 h 95"/>
                <a:gd name="T38" fmla="*/ 60 w 109"/>
                <a:gd name="T39" fmla="*/ 90 h 95"/>
                <a:gd name="T40" fmla="*/ 78 w 109"/>
                <a:gd name="T41" fmla="*/ 85 h 95"/>
                <a:gd name="T42" fmla="*/ 94 w 109"/>
                <a:gd name="T43" fmla="*/ 81 h 95"/>
                <a:gd name="T44" fmla="*/ 108 w 109"/>
                <a:gd name="T45" fmla="*/ 75 h 95"/>
                <a:gd name="T46" fmla="*/ 108 w 109"/>
                <a:gd name="T47" fmla="*/ 75 h 95"/>
                <a:gd name="T48" fmla="*/ 109 w 109"/>
                <a:gd name="T49" fmla="*/ 63 h 95"/>
                <a:gd name="T50" fmla="*/ 108 w 109"/>
                <a:gd name="T51" fmla="*/ 50 h 95"/>
                <a:gd name="T52" fmla="*/ 106 w 109"/>
                <a:gd name="T53" fmla="*/ 36 h 95"/>
                <a:gd name="T54" fmla="*/ 104 w 109"/>
                <a:gd name="T55" fmla="*/ 30 h 95"/>
                <a:gd name="T56" fmla="*/ 100 w 109"/>
                <a:gd name="T57" fmla="*/ 22 h 95"/>
                <a:gd name="T58" fmla="*/ 96 w 109"/>
                <a:gd name="T59" fmla="*/ 16 h 95"/>
                <a:gd name="T60" fmla="*/ 90 w 109"/>
                <a:gd name="T61" fmla="*/ 10 h 95"/>
                <a:gd name="T62" fmla="*/ 83 w 109"/>
                <a:gd name="T63" fmla="*/ 6 h 95"/>
                <a:gd name="T64" fmla="*/ 76 w 109"/>
                <a:gd name="T65" fmla="*/ 3 h 95"/>
                <a:gd name="T66" fmla="*/ 66 w 109"/>
                <a:gd name="T67" fmla="*/ 1 h 95"/>
                <a:gd name="T68" fmla="*/ 54 w 109"/>
                <a:gd name="T69" fmla="*/ 0 h 95"/>
                <a:gd name="T70" fmla="*/ 54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4" y="0"/>
                  </a:moveTo>
                  <a:lnTo>
                    <a:pt x="54" y="0"/>
                  </a:lnTo>
                  <a:lnTo>
                    <a:pt x="44" y="9"/>
                  </a:lnTo>
                  <a:lnTo>
                    <a:pt x="34" y="19"/>
                  </a:lnTo>
                  <a:lnTo>
                    <a:pt x="23" y="32"/>
                  </a:lnTo>
                  <a:lnTo>
                    <a:pt x="13" y="45"/>
                  </a:lnTo>
                  <a:lnTo>
                    <a:pt x="8" y="53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6" y="89"/>
                  </a:lnTo>
                  <a:lnTo>
                    <a:pt x="11" y="91"/>
                  </a:lnTo>
                  <a:lnTo>
                    <a:pt x="17" y="94"/>
                  </a:lnTo>
                  <a:lnTo>
                    <a:pt x="24" y="95"/>
                  </a:lnTo>
                  <a:lnTo>
                    <a:pt x="33" y="95"/>
                  </a:lnTo>
                  <a:lnTo>
                    <a:pt x="42" y="94"/>
                  </a:lnTo>
                  <a:lnTo>
                    <a:pt x="60" y="90"/>
                  </a:lnTo>
                  <a:lnTo>
                    <a:pt x="78" y="85"/>
                  </a:lnTo>
                  <a:lnTo>
                    <a:pt x="94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9" y="63"/>
                  </a:lnTo>
                  <a:lnTo>
                    <a:pt x="108" y="50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0" y="10"/>
                  </a:lnTo>
                  <a:lnTo>
                    <a:pt x="83" y="6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/>
            <p:cNvSpPr>
              <a:spLocks/>
            </p:cNvSpPr>
            <p:nvPr/>
          </p:nvSpPr>
          <p:spPr bwMode="auto">
            <a:xfrm flipH="1">
              <a:off x="9850908" y="3608247"/>
              <a:ext cx="112360" cy="199685"/>
            </a:xfrm>
            <a:custGeom>
              <a:avLst/>
              <a:gdLst>
                <a:gd name="T0" fmla="*/ 55 w 108"/>
                <a:gd name="T1" fmla="*/ 0 h 228"/>
                <a:gd name="T2" fmla="*/ 55 w 108"/>
                <a:gd name="T3" fmla="*/ 0 h 228"/>
                <a:gd name="T4" fmla="*/ 43 w 108"/>
                <a:gd name="T5" fmla="*/ 1 h 228"/>
                <a:gd name="T6" fmla="*/ 33 w 108"/>
                <a:gd name="T7" fmla="*/ 4 h 228"/>
                <a:gd name="T8" fmla="*/ 24 w 108"/>
                <a:gd name="T9" fmla="*/ 8 h 228"/>
                <a:gd name="T10" fmla="*/ 15 w 108"/>
                <a:gd name="T11" fmla="*/ 15 h 228"/>
                <a:gd name="T12" fmla="*/ 10 w 108"/>
                <a:gd name="T13" fmla="*/ 22 h 228"/>
                <a:gd name="T14" fmla="*/ 4 w 108"/>
                <a:gd name="T15" fmla="*/ 32 h 228"/>
                <a:gd name="T16" fmla="*/ 1 w 108"/>
                <a:gd name="T17" fmla="*/ 42 h 228"/>
                <a:gd name="T18" fmla="*/ 0 w 108"/>
                <a:gd name="T19" fmla="*/ 51 h 228"/>
                <a:gd name="T20" fmla="*/ 0 w 108"/>
                <a:gd name="T21" fmla="*/ 181 h 228"/>
                <a:gd name="T22" fmla="*/ 0 w 108"/>
                <a:gd name="T23" fmla="*/ 219 h 228"/>
                <a:gd name="T24" fmla="*/ 0 w 108"/>
                <a:gd name="T25" fmla="*/ 219 h 228"/>
                <a:gd name="T26" fmla="*/ 13 w 108"/>
                <a:gd name="T27" fmla="*/ 218 h 228"/>
                <a:gd name="T28" fmla="*/ 27 w 108"/>
                <a:gd name="T29" fmla="*/ 220 h 228"/>
                <a:gd name="T30" fmla="*/ 53 w 108"/>
                <a:gd name="T31" fmla="*/ 224 h 228"/>
                <a:gd name="T32" fmla="*/ 67 w 108"/>
                <a:gd name="T33" fmla="*/ 226 h 228"/>
                <a:gd name="T34" fmla="*/ 81 w 108"/>
                <a:gd name="T35" fmla="*/ 228 h 228"/>
                <a:gd name="T36" fmla="*/ 95 w 108"/>
                <a:gd name="T37" fmla="*/ 227 h 228"/>
                <a:gd name="T38" fmla="*/ 102 w 108"/>
                <a:gd name="T39" fmla="*/ 226 h 228"/>
                <a:gd name="T40" fmla="*/ 108 w 108"/>
                <a:gd name="T41" fmla="*/ 225 h 228"/>
                <a:gd name="T42" fmla="*/ 108 w 108"/>
                <a:gd name="T43" fmla="*/ 189 h 228"/>
                <a:gd name="T44" fmla="*/ 108 w 108"/>
                <a:gd name="T45" fmla="*/ 51 h 228"/>
                <a:gd name="T46" fmla="*/ 108 w 108"/>
                <a:gd name="T47" fmla="*/ 51 h 228"/>
                <a:gd name="T48" fmla="*/ 107 w 108"/>
                <a:gd name="T49" fmla="*/ 42 h 228"/>
                <a:gd name="T50" fmla="*/ 104 w 108"/>
                <a:gd name="T51" fmla="*/ 32 h 228"/>
                <a:gd name="T52" fmla="*/ 98 w 108"/>
                <a:gd name="T53" fmla="*/ 22 h 228"/>
                <a:gd name="T54" fmla="*/ 93 w 108"/>
                <a:gd name="T55" fmla="*/ 15 h 228"/>
                <a:gd name="T56" fmla="*/ 84 w 108"/>
                <a:gd name="T57" fmla="*/ 8 h 228"/>
                <a:gd name="T58" fmla="*/ 75 w 108"/>
                <a:gd name="T59" fmla="*/ 4 h 228"/>
                <a:gd name="T60" fmla="*/ 65 w 108"/>
                <a:gd name="T61" fmla="*/ 1 h 228"/>
                <a:gd name="T62" fmla="*/ 55 w 108"/>
                <a:gd name="T63" fmla="*/ 0 h 228"/>
                <a:gd name="T64" fmla="*/ 55 w 10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8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1"/>
                  </a:lnTo>
                  <a:lnTo>
                    <a:pt x="0" y="18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3" y="218"/>
                  </a:lnTo>
                  <a:lnTo>
                    <a:pt x="27" y="220"/>
                  </a:lnTo>
                  <a:lnTo>
                    <a:pt x="53" y="224"/>
                  </a:lnTo>
                  <a:lnTo>
                    <a:pt x="67" y="226"/>
                  </a:lnTo>
                  <a:lnTo>
                    <a:pt x="81" y="228"/>
                  </a:lnTo>
                  <a:lnTo>
                    <a:pt x="95" y="227"/>
                  </a:lnTo>
                  <a:lnTo>
                    <a:pt x="102" y="226"/>
                  </a:lnTo>
                  <a:lnTo>
                    <a:pt x="108" y="225"/>
                  </a:lnTo>
                  <a:lnTo>
                    <a:pt x="108" y="18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7" y="42"/>
                  </a:lnTo>
                  <a:lnTo>
                    <a:pt x="104" y="32"/>
                  </a:lnTo>
                  <a:lnTo>
                    <a:pt x="98" y="22"/>
                  </a:lnTo>
                  <a:lnTo>
                    <a:pt x="93" y="15"/>
                  </a:lnTo>
                  <a:lnTo>
                    <a:pt x="84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/>
            <p:cNvSpPr>
              <a:spLocks/>
            </p:cNvSpPr>
            <p:nvPr/>
          </p:nvSpPr>
          <p:spPr bwMode="auto">
            <a:xfrm flipH="1">
              <a:off x="9850908" y="3801692"/>
              <a:ext cx="112360" cy="68642"/>
            </a:xfrm>
            <a:custGeom>
              <a:avLst/>
              <a:gdLst>
                <a:gd name="T0" fmla="*/ 0 w 108"/>
                <a:gd name="T1" fmla="*/ 1 h 76"/>
                <a:gd name="T2" fmla="*/ 0 w 108"/>
                <a:gd name="T3" fmla="*/ 23 h 76"/>
                <a:gd name="T4" fmla="*/ 0 w 108"/>
                <a:gd name="T5" fmla="*/ 23 h 76"/>
                <a:gd name="T6" fmla="*/ 1 w 108"/>
                <a:gd name="T7" fmla="*/ 34 h 76"/>
                <a:gd name="T8" fmla="*/ 4 w 108"/>
                <a:gd name="T9" fmla="*/ 44 h 76"/>
                <a:gd name="T10" fmla="*/ 10 w 108"/>
                <a:gd name="T11" fmla="*/ 53 h 76"/>
                <a:gd name="T12" fmla="*/ 15 w 108"/>
                <a:gd name="T13" fmla="*/ 60 h 76"/>
                <a:gd name="T14" fmla="*/ 24 w 108"/>
                <a:gd name="T15" fmla="*/ 67 h 76"/>
                <a:gd name="T16" fmla="*/ 33 w 108"/>
                <a:gd name="T17" fmla="*/ 72 h 76"/>
                <a:gd name="T18" fmla="*/ 43 w 108"/>
                <a:gd name="T19" fmla="*/ 75 h 76"/>
                <a:gd name="T20" fmla="*/ 55 w 108"/>
                <a:gd name="T21" fmla="*/ 76 h 76"/>
                <a:gd name="T22" fmla="*/ 55 w 108"/>
                <a:gd name="T23" fmla="*/ 76 h 76"/>
                <a:gd name="T24" fmla="*/ 65 w 108"/>
                <a:gd name="T25" fmla="*/ 75 h 76"/>
                <a:gd name="T26" fmla="*/ 75 w 108"/>
                <a:gd name="T27" fmla="*/ 72 h 76"/>
                <a:gd name="T28" fmla="*/ 84 w 108"/>
                <a:gd name="T29" fmla="*/ 67 h 76"/>
                <a:gd name="T30" fmla="*/ 93 w 108"/>
                <a:gd name="T31" fmla="*/ 60 h 76"/>
                <a:gd name="T32" fmla="*/ 98 w 108"/>
                <a:gd name="T33" fmla="*/ 53 h 76"/>
                <a:gd name="T34" fmla="*/ 104 w 108"/>
                <a:gd name="T35" fmla="*/ 44 h 76"/>
                <a:gd name="T36" fmla="*/ 107 w 108"/>
                <a:gd name="T37" fmla="*/ 34 h 76"/>
                <a:gd name="T38" fmla="*/ 108 w 108"/>
                <a:gd name="T39" fmla="*/ 23 h 76"/>
                <a:gd name="T40" fmla="*/ 108 w 108"/>
                <a:gd name="T41" fmla="*/ 7 h 76"/>
                <a:gd name="T42" fmla="*/ 108 w 108"/>
                <a:gd name="T43" fmla="*/ 7 h 76"/>
                <a:gd name="T44" fmla="*/ 102 w 108"/>
                <a:gd name="T45" fmla="*/ 8 h 76"/>
                <a:gd name="T46" fmla="*/ 95 w 108"/>
                <a:gd name="T47" fmla="*/ 9 h 76"/>
                <a:gd name="T48" fmla="*/ 81 w 108"/>
                <a:gd name="T49" fmla="*/ 10 h 76"/>
                <a:gd name="T50" fmla="*/ 67 w 108"/>
                <a:gd name="T51" fmla="*/ 8 h 76"/>
                <a:gd name="T52" fmla="*/ 53 w 108"/>
                <a:gd name="T53" fmla="*/ 6 h 76"/>
                <a:gd name="T54" fmla="*/ 27 w 108"/>
                <a:gd name="T55" fmla="*/ 2 h 76"/>
                <a:gd name="T56" fmla="*/ 13 w 108"/>
                <a:gd name="T57" fmla="*/ 0 h 76"/>
                <a:gd name="T58" fmla="*/ 0 w 108"/>
                <a:gd name="T59" fmla="*/ 1 h 76"/>
                <a:gd name="T60" fmla="*/ 0 w 108"/>
                <a:gd name="T6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0" y="1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4" y="44"/>
                  </a:lnTo>
                  <a:lnTo>
                    <a:pt x="10" y="53"/>
                  </a:lnTo>
                  <a:lnTo>
                    <a:pt x="15" y="60"/>
                  </a:lnTo>
                  <a:lnTo>
                    <a:pt x="24" y="67"/>
                  </a:lnTo>
                  <a:lnTo>
                    <a:pt x="33" y="72"/>
                  </a:lnTo>
                  <a:lnTo>
                    <a:pt x="43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65" y="75"/>
                  </a:lnTo>
                  <a:lnTo>
                    <a:pt x="75" y="72"/>
                  </a:lnTo>
                  <a:lnTo>
                    <a:pt x="84" y="67"/>
                  </a:lnTo>
                  <a:lnTo>
                    <a:pt x="93" y="60"/>
                  </a:lnTo>
                  <a:lnTo>
                    <a:pt x="98" y="53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8" y="2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2" y="8"/>
                  </a:lnTo>
                  <a:lnTo>
                    <a:pt x="95" y="9"/>
                  </a:lnTo>
                  <a:lnTo>
                    <a:pt x="81" y="10"/>
                  </a:lnTo>
                  <a:lnTo>
                    <a:pt x="67" y="8"/>
                  </a:lnTo>
                  <a:lnTo>
                    <a:pt x="53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/>
            <p:cNvSpPr>
              <a:spLocks/>
            </p:cNvSpPr>
            <p:nvPr/>
          </p:nvSpPr>
          <p:spPr bwMode="auto">
            <a:xfrm flipH="1">
              <a:off x="9907088" y="3801692"/>
              <a:ext cx="112360" cy="87362"/>
            </a:xfrm>
            <a:custGeom>
              <a:avLst/>
              <a:gdLst>
                <a:gd name="T0" fmla="*/ 53 w 108"/>
                <a:gd name="T1" fmla="*/ 0 h 95"/>
                <a:gd name="T2" fmla="*/ 53 w 108"/>
                <a:gd name="T3" fmla="*/ 0 h 95"/>
                <a:gd name="T4" fmla="*/ 43 w 108"/>
                <a:gd name="T5" fmla="*/ 8 h 95"/>
                <a:gd name="T6" fmla="*/ 34 w 108"/>
                <a:gd name="T7" fmla="*/ 19 h 95"/>
                <a:gd name="T8" fmla="*/ 22 w 108"/>
                <a:gd name="T9" fmla="*/ 31 h 95"/>
                <a:gd name="T10" fmla="*/ 12 w 108"/>
                <a:gd name="T11" fmla="*/ 45 h 95"/>
                <a:gd name="T12" fmla="*/ 8 w 108"/>
                <a:gd name="T13" fmla="*/ 53 h 95"/>
                <a:gd name="T14" fmla="*/ 3 w 108"/>
                <a:gd name="T15" fmla="*/ 59 h 95"/>
                <a:gd name="T16" fmla="*/ 1 w 108"/>
                <a:gd name="T17" fmla="*/ 66 h 95"/>
                <a:gd name="T18" fmla="*/ 0 w 108"/>
                <a:gd name="T19" fmla="*/ 72 h 95"/>
                <a:gd name="T20" fmla="*/ 0 w 108"/>
                <a:gd name="T21" fmla="*/ 79 h 95"/>
                <a:gd name="T22" fmla="*/ 1 w 108"/>
                <a:gd name="T23" fmla="*/ 84 h 95"/>
                <a:gd name="T24" fmla="*/ 1 w 108"/>
                <a:gd name="T25" fmla="*/ 84 h 95"/>
                <a:gd name="T26" fmla="*/ 4 w 108"/>
                <a:gd name="T27" fmla="*/ 88 h 95"/>
                <a:gd name="T28" fmla="*/ 10 w 108"/>
                <a:gd name="T29" fmla="*/ 92 h 95"/>
                <a:gd name="T30" fmla="*/ 16 w 108"/>
                <a:gd name="T31" fmla="*/ 94 h 95"/>
                <a:gd name="T32" fmla="*/ 23 w 108"/>
                <a:gd name="T33" fmla="*/ 95 h 95"/>
                <a:gd name="T34" fmla="*/ 31 w 108"/>
                <a:gd name="T35" fmla="*/ 95 h 95"/>
                <a:gd name="T36" fmla="*/ 40 w 108"/>
                <a:gd name="T37" fmla="*/ 94 h 95"/>
                <a:gd name="T38" fmla="*/ 59 w 108"/>
                <a:gd name="T39" fmla="*/ 90 h 95"/>
                <a:gd name="T40" fmla="*/ 77 w 108"/>
                <a:gd name="T41" fmla="*/ 85 h 95"/>
                <a:gd name="T42" fmla="*/ 92 w 108"/>
                <a:gd name="T43" fmla="*/ 81 h 95"/>
                <a:gd name="T44" fmla="*/ 108 w 108"/>
                <a:gd name="T45" fmla="*/ 75 h 95"/>
                <a:gd name="T46" fmla="*/ 108 w 108"/>
                <a:gd name="T47" fmla="*/ 75 h 95"/>
                <a:gd name="T48" fmla="*/ 108 w 108"/>
                <a:gd name="T49" fmla="*/ 62 h 95"/>
                <a:gd name="T50" fmla="*/ 108 w 108"/>
                <a:gd name="T51" fmla="*/ 51 h 95"/>
                <a:gd name="T52" fmla="*/ 105 w 108"/>
                <a:gd name="T53" fmla="*/ 36 h 95"/>
                <a:gd name="T54" fmla="*/ 103 w 108"/>
                <a:gd name="T55" fmla="*/ 29 h 95"/>
                <a:gd name="T56" fmla="*/ 100 w 108"/>
                <a:gd name="T57" fmla="*/ 22 h 95"/>
                <a:gd name="T58" fmla="*/ 95 w 108"/>
                <a:gd name="T59" fmla="*/ 16 h 95"/>
                <a:gd name="T60" fmla="*/ 90 w 108"/>
                <a:gd name="T61" fmla="*/ 11 h 95"/>
                <a:gd name="T62" fmla="*/ 83 w 108"/>
                <a:gd name="T63" fmla="*/ 6 h 95"/>
                <a:gd name="T64" fmla="*/ 74 w 108"/>
                <a:gd name="T65" fmla="*/ 2 h 95"/>
                <a:gd name="T66" fmla="*/ 65 w 108"/>
                <a:gd name="T67" fmla="*/ 0 h 95"/>
                <a:gd name="T68" fmla="*/ 53 w 108"/>
                <a:gd name="T69" fmla="*/ 0 h 95"/>
                <a:gd name="T70" fmla="*/ 53 w 108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95">
                  <a:moveTo>
                    <a:pt x="53" y="0"/>
                  </a:moveTo>
                  <a:lnTo>
                    <a:pt x="53" y="0"/>
                  </a:lnTo>
                  <a:lnTo>
                    <a:pt x="43" y="8"/>
                  </a:lnTo>
                  <a:lnTo>
                    <a:pt x="34" y="19"/>
                  </a:lnTo>
                  <a:lnTo>
                    <a:pt x="22" y="31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3" y="59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23" y="95"/>
                  </a:lnTo>
                  <a:lnTo>
                    <a:pt x="31" y="95"/>
                  </a:lnTo>
                  <a:lnTo>
                    <a:pt x="40" y="94"/>
                  </a:lnTo>
                  <a:lnTo>
                    <a:pt x="59" y="90"/>
                  </a:lnTo>
                  <a:lnTo>
                    <a:pt x="77" y="85"/>
                  </a:lnTo>
                  <a:lnTo>
                    <a:pt x="92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36"/>
                  </a:lnTo>
                  <a:lnTo>
                    <a:pt x="103" y="29"/>
                  </a:lnTo>
                  <a:lnTo>
                    <a:pt x="100" y="22"/>
                  </a:lnTo>
                  <a:lnTo>
                    <a:pt x="95" y="16"/>
                  </a:lnTo>
                  <a:lnTo>
                    <a:pt x="90" y="11"/>
                  </a:lnTo>
                  <a:lnTo>
                    <a:pt x="83" y="6"/>
                  </a:lnTo>
                  <a:lnTo>
                    <a:pt x="74" y="2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2"/>
            <p:cNvSpPr>
              <a:spLocks/>
            </p:cNvSpPr>
            <p:nvPr/>
          </p:nvSpPr>
          <p:spPr bwMode="auto">
            <a:xfrm flipH="1">
              <a:off x="9532556" y="3782972"/>
              <a:ext cx="74906" cy="131043"/>
            </a:xfrm>
            <a:custGeom>
              <a:avLst/>
              <a:gdLst>
                <a:gd name="T0" fmla="*/ 72 w 72"/>
                <a:gd name="T1" fmla="*/ 146 h 150"/>
                <a:gd name="T2" fmla="*/ 72 w 72"/>
                <a:gd name="T3" fmla="*/ 17 h 150"/>
                <a:gd name="T4" fmla="*/ 72 w 72"/>
                <a:gd name="T5" fmla="*/ 17 h 150"/>
                <a:gd name="T6" fmla="*/ 72 w 72"/>
                <a:gd name="T7" fmla="*/ 14 h 150"/>
                <a:gd name="T8" fmla="*/ 69 w 72"/>
                <a:gd name="T9" fmla="*/ 11 h 150"/>
                <a:gd name="T10" fmla="*/ 66 w 72"/>
                <a:gd name="T11" fmla="*/ 8 h 150"/>
                <a:gd name="T12" fmla="*/ 62 w 72"/>
                <a:gd name="T13" fmla="*/ 6 h 150"/>
                <a:gd name="T14" fmla="*/ 56 w 72"/>
                <a:gd name="T15" fmla="*/ 3 h 150"/>
                <a:gd name="T16" fmla="*/ 50 w 72"/>
                <a:gd name="T17" fmla="*/ 1 h 150"/>
                <a:gd name="T18" fmla="*/ 44 w 72"/>
                <a:gd name="T19" fmla="*/ 0 h 150"/>
                <a:gd name="T20" fmla="*/ 36 w 72"/>
                <a:gd name="T21" fmla="*/ 0 h 150"/>
                <a:gd name="T22" fmla="*/ 36 w 72"/>
                <a:gd name="T23" fmla="*/ 0 h 150"/>
                <a:gd name="T24" fmla="*/ 28 w 72"/>
                <a:gd name="T25" fmla="*/ 0 h 150"/>
                <a:gd name="T26" fmla="*/ 21 w 72"/>
                <a:gd name="T27" fmla="*/ 1 h 150"/>
                <a:gd name="T28" fmla="*/ 16 w 72"/>
                <a:gd name="T29" fmla="*/ 3 h 150"/>
                <a:gd name="T30" fmla="*/ 10 w 72"/>
                <a:gd name="T31" fmla="*/ 6 h 150"/>
                <a:gd name="T32" fmla="*/ 5 w 72"/>
                <a:gd name="T33" fmla="*/ 8 h 150"/>
                <a:gd name="T34" fmla="*/ 2 w 72"/>
                <a:gd name="T35" fmla="*/ 11 h 150"/>
                <a:gd name="T36" fmla="*/ 0 w 72"/>
                <a:gd name="T37" fmla="*/ 14 h 150"/>
                <a:gd name="T38" fmla="*/ 0 w 72"/>
                <a:gd name="T39" fmla="*/ 17 h 150"/>
                <a:gd name="T40" fmla="*/ 0 w 72"/>
                <a:gd name="T41" fmla="*/ 145 h 150"/>
                <a:gd name="T42" fmla="*/ 0 w 72"/>
                <a:gd name="T43" fmla="*/ 145 h 150"/>
                <a:gd name="T44" fmla="*/ 18 w 72"/>
                <a:gd name="T45" fmla="*/ 149 h 150"/>
                <a:gd name="T46" fmla="*/ 36 w 72"/>
                <a:gd name="T47" fmla="*/ 150 h 150"/>
                <a:gd name="T48" fmla="*/ 46 w 72"/>
                <a:gd name="T49" fmla="*/ 150 h 150"/>
                <a:gd name="T50" fmla="*/ 55 w 72"/>
                <a:gd name="T51" fmla="*/ 149 h 150"/>
                <a:gd name="T52" fmla="*/ 64 w 72"/>
                <a:gd name="T53" fmla="*/ 148 h 150"/>
                <a:gd name="T54" fmla="*/ 72 w 72"/>
                <a:gd name="T55" fmla="*/ 146 h 150"/>
                <a:gd name="T56" fmla="*/ 72 w 72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150">
                  <a:moveTo>
                    <a:pt x="72" y="146"/>
                  </a:moveTo>
                  <a:lnTo>
                    <a:pt x="72" y="17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69" y="11"/>
                  </a:lnTo>
                  <a:lnTo>
                    <a:pt x="66" y="8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9"/>
                  </a:lnTo>
                  <a:lnTo>
                    <a:pt x="36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2" y="146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/>
            <p:cNvSpPr>
              <a:spLocks/>
            </p:cNvSpPr>
            <p:nvPr/>
          </p:nvSpPr>
          <p:spPr bwMode="auto">
            <a:xfrm flipH="1">
              <a:off x="9532556" y="3914015"/>
              <a:ext cx="74906" cy="205925"/>
            </a:xfrm>
            <a:custGeom>
              <a:avLst/>
              <a:gdLst>
                <a:gd name="T0" fmla="*/ 0 w 72"/>
                <a:gd name="T1" fmla="*/ 0 h 234"/>
                <a:gd name="T2" fmla="*/ 0 w 72"/>
                <a:gd name="T3" fmla="*/ 217 h 234"/>
                <a:gd name="T4" fmla="*/ 0 w 72"/>
                <a:gd name="T5" fmla="*/ 217 h 234"/>
                <a:gd name="T6" fmla="*/ 0 w 72"/>
                <a:gd name="T7" fmla="*/ 220 h 234"/>
                <a:gd name="T8" fmla="*/ 2 w 72"/>
                <a:gd name="T9" fmla="*/ 223 h 234"/>
                <a:gd name="T10" fmla="*/ 5 w 72"/>
                <a:gd name="T11" fmla="*/ 227 h 234"/>
                <a:gd name="T12" fmla="*/ 10 w 72"/>
                <a:gd name="T13" fmla="*/ 229 h 234"/>
                <a:gd name="T14" fmla="*/ 16 w 72"/>
                <a:gd name="T15" fmla="*/ 231 h 234"/>
                <a:gd name="T16" fmla="*/ 21 w 72"/>
                <a:gd name="T17" fmla="*/ 233 h 234"/>
                <a:gd name="T18" fmla="*/ 28 w 72"/>
                <a:gd name="T19" fmla="*/ 234 h 234"/>
                <a:gd name="T20" fmla="*/ 36 w 72"/>
                <a:gd name="T21" fmla="*/ 234 h 234"/>
                <a:gd name="T22" fmla="*/ 36 w 72"/>
                <a:gd name="T23" fmla="*/ 234 h 234"/>
                <a:gd name="T24" fmla="*/ 44 w 72"/>
                <a:gd name="T25" fmla="*/ 234 h 234"/>
                <a:gd name="T26" fmla="*/ 50 w 72"/>
                <a:gd name="T27" fmla="*/ 233 h 234"/>
                <a:gd name="T28" fmla="*/ 56 w 72"/>
                <a:gd name="T29" fmla="*/ 231 h 234"/>
                <a:gd name="T30" fmla="*/ 62 w 72"/>
                <a:gd name="T31" fmla="*/ 229 h 234"/>
                <a:gd name="T32" fmla="*/ 66 w 72"/>
                <a:gd name="T33" fmla="*/ 227 h 234"/>
                <a:gd name="T34" fmla="*/ 69 w 72"/>
                <a:gd name="T35" fmla="*/ 223 h 234"/>
                <a:gd name="T36" fmla="*/ 72 w 72"/>
                <a:gd name="T37" fmla="*/ 220 h 234"/>
                <a:gd name="T38" fmla="*/ 72 w 72"/>
                <a:gd name="T39" fmla="*/ 217 h 234"/>
                <a:gd name="T40" fmla="*/ 72 w 72"/>
                <a:gd name="T41" fmla="*/ 1 h 234"/>
                <a:gd name="T42" fmla="*/ 72 w 72"/>
                <a:gd name="T43" fmla="*/ 1 h 234"/>
                <a:gd name="T44" fmla="*/ 64 w 72"/>
                <a:gd name="T45" fmla="*/ 3 h 234"/>
                <a:gd name="T46" fmla="*/ 55 w 72"/>
                <a:gd name="T47" fmla="*/ 4 h 234"/>
                <a:gd name="T48" fmla="*/ 46 w 72"/>
                <a:gd name="T49" fmla="*/ 5 h 234"/>
                <a:gd name="T50" fmla="*/ 36 w 72"/>
                <a:gd name="T51" fmla="*/ 5 h 234"/>
                <a:gd name="T52" fmla="*/ 18 w 72"/>
                <a:gd name="T53" fmla="*/ 4 h 234"/>
                <a:gd name="T54" fmla="*/ 0 w 72"/>
                <a:gd name="T55" fmla="*/ 0 h 234"/>
                <a:gd name="T56" fmla="*/ 0 w 72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3"/>
                  </a:lnTo>
                  <a:lnTo>
                    <a:pt x="5" y="227"/>
                  </a:lnTo>
                  <a:lnTo>
                    <a:pt x="10" y="229"/>
                  </a:lnTo>
                  <a:lnTo>
                    <a:pt x="16" y="231"/>
                  </a:lnTo>
                  <a:lnTo>
                    <a:pt x="21" y="233"/>
                  </a:lnTo>
                  <a:lnTo>
                    <a:pt x="28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0" y="233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6" y="227"/>
                  </a:lnTo>
                  <a:lnTo>
                    <a:pt x="69" y="223"/>
                  </a:lnTo>
                  <a:lnTo>
                    <a:pt x="72" y="220"/>
                  </a:lnTo>
                  <a:lnTo>
                    <a:pt x="72" y="217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4" y="3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6" y="5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/>
            <p:cNvSpPr>
              <a:spLocks/>
            </p:cNvSpPr>
            <p:nvPr/>
          </p:nvSpPr>
          <p:spPr bwMode="auto">
            <a:xfrm flipH="1">
              <a:off x="9164266" y="3758011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1 w 73"/>
                <a:gd name="T5" fmla="*/ 234 h 248"/>
                <a:gd name="T6" fmla="*/ 4 w 73"/>
                <a:gd name="T7" fmla="*/ 237 h 248"/>
                <a:gd name="T8" fmla="*/ 7 w 73"/>
                <a:gd name="T9" fmla="*/ 241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29 w 73"/>
                <a:gd name="T17" fmla="*/ 247 h 248"/>
                <a:gd name="T18" fmla="*/ 37 w 73"/>
                <a:gd name="T19" fmla="*/ 248 h 248"/>
                <a:gd name="T20" fmla="*/ 37 w 73"/>
                <a:gd name="T21" fmla="*/ 248 h 248"/>
                <a:gd name="T22" fmla="*/ 44 w 73"/>
                <a:gd name="T23" fmla="*/ 247 h 248"/>
                <a:gd name="T24" fmla="*/ 51 w 73"/>
                <a:gd name="T25" fmla="*/ 247 h 248"/>
                <a:gd name="T26" fmla="*/ 57 w 73"/>
                <a:gd name="T27" fmla="*/ 245 h 248"/>
                <a:gd name="T28" fmla="*/ 63 w 73"/>
                <a:gd name="T29" fmla="*/ 243 h 248"/>
                <a:gd name="T30" fmla="*/ 66 w 73"/>
                <a:gd name="T31" fmla="*/ 241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6 w 73"/>
                <a:gd name="T43" fmla="*/ 10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4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29" y="247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44" y="247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6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10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/>
            <p:cNvSpPr>
              <a:spLocks/>
            </p:cNvSpPr>
            <p:nvPr/>
          </p:nvSpPr>
          <p:spPr bwMode="auto">
            <a:xfrm flipH="1">
              <a:off x="9164266" y="3645688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6 w 73"/>
                <a:gd name="T9" fmla="*/ 2 h 156"/>
                <a:gd name="T10" fmla="*/ 11 w 73"/>
                <a:gd name="T11" fmla="*/ 4 h 156"/>
                <a:gd name="T12" fmla="*/ 7 w 73"/>
                <a:gd name="T13" fmla="*/ 7 h 156"/>
                <a:gd name="T14" fmla="*/ 4 w 73"/>
                <a:gd name="T15" fmla="*/ 9 h 156"/>
                <a:gd name="T16" fmla="*/ 1 w 73"/>
                <a:gd name="T17" fmla="*/ 12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4 h 156"/>
                <a:gd name="T28" fmla="*/ 56 w 73"/>
                <a:gd name="T29" fmla="*/ 136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2 w 73"/>
                <a:gd name="T37" fmla="*/ 12 h 156"/>
                <a:gd name="T38" fmla="*/ 70 w 73"/>
                <a:gd name="T39" fmla="*/ 9 h 156"/>
                <a:gd name="T40" fmla="*/ 66 w 73"/>
                <a:gd name="T41" fmla="*/ 7 h 156"/>
                <a:gd name="T42" fmla="*/ 63 w 73"/>
                <a:gd name="T43" fmla="*/ 4 h 156"/>
                <a:gd name="T44" fmla="*/ 57 w 73"/>
                <a:gd name="T45" fmla="*/ 2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4"/>
                  </a:lnTo>
                  <a:lnTo>
                    <a:pt x="56" y="136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70" y="9"/>
                  </a:lnTo>
                  <a:lnTo>
                    <a:pt x="66" y="7"/>
                  </a:lnTo>
                  <a:lnTo>
                    <a:pt x="63" y="4"/>
                  </a:lnTo>
                  <a:lnTo>
                    <a:pt x="57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/>
            <p:cNvSpPr>
              <a:spLocks/>
            </p:cNvSpPr>
            <p:nvPr/>
          </p:nvSpPr>
          <p:spPr bwMode="auto">
            <a:xfrm flipH="1">
              <a:off x="10443917" y="3421042"/>
              <a:ext cx="81149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71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4 h 150"/>
                <a:gd name="T16" fmla="*/ 51 w 73"/>
                <a:gd name="T17" fmla="*/ 1 h 150"/>
                <a:gd name="T18" fmla="*/ 44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3 w 73"/>
                <a:gd name="T27" fmla="*/ 1 h 150"/>
                <a:gd name="T28" fmla="*/ 17 w 73"/>
                <a:gd name="T29" fmla="*/ 4 h 150"/>
                <a:gd name="T30" fmla="*/ 11 w 73"/>
                <a:gd name="T31" fmla="*/ 5 h 150"/>
                <a:gd name="T32" fmla="*/ 7 w 73"/>
                <a:gd name="T33" fmla="*/ 8 h 150"/>
                <a:gd name="T34" fmla="*/ 4 w 73"/>
                <a:gd name="T35" fmla="*/ 10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5 h 150"/>
                <a:gd name="T42" fmla="*/ 0 w 73"/>
                <a:gd name="T43" fmla="*/ 145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1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/>
            <p:cNvSpPr>
              <a:spLocks/>
            </p:cNvSpPr>
            <p:nvPr/>
          </p:nvSpPr>
          <p:spPr bwMode="auto">
            <a:xfrm flipH="1">
              <a:off x="10443917" y="3552086"/>
              <a:ext cx="81149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1 w 73"/>
                <a:gd name="T7" fmla="*/ 220 h 234"/>
                <a:gd name="T8" fmla="*/ 4 w 73"/>
                <a:gd name="T9" fmla="*/ 224 h 234"/>
                <a:gd name="T10" fmla="*/ 7 w 73"/>
                <a:gd name="T11" fmla="*/ 227 h 234"/>
                <a:gd name="T12" fmla="*/ 11 w 73"/>
                <a:gd name="T13" fmla="*/ 229 h 234"/>
                <a:gd name="T14" fmla="*/ 17 w 73"/>
                <a:gd name="T15" fmla="*/ 231 h 234"/>
                <a:gd name="T16" fmla="*/ 23 w 73"/>
                <a:gd name="T17" fmla="*/ 232 h 234"/>
                <a:gd name="T18" fmla="*/ 29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3 w 73"/>
                <a:gd name="T31" fmla="*/ 229 h 234"/>
                <a:gd name="T32" fmla="*/ 67 w 73"/>
                <a:gd name="T33" fmla="*/ 227 h 234"/>
                <a:gd name="T34" fmla="*/ 71 w 73"/>
                <a:gd name="T35" fmla="*/ 224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9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4" y="224"/>
                  </a:lnTo>
                  <a:lnTo>
                    <a:pt x="7" y="227"/>
                  </a:lnTo>
                  <a:lnTo>
                    <a:pt x="11" y="229"/>
                  </a:lnTo>
                  <a:lnTo>
                    <a:pt x="17" y="231"/>
                  </a:lnTo>
                  <a:lnTo>
                    <a:pt x="23" y="232"/>
                  </a:lnTo>
                  <a:lnTo>
                    <a:pt x="29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3" y="229"/>
                  </a:lnTo>
                  <a:lnTo>
                    <a:pt x="67" y="227"/>
                  </a:lnTo>
                  <a:lnTo>
                    <a:pt x="71" y="224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/>
            <p:cNvSpPr>
              <a:spLocks/>
            </p:cNvSpPr>
            <p:nvPr/>
          </p:nvSpPr>
          <p:spPr bwMode="auto">
            <a:xfrm flipH="1">
              <a:off x="9108086" y="324007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/>
            <p:cNvSpPr>
              <a:spLocks/>
            </p:cNvSpPr>
            <p:nvPr/>
          </p:nvSpPr>
          <p:spPr bwMode="auto">
            <a:xfrm flipH="1">
              <a:off x="9570009" y="3421042"/>
              <a:ext cx="1004995" cy="443051"/>
            </a:xfrm>
            <a:custGeom>
              <a:avLst/>
              <a:gdLst>
                <a:gd name="T0" fmla="*/ 968 w 968"/>
                <a:gd name="T1" fmla="*/ 503 h 503"/>
                <a:gd name="T2" fmla="*/ 0 w 968"/>
                <a:gd name="T3" fmla="*/ 59 h 503"/>
                <a:gd name="T4" fmla="*/ 0 w 968"/>
                <a:gd name="T5" fmla="*/ 0 h 503"/>
                <a:gd name="T6" fmla="*/ 968 w 968"/>
                <a:gd name="T7" fmla="*/ 444 h 503"/>
                <a:gd name="T8" fmla="*/ 968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968" y="503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968" y="444"/>
                  </a:lnTo>
                  <a:lnTo>
                    <a:pt x="968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/>
            <p:cNvSpPr>
              <a:spLocks/>
            </p:cNvSpPr>
            <p:nvPr/>
          </p:nvSpPr>
          <p:spPr bwMode="auto">
            <a:xfrm flipH="1">
              <a:off x="9108086" y="3633208"/>
              <a:ext cx="461923" cy="230886"/>
            </a:xfrm>
            <a:custGeom>
              <a:avLst/>
              <a:gdLst>
                <a:gd name="T0" fmla="*/ 0 w 443"/>
                <a:gd name="T1" fmla="*/ 262 h 262"/>
                <a:gd name="T2" fmla="*/ 443 w 443"/>
                <a:gd name="T3" fmla="*/ 59 h 262"/>
                <a:gd name="T4" fmla="*/ 443 w 443"/>
                <a:gd name="T5" fmla="*/ 0 h 262"/>
                <a:gd name="T6" fmla="*/ 0 w 443"/>
                <a:gd name="T7" fmla="*/ 203 h 262"/>
                <a:gd name="T8" fmla="*/ 0 w 4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2">
                  <a:moveTo>
                    <a:pt x="0" y="262"/>
                  </a:moveTo>
                  <a:lnTo>
                    <a:pt x="443" y="59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/>
            <p:cNvSpPr>
              <a:spLocks/>
            </p:cNvSpPr>
            <p:nvPr/>
          </p:nvSpPr>
          <p:spPr bwMode="auto">
            <a:xfrm flipH="1">
              <a:off x="9445165" y="3202637"/>
              <a:ext cx="118602" cy="143524"/>
            </a:xfrm>
            <a:custGeom>
              <a:avLst/>
              <a:gdLst>
                <a:gd name="T0" fmla="*/ 112 w 112"/>
                <a:gd name="T1" fmla="*/ 157 h 157"/>
                <a:gd name="T2" fmla="*/ 112 w 112"/>
                <a:gd name="T3" fmla="*/ 157 h 157"/>
                <a:gd name="T4" fmla="*/ 112 w 112"/>
                <a:gd name="T5" fmla="*/ 122 h 157"/>
                <a:gd name="T6" fmla="*/ 109 w 112"/>
                <a:gd name="T7" fmla="*/ 94 h 157"/>
                <a:gd name="T8" fmla="*/ 107 w 112"/>
                <a:gd name="T9" fmla="*/ 67 h 157"/>
                <a:gd name="T10" fmla="*/ 107 w 112"/>
                <a:gd name="T11" fmla="*/ 67 h 157"/>
                <a:gd name="T12" fmla="*/ 105 w 112"/>
                <a:gd name="T13" fmla="*/ 55 h 157"/>
                <a:gd name="T14" fmla="*/ 101 w 112"/>
                <a:gd name="T15" fmla="*/ 43 h 157"/>
                <a:gd name="T16" fmla="*/ 96 w 112"/>
                <a:gd name="T17" fmla="*/ 29 h 157"/>
                <a:gd name="T18" fmla="*/ 91 w 112"/>
                <a:gd name="T19" fmla="*/ 23 h 157"/>
                <a:gd name="T20" fmla="*/ 87 w 112"/>
                <a:gd name="T21" fmla="*/ 16 h 157"/>
                <a:gd name="T22" fmla="*/ 81 w 112"/>
                <a:gd name="T23" fmla="*/ 11 h 157"/>
                <a:gd name="T24" fmla="*/ 75 w 112"/>
                <a:gd name="T25" fmla="*/ 7 h 157"/>
                <a:gd name="T26" fmla="*/ 68 w 112"/>
                <a:gd name="T27" fmla="*/ 3 h 157"/>
                <a:gd name="T28" fmla="*/ 59 w 112"/>
                <a:gd name="T29" fmla="*/ 1 h 157"/>
                <a:gd name="T30" fmla="*/ 50 w 112"/>
                <a:gd name="T31" fmla="*/ 0 h 157"/>
                <a:gd name="T32" fmla="*/ 40 w 112"/>
                <a:gd name="T33" fmla="*/ 2 h 157"/>
                <a:gd name="T34" fmla="*/ 40 w 112"/>
                <a:gd name="T35" fmla="*/ 2 h 157"/>
                <a:gd name="T36" fmla="*/ 33 w 112"/>
                <a:gd name="T37" fmla="*/ 4 h 157"/>
                <a:gd name="T38" fmla="*/ 27 w 112"/>
                <a:gd name="T39" fmla="*/ 8 h 157"/>
                <a:gd name="T40" fmla="*/ 22 w 112"/>
                <a:gd name="T41" fmla="*/ 14 h 157"/>
                <a:gd name="T42" fmla="*/ 17 w 112"/>
                <a:gd name="T43" fmla="*/ 21 h 157"/>
                <a:gd name="T44" fmla="*/ 14 w 112"/>
                <a:gd name="T45" fmla="*/ 28 h 157"/>
                <a:gd name="T46" fmla="*/ 11 w 112"/>
                <a:gd name="T47" fmla="*/ 37 h 157"/>
                <a:gd name="T48" fmla="*/ 8 w 112"/>
                <a:gd name="T49" fmla="*/ 48 h 157"/>
                <a:gd name="T50" fmla="*/ 6 w 112"/>
                <a:gd name="T51" fmla="*/ 58 h 157"/>
                <a:gd name="T52" fmla="*/ 3 w 112"/>
                <a:gd name="T53" fmla="*/ 81 h 157"/>
                <a:gd name="T54" fmla="*/ 0 w 112"/>
                <a:gd name="T55" fmla="*/ 106 h 157"/>
                <a:gd name="T56" fmla="*/ 0 w 112"/>
                <a:gd name="T57" fmla="*/ 130 h 157"/>
                <a:gd name="T58" fmla="*/ 2 w 112"/>
                <a:gd name="T59" fmla="*/ 154 h 157"/>
                <a:gd name="T60" fmla="*/ 2 w 112"/>
                <a:gd name="T61" fmla="*/ 154 h 157"/>
                <a:gd name="T62" fmla="*/ 15 w 112"/>
                <a:gd name="T63" fmla="*/ 151 h 157"/>
                <a:gd name="T64" fmla="*/ 30 w 112"/>
                <a:gd name="T65" fmla="*/ 149 h 157"/>
                <a:gd name="T66" fmla="*/ 43 w 112"/>
                <a:gd name="T67" fmla="*/ 149 h 157"/>
                <a:gd name="T68" fmla="*/ 57 w 112"/>
                <a:gd name="T69" fmla="*/ 149 h 157"/>
                <a:gd name="T70" fmla="*/ 70 w 112"/>
                <a:gd name="T71" fmla="*/ 150 h 157"/>
                <a:gd name="T72" fmla="*/ 84 w 112"/>
                <a:gd name="T73" fmla="*/ 152 h 157"/>
                <a:gd name="T74" fmla="*/ 112 w 112"/>
                <a:gd name="T75" fmla="*/ 157 h 157"/>
                <a:gd name="T76" fmla="*/ 112 w 11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57">
                  <a:moveTo>
                    <a:pt x="112" y="157"/>
                  </a:moveTo>
                  <a:lnTo>
                    <a:pt x="112" y="157"/>
                  </a:lnTo>
                  <a:lnTo>
                    <a:pt x="112" y="122"/>
                  </a:lnTo>
                  <a:lnTo>
                    <a:pt x="109" y="94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5" y="55"/>
                  </a:lnTo>
                  <a:lnTo>
                    <a:pt x="101" y="43"/>
                  </a:lnTo>
                  <a:lnTo>
                    <a:pt x="96" y="29"/>
                  </a:lnTo>
                  <a:lnTo>
                    <a:pt x="91" y="23"/>
                  </a:lnTo>
                  <a:lnTo>
                    <a:pt x="87" y="16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3" y="4"/>
                  </a:lnTo>
                  <a:lnTo>
                    <a:pt x="27" y="8"/>
                  </a:lnTo>
                  <a:lnTo>
                    <a:pt x="22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1" y="37"/>
                  </a:lnTo>
                  <a:lnTo>
                    <a:pt x="8" y="48"/>
                  </a:lnTo>
                  <a:lnTo>
                    <a:pt x="6" y="58"/>
                  </a:lnTo>
                  <a:lnTo>
                    <a:pt x="3" y="81"/>
                  </a:lnTo>
                  <a:lnTo>
                    <a:pt x="0" y="106"/>
                  </a:lnTo>
                  <a:lnTo>
                    <a:pt x="0" y="130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43" y="149"/>
                  </a:lnTo>
                  <a:lnTo>
                    <a:pt x="57" y="149"/>
                  </a:lnTo>
                  <a:lnTo>
                    <a:pt x="70" y="150"/>
                  </a:lnTo>
                  <a:lnTo>
                    <a:pt x="84" y="152"/>
                  </a:lnTo>
                  <a:lnTo>
                    <a:pt x="112" y="157"/>
                  </a:lnTo>
                  <a:lnTo>
                    <a:pt x="112" y="15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/>
            <p:cNvSpPr>
              <a:spLocks/>
            </p:cNvSpPr>
            <p:nvPr/>
          </p:nvSpPr>
          <p:spPr bwMode="auto">
            <a:xfrm flipH="1">
              <a:off x="9445165" y="3333680"/>
              <a:ext cx="274657" cy="162244"/>
            </a:xfrm>
            <a:custGeom>
              <a:avLst/>
              <a:gdLst>
                <a:gd name="T0" fmla="*/ 153 w 263"/>
                <a:gd name="T1" fmla="*/ 5 h 182"/>
                <a:gd name="T2" fmla="*/ 153 w 263"/>
                <a:gd name="T3" fmla="*/ 5 h 182"/>
                <a:gd name="T4" fmla="*/ 154 w 263"/>
                <a:gd name="T5" fmla="*/ 31 h 182"/>
                <a:gd name="T6" fmla="*/ 155 w 263"/>
                <a:gd name="T7" fmla="*/ 54 h 182"/>
                <a:gd name="T8" fmla="*/ 157 w 263"/>
                <a:gd name="T9" fmla="*/ 74 h 182"/>
                <a:gd name="T10" fmla="*/ 157 w 263"/>
                <a:gd name="T11" fmla="*/ 74 h 182"/>
                <a:gd name="T12" fmla="*/ 136 w 263"/>
                <a:gd name="T13" fmla="*/ 76 h 182"/>
                <a:gd name="T14" fmla="*/ 112 w 263"/>
                <a:gd name="T15" fmla="*/ 79 h 182"/>
                <a:gd name="T16" fmla="*/ 85 w 263"/>
                <a:gd name="T17" fmla="*/ 84 h 182"/>
                <a:gd name="T18" fmla="*/ 57 w 263"/>
                <a:gd name="T19" fmla="*/ 91 h 182"/>
                <a:gd name="T20" fmla="*/ 45 w 263"/>
                <a:gd name="T21" fmla="*/ 95 h 182"/>
                <a:gd name="T22" fmla="*/ 33 w 263"/>
                <a:gd name="T23" fmla="*/ 99 h 182"/>
                <a:gd name="T24" fmla="*/ 21 w 263"/>
                <a:gd name="T25" fmla="*/ 105 h 182"/>
                <a:gd name="T26" fmla="*/ 12 w 263"/>
                <a:gd name="T27" fmla="*/ 110 h 182"/>
                <a:gd name="T28" fmla="*/ 6 w 263"/>
                <a:gd name="T29" fmla="*/ 117 h 182"/>
                <a:gd name="T30" fmla="*/ 3 w 263"/>
                <a:gd name="T31" fmla="*/ 120 h 182"/>
                <a:gd name="T32" fmla="*/ 2 w 263"/>
                <a:gd name="T33" fmla="*/ 123 h 182"/>
                <a:gd name="T34" fmla="*/ 2 w 263"/>
                <a:gd name="T35" fmla="*/ 123 h 182"/>
                <a:gd name="T36" fmla="*/ 0 w 263"/>
                <a:gd name="T37" fmla="*/ 131 h 182"/>
                <a:gd name="T38" fmla="*/ 0 w 263"/>
                <a:gd name="T39" fmla="*/ 138 h 182"/>
                <a:gd name="T40" fmla="*/ 2 w 263"/>
                <a:gd name="T41" fmla="*/ 146 h 182"/>
                <a:gd name="T42" fmla="*/ 6 w 263"/>
                <a:gd name="T43" fmla="*/ 152 h 182"/>
                <a:gd name="T44" fmla="*/ 11 w 263"/>
                <a:gd name="T45" fmla="*/ 159 h 182"/>
                <a:gd name="T46" fmla="*/ 19 w 263"/>
                <a:gd name="T47" fmla="*/ 165 h 182"/>
                <a:gd name="T48" fmla="*/ 28 w 263"/>
                <a:gd name="T49" fmla="*/ 171 h 182"/>
                <a:gd name="T50" fmla="*/ 39 w 263"/>
                <a:gd name="T51" fmla="*/ 175 h 182"/>
                <a:gd name="T52" fmla="*/ 52 w 263"/>
                <a:gd name="T53" fmla="*/ 178 h 182"/>
                <a:gd name="T54" fmla="*/ 67 w 263"/>
                <a:gd name="T55" fmla="*/ 180 h 182"/>
                <a:gd name="T56" fmla="*/ 84 w 263"/>
                <a:gd name="T57" fmla="*/ 182 h 182"/>
                <a:gd name="T58" fmla="*/ 102 w 263"/>
                <a:gd name="T59" fmla="*/ 182 h 182"/>
                <a:gd name="T60" fmla="*/ 122 w 263"/>
                <a:gd name="T61" fmla="*/ 179 h 182"/>
                <a:gd name="T62" fmla="*/ 145 w 263"/>
                <a:gd name="T63" fmla="*/ 176 h 182"/>
                <a:gd name="T64" fmla="*/ 169 w 263"/>
                <a:gd name="T65" fmla="*/ 171 h 182"/>
                <a:gd name="T66" fmla="*/ 195 w 263"/>
                <a:gd name="T67" fmla="*/ 163 h 182"/>
                <a:gd name="T68" fmla="*/ 195 w 263"/>
                <a:gd name="T69" fmla="*/ 163 h 182"/>
                <a:gd name="T70" fmla="*/ 205 w 263"/>
                <a:gd name="T71" fmla="*/ 160 h 182"/>
                <a:gd name="T72" fmla="*/ 213 w 263"/>
                <a:gd name="T73" fmla="*/ 155 h 182"/>
                <a:gd name="T74" fmla="*/ 221 w 263"/>
                <a:gd name="T75" fmla="*/ 148 h 182"/>
                <a:gd name="T76" fmla="*/ 229 w 263"/>
                <a:gd name="T77" fmla="*/ 140 h 182"/>
                <a:gd name="T78" fmla="*/ 235 w 263"/>
                <a:gd name="T79" fmla="*/ 133 h 182"/>
                <a:gd name="T80" fmla="*/ 240 w 263"/>
                <a:gd name="T81" fmla="*/ 123 h 182"/>
                <a:gd name="T82" fmla="*/ 245 w 263"/>
                <a:gd name="T83" fmla="*/ 113 h 182"/>
                <a:gd name="T84" fmla="*/ 249 w 263"/>
                <a:gd name="T85" fmla="*/ 103 h 182"/>
                <a:gd name="T86" fmla="*/ 252 w 263"/>
                <a:gd name="T87" fmla="*/ 92 h 182"/>
                <a:gd name="T88" fmla="*/ 255 w 263"/>
                <a:gd name="T89" fmla="*/ 80 h 182"/>
                <a:gd name="T90" fmla="*/ 259 w 263"/>
                <a:gd name="T91" fmla="*/ 56 h 182"/>
                <a:gd name="T92" fmla="*/ 261 w 263"/>
                <a:gd name="T93" fmla="*/ 32 h 182"/>
                <a:gd name="T94" fmla="*/ 263 w 263"/>
                <a:gd name="T95" fmla="*/ 8 h 182"/>
                <a:gd name="T96" fmla="*/ 263 w 263"/>
                <a:gd name="T97" fmla="*/ 8 h 182"/>
                <a:gd name="T98" fmla="*/ 235 w 263"/>
                <a:gd name="T99" fmla="*/ 3 h 182"/>
                <a:gd name="T100" fmla="*/ 221 w 263"/>
                <a:gd name="T101" fmla="*/ 1 h 182"/>
                <a:gd name="T102" fmla="*/ 208 w 263"/>
                <a:gd name="T103" fmla="*/ 0 h 182"/>
                <a:gd name="T104" fmla="*/ 194 w 263"/>
                <a:gd name="T105" fmla="*/ 0 h 182"/>
                <a:gd name="T106" fmla="*/ 181 w 263"/>
                <a:gd name="T107" fmla="*/ 0 h 182"/>
                <a:gd name="T108" fmla="*/ 166 w 263"/>
                <a:gd name="T109" fmla="*/ 2 h 182"/>
                <a:gd name="T110" fmla="*/ 153 w 263"/>
                <a:gd name="T111" fmla="*/ 5 h 182"/>
                <a:gd name="T112" fmla="*/ 153 w 263"/>
                <a:gd name="T113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182">
                  <a:moveTo>
                    <a:pt x="153" y="5"/>
                  </a:moveTo>
                  <a:lnTo>
                    <a:pt x="153" y="5"/>
                  </a:lnTo>
                  <a:lnTo>
                    <a:pt x="154" y="31"/>
                  </a:lnTo>
                  <a:lnTo>
                    <a:pt x="155" y="5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36" y="76"/>
                  </a:lnTo>
                  <a:lnTo>
                    <a:pt x="112" y="79"/>
                  </a:lnTo>
                  <a:lnTo>
                    <a:pt x="85" y="84"/>
                  </a:lnTo>
                  <a:lnTo>
                    <a:pt x="57" y="91"/>
                  </a:lnTo>
                  <a:lnTo>
                    <a:pt x="45" y="95"/>
                  </a:lnTo>
                  <a:lnTo>
                    <a:pt x="33" y="99"/>
                  </a:lnTo>
                  <a:lnTo>
                    <a:pt x="21" y="105"/>
                  </a:lnTo>
                  <a:lnTo>
                    <a:pt x="12" y="110"/>
                  </a:lnTo>
                  <a:lnTo>
                    <a:pt x="6" y="117"/>
                  </a:lnTo>
                  <a:lnTo>
                    <a:pt x="3" y="120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11" y="159"/>
                  </a:lnTo>
                  <a:lnTo>
                    <a:pt x="19" y="165"/>
                  </a:lnTo>
                  <a:lnTo>
                    <a:pt x="28" y="171"/>
                  </a:lnTo>
                  <a:lnTo>
                    <a:pt x="39" y="175"/>
                  </a:lnTo>
                  <a:lnTo>
                    <a:pt x="52" y="178"/>
                  </a:lnTo>
                  <a:lnTo>
                    <a:pt x="67" y="180"/>
                  </a:lnTo>
                  <a:lnTo>
                    <a:pt x="84" y="182"/>
                  </a:lnTo>
                  <a:lnTo>
                    <a:pt x="102" y="182"/>
                  </a:lnTo>
                  <a:lnTo>
                    <a:pt x="122" y="179"/>
                  </a:lnTo>
                  <a:lnTo>
                    <a:pt x="145" y="176"/>
                  </a:lnTo>
                  <a:lnTo>
                    <a:pt x="169" y="171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205" y="160"/>
                  </a:lnTo>
                  <a:lnTo>
                    <a:pt x="213" y="155"/>
                  </a:lnTo>
                  <a:lnTo>
                    <a:pt x="221" y="148"/>
                  </a:lnTo>
                  <a:lnTo>
                    <a:pt x="229" y="140"/>
                  </a:lnTo>
                  <a:lnTo>
                    <a:pt x="235" y="133"/>
                  </a:lnTo>
                  <a:lnTo>
                    <a:pt x="240" y="123"/>
                  </a:lnTo>
                  <a:lnTo>
                    <a:pt x="245" y="113"/>
                  </a:lnTo>
                  <a:lnTo>
                    <a:pt x="249" y="103"/>
                  </a:lnTo>
                  <a:lnTo>
                    <a:pt x="252" y="92"/>
                  </a:lnTo>
                  <a:lnTo>
                    <a:pt x="255" y="80"/>
                  </a:lnTo>
                  <a:lnTo>
                    <a:pt x="259" y="56"/>
                  </a:lnTo>
                  <a:lnTo>
                    <a:pt x="261" y="32"/>
                  </a:lnTo>
                  <a:lnTo>
                    <a:pt x="263" y="8"/>
                  </a:lnTo>
                  <a:lnTo>
                    <a:pt x="263" y="8"/>
                  </a:lnTo>
                  <a:lnTo>
                    <a:pt x="235" y="3"/>
                  </a:lnTo>
                  <a:lnTo>
                    <a:pt x="221" y="1"/>
                  </a:lnTo>
                  <a:lnTo>
                    <a:pt x="208" y="0"/>
                  </a:lnTo>
                  <a:lnTo>
                    <a:pt x="194" y="0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3" y="5"/>
                  </a:lnTo>
                  <a:lnTo>
                    <a:pt x="153" y="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/>
            <p:cNvSpPr>
              <a:spLocks/>
            </p:cNvSpPr>
            <p:nvPr/>
          </p:nvSpPr>
          <p:spPr bwMode="auto">
            <a:xfrm flipH="1">
              <a:off x="9632431" y="3084074"/>
              <a:ext cx="511861" cy="474252"/>
            </a:xfrm>
            <a:custGeom>
              <a:avLst/>
              <a:gdLst>
                <a:gd name="T0" fmla="*/ 491 w 491"/>
                <a:gd name="T1" fmla="*/ 505 h 528"/>
                <a:gd name="T2" fmla="*/ 491 w 491"/>
                <a:gd name="T3" fmla="*/ 505 h 528"/>
                <a:gd name="T4" fmla="*/ 491 w 491"/>
                <a:gd name="T5" fmla="*/ 512 h 528"/>
                <a:gd name="T6" fmla="*/ 489 w 491"/>
                <a:gd name="T7" fmla="*/ 518 h 528"/>
                <a:gd name="T8" fmla="*/ 485 w 491"/>
                <a:gd name="T9" fmla="*/ 523 h 528"/>
                <a:gd name="T10" fmla="*/ 480 w 491"/>
                <a:gd name="T11" fmla="*/ 526 h 528"/>
                <a:gd name="T12" fmla="*/ 474 w 491"/>
                <a:gd name="T13" fmla="*/ 527 h 528"/>
                <a:gd name="T14" fmla="*/ 469 w 491"/>
                <a:gd name="T15" fmla="*/ 528 h 528"/>
                <a:gd name="T16" fmla="*/ 461 w 491"/>
                <a:gd name="T17" fmla="*/ 527 h 528"/>
                <a:gd name="T18" fmla="*/ 453 w 491"/>
                <a:gd name="T19" fmla="*/ 524 h 528"/>
                <a:gd name="T20" fmla="*/ 38 w 491"/>
                <a:gd name="T21" fmla="*/ 334 h 528"/>
                <a:gd name="T22" fmla="*/ 38 w 491"/>
                <a:gd name="T23" fmla="*/ 334 h 528"/>
                <a:gd name="T24" fmla="*/ 30 w 491"/>
                <a:gd name="T25" fmla="*/ 330 h 528"/>
                <a:gd name="T26" fmla="*/ 23 w 491"/>
                <a:gd name="T27" fmla="*/ 324 h 528"/>
                <a:gd name="T28" fmla="*/ 17 w 491"/>
                <a:gd name="T29" fmla="*/ 318 h 528"/>
                <a:gd name="T30" fmla="*/ 11 w 491"/>
                <a:gd name="T31" fmla="*/ 310 h 528"/>
                <a:gd name="T32" fmla="*/ 6 w 491"/>
                <a:gd name="T33" fmla="*/ 303 h 528"/>
                <a:gd name="T34" fmla="*/ 3 w 491"/>
                <a:gd name="T35" fmla="*/ 295 h 528"/>
                <a:gd name="T36" fmla="*/ 1 w 491"/>
                <a:gd name="T37" fmla="*/ 287 h 528"/>
                <a:gd name="T38" fmla="*/ 0 w 491"/>
                <a:gd name="T39" fmla="*/ 279 h 528"/>
                <a:gd name="T40" fmla="*/ 0 w 491"/>
                <a:gd name="T41" fmla="*/ 24 h 528"/>
                <a:gd name="T42" fmla="*/ 0 w 491"/>
                <a:gd name="T43" fmla="*/ 24 h 528"/>
                <a:gd name="T44" fmla="*/ 1 w 491"/>
                <a:gd name="T45" fmla="*/ 17 h 528"/>
                <a:gd name="T46" fmla="*/ 3 w 491"/>
                <a:gd name="T47" fmla="*/ 11 h 528"/>
                <a:gd name="T48" fmla="*/ 6 w 491"/>
                <a:gd name="T49" fmla="*/ 7 h 528"/>
                <a:gd name="T50" fmla="*/ 11 w 491"/>
                <a:gd name="T51" fmla="*/ 3 h 528"/>
                <a:gd name="T52" fmla="*/ 17 w 491"/>
                <a:gd name="T53" fmla="*/ 1 h 528"/>
                <a:gd name="T54" fmla="*/ 23 w 491"/>
                <a:gd name="T55" fmla="*/ 0 h 528"/>
                <a:gd name="T56" fmla="*/ 30 w 491"/>
                <a:gd name="T57" fmla="*/ 3 h 528"/>
                <a:gd name="T58" fmla="*/ 38 w 491"/>
                <a:gd name="T59" fmla="*/ 5 h 528"/>
                <a:gd name="T60" fmla="*/ 453 w 491"/>
                <a:gd name="T61" fmla="*/ 195 h 528"/>
                <a:gd name="T62" fmla="*/ 453 w 491"/>
                <a:gd name="T63" fmla="*/ 195 h 528"/>
                <a:gd name="T64" fmla="*/ 461 w 491"/>
                <a:gd name="T65" fmla="*/ 199 h 528"/>
                <a:gd name="T66" fmla="*/ 469 w 491"/>
                <a:gd name="T67" fmla="*/ 205 h 528"/>
                <a:gd name="T68" fmla="*/ 474 w 491"/>
                <a:gd name="T69" fmla="*/ 211 h 528"/>
                <a:gd name="T70" fmla="*/ 480 w 491"/>
                <a:gd name="T71" fmla="*/ 219 h 528"/>
                <a:gd name="T72" fmla="*/ 485 w 491"/>
                <a:gd name="T73" fmla="*/ 226 h 528"/>
                <a:gd name="T74" fmla="*/ 489 w 491"/>
                <a:gd name="T75" fmla="*/ 234 h 528"/>
                <a:gd name="T76" fmla="*/ 491 w 491"/>
                <a:gd name="T77" fmla="*/ 242 h 528"/>
                <a:gd name="T78" fmla="*/ 491 w 491"/>
                <a:gd name="T79" fmla="*/ 250 h 528"/>
                <a:gd name="T80" fmla="*/ 491 w 491"/>
                <a:gd name="T81" fmla="*/ 50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8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5" y="523"/>
                  </a:lnTo>
                  <a:lnTo>
                    <a:pt x="480" y="526"/>
                  </a:lnTo>
                  <a:lnTo>
                    <a:pt x="474" y="527"/>
                  </a:lnTo>
                  <a:lnTo>
                    <a:pt x="469" y="528"/>
                  </a:lnTo>
                  <a:lnTo>
                    <a:pt x="461" y="527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3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3" y="295"/>
                  </a:lnTo>
                  <a:lnTo>
                    <a:pt x="1" y="287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0" y="3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5"/>
                  </a:lnTo>
                  <a:lnTo>
                    <a:pt x="474" y="211"/>
                  </a:lnTo>
                  <a:lnTo>
                    <a:pt x="480" y="219"/>
                  </a:lnTo>
                  <a:lnTo>
                    <a:pt x="485" y="226"/>
                  </a:lnTo>
                  <a:lnTo>
                    <a:pt x="489" y="234"/>
                  </a:lnTo>
                  <a:lnTo>
                    <a:pt x="491" y="242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/>
            <p:cNvSpPr>
              <a:spLocks/>
            </p:cNvSpPr>
            <p:nvPr/>
          </p:nvSpPr>
          <p:spPr bwMode="auto">
            <a:xfrm flipH="1">
              <a:off x="9644915" y="3090314"/>
              <a:ext cx="511861" cy="474252"/>
            </a:xfrm>
            <a:custGeom>
              <a:avLst/>
              <a:gdLst>
                <a:gd name="T0" fmla="*/ 38 w 491"/>
                <a:gd name="T1" fmla="*/ 3 h 527"/>
                <a:gd name="T2" fmla="*/ 30 w 491"/>
                <a:gd name="T3" fmla="*/ 1 h 527"/>
                <a:gd name="T4" fmla="*/ 16 w 491"/>
                <a:gd name="T5" fmla="*/ 0 h 527"/>
                <a:gd name="T6" fmla="*/ 5 w 491"/>
                <a:gd name="T7" fmla="*/ 5 h 527"/>
                <a:gd name="T8" fmla="*/ 0 w 491"/>
                <a:gd name="T9" fmla="*/ 15 h 527"/>
                <a:gd name="T10" fmla="*/ 0 w 491"/>
                <a:gd name="T11" fmla="*/ 277 h 527"/>
                <a:gd name="T12" fmla="*/ 0 w 491"/>
                <a:gd name="T13" fmla="*/ 286 h 527"/>
                <a:gd name="T14" fmla="*/ 5 w 491"/>
                <a:gd name="T15" fmla="*/ 301 h 527"/>
                <a:gd name="T16" fmla="*/ 16 w 491"/>
                <a:gd name="T17" fmla="*/ 316 h 527"/>
                <a:gd name="T18" fmla="*/ 30 w 491"/>
                <a:gd name="T19" fmla="*/ 328 h 527"/>
                <a:gd name="T20" fmla="*/ 131 w 491"/>
                <a:gd name="T21" fmla="*/ 376 h 527"/>
                <a:gd name="T22" fmla="*/ 136 w 491"/>
                <a:gd name="T23" fmla="*/ 368 h 527"/>
                <a:gd name="T24" fmla="*/ 151 w 491"/>
                <a:gd name="T25" fmla="*/ 356 h 527"/>
                <a:gd name="T26" fmla="*/ 177 w 491"/>
                <a:gd name="T27" fmla="*/ 343 h 527"/>
                <a:gd name="T28" fmla="*/ 200 w 491"/>
                <a:gd name="T29" fmla="*/ 331 h 527"/>
                <a:gd name="T30" fmla="*/ 209 w 491"/>
                <a:gd name="T31" fmla="*/ 322 h 527"/>
                <a:gd name="T32" fmla="*/ 211 w 491"/>
                <a:gd name="T33" fmla="*/ 309 h 527"/>
                <a:gd name="T34" fmla="*/ 202 w 491"/>
                <a:gd name="T35" fmla="*/ 291 h 527"/>
                <a:gd name="T36" fmla="*/ 191 w 491"/>
                <a:gd name="T37" fmla="*/ 281 h 527"/>
                <a:gd name="T38" fmla="*/ 218 w 491"/>
                <a:gd name="T39" fmla="*/ 281 h 527"/>
                <a:gd name="T40" fmla="*/ 233 w 491"/>
                <a:gd name="T41" fmla="*/ 284 h 527"/>
                <a:gd name="T42" fmla="*/ 246 w 491"/>
                <a:gd name="T43" fmla="*/ 288 h 527"/>
                <a:gd name="T44" fmla="*/ 262 w 491"/>
                <a:gd name="T45" fmla="*/ 300 h 527"/>
                <a:gd name="T46" fmla="*/ 277 w 491"/>
                <a:gd name="T47" fmla="*/ 321 h 527"/>
                <a:gd name="T48" fmla="*/ 286 w 491"/>
                <a:gd name="T49" fmla="*/ 346 h 527"/>
                <a:gd name="T50" fmla="*/ 295 w 491"/>
                <a:gd name="T51" fmla="*/ 391 h 527"/>
                <a:gd name="T52" fmla="*/ 304 w 491"/>
                <a:gd name="T53" fmla="*/ 454 h 527"/>
                <a:gd name="T54" fmla="*/ 453 w 491"/>
                <a:gd name="T55" fmla="*/ 522 h 527"/>
                <a:gd name="T56" fmla="*/ 463 w 491"/>
                <a:gd name="T57" fmla="*/ 526 h 527"/>
                <a:gd name="T58" fmla="*/ 469 w 491"/>
                <a:gd name="T59" fmla="*/ 527 h 527"/>
                <a:gd name="T60" fmla="*/ 479 w 491"/>
                <a:gd name="T61" fmla="*/ 525 h 527"/>
                <a:gd name="T62" fmla="*/ 486 w 491"/>
                <a:gd name="T63" fmla="*/ 519 h 527"/>
                <a:gd name="T64" fmla="*/ 490 w 491"/>
                <a:gd name="T65" fmla="*/ 510 h 527"/>
                <a:gd name="T66" fmla="*/ 491 w 491"/>
                <a:gd name="T67" fmla="*/ 248 h 527"/>
                <a:gd name="T68" fmla="*/ 490 w 491"/>
                <a:gd name="T69" fmla="*/ 241 h 527"/>
                <a:gd name="T70" fmla="*/ 484 w 491"/>
                <a:gd name="T71" fmla="*/ 224 h 527"/>
                <a:gd name="T72" fmla="*/ 474 w 491"/>
                <a:gd name="T73" fmla="*/ 209 h 527"/>
                <a:gd name="T74" fmla="*/ 460 w 491"/>
                <a:gd name="T75" fmla="*/ 197 h 527"/>
                <a:gd name="T76" fmla="*/ 453 w 491"/>
                <a:gd name="T77" fmla="*/ 19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453" y="193"/>
                  </a:moveTo>
                  <a:lnTo>
                    <a:pt x="38" y="3"/>
                  </a:lnTo>
                  <a:lnTo>
                    <a:pt x="38" y="3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5" y="301"/>
                  </a:lnTo>
                  <a:lnTo>
                    <a:pt x="11" y="309"/>
                  </a:lnTo>
                  <a:lnTo>
                    <a:pt x="16" y="316"/>
                  </a:lnTo>
                  <a:lnTo>
                    <a:pt x="22" y="323"/>
                  </a:lnTo>
                  <a:lnTo>
                    <a:pt x="30" y="328"/>
                  </a:lnTo>
                  <a:lnTo>
                    <a:pt x="38" y="332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6" y="368"/>
                  </a:lnTo>
                  <a:lnTo>
                    <a:pt x="143" y="362"/>
                  </a:lnTo>
                  <a:lnTo>
                    <a:pt x="151" y="356"/>
                  </a:lnTo>
                  <a:lnTo>
                    <a:pt x="160" y="352"/>
                  </a:lnTo>
                  <a:lnTo>
                    <a:pt x="177" y="343"/>
                  </a:lnTo>
                  <a:lnTo>
                    <a:pt x="194" y="336"/>
                  </a:lnTo>
                  <a:lnTo>
                    <a:pt x="200" y="331"/>
                  </a:lnTo>
                  <a:lnTo>
                    <a:pt x="206" y="327"/>
                  </a:lnTo>
                  <a:lnTo>
                    <a:pt x="209" y="322"/>
                  </a:lnTo>
                  <a:lnTo>
                    <a:pt x="212" y="315"/>
                  </a:lnTo>
                  <a:lnTo>
                    <a:pt x="211" y="309"/>
                  </a:lnTo>
                  <a:lnTo>
                    <a:pt x="207" y="301"/>
                  </a:lnTo>
                  <a:lnTo>
                    <a:pt x="202" y="291"/>
                  </a:lnTo>
                  <a:lnTo>
                    <a:pt x="191" y="281"/>
                  </a:lnTo>
                  <a:lnTo>
                    <a:pt x="191" y="281"/>
                  </a:lnTo>
                  <a:lnTo>
                    <a:pt x="209" y="281"/>
                  </a:lnTo>
                  <a:lnTo>
                    <a:pt x="218" y="281"/>
                  </a:lnTo>
                  <a:lnTo>
                    <a:pt x="226" y="282"/>
                  </a:lnTo>
                  <a:lnTo>
                    <a:pt x="233" y="284"/>
                  </a:lnTo>
                  <a:lnTo>
                    <a:pt x="240" y="286"/>
                  </a:lnTo>
                  <a:lnTo>
                    <a:pt x="246" y="288"/>
                  </a:lnTo>
                  <a:lnTo>
                    <a:pt x="252" y="291"/>
                  </a:lnTo>
                  <a:lnTo>
                    <a:pt x="262" y="300"/>
                  </a:lnTo>
                  <a:lnTo>
                    <a:pt x="270" y="309"/>
                  </a:lnTo>
                  <a:lnTo>
                    <a:pt x="277" y="321"/>
                  </a:lnTo>
                  <a:lnTo>
                    <a:pt x="281" y="332"/>
                  </a:lnTo>
                  <a:lnTo>
                    <a:pt x="286" y="346"/>
                  </a:lnTo>
                  <a:lnTo>
                    <a:pt x="289" y="360"/>
                  </a:lnTo>
                  <a:lnTo>
                    <a:pt x="295" y="391"/>
                  </a:lnTo>
                  <a:lnTo>
                    <a:pt x="299" y="423"/>
                  </a:lnTo>
                  <a:lnTo>
                    <a:pt x="304" y="454"/>
                  </a:lnTo>
                  <a:lnTo>
                    <a:pt x="453" y="522"/>
                  </a:lnTo>
                  <a:lnTo>
                    <a:pt x="453" y="522"/>
                  </a:lnTo>
                  <a:lnTo>
                    <a:pt x="458" y="525"/>
                  </a:lnTo>
                  <a:lnTo>
                    <a:pt x="463" y="526"/>
                  </a:lnTo>
                  <a:lnTo>
                    <a:pt x="463" y="526"/>
                  </a:lnTo>
                  <a:lnTo>
                    <a:pt x="469" y="527"/>
                  </a:lnTo>
                  <a:lnTo>
                    <a:pt x="474" y="526"/>
                  </a:lnTo>
                  <a:lnTo>
                    <a:pt x="479" y="525"/>
                  </a:lnTo>
                  <a:lnTo>
                    <a:pt x="483" y="522"/>
                  </a:lnTo>
                  <a:lnTo>
                    <a:pt x="486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3"/>
                  </a:lnTo>
                  <a:lnTo>
                    <a:pt x="491" y="248"/>
                  </a:lnTo>
                  <a:lnTo>
                    <a:pt x="491" y="248"/>
                  </a:lnTo>
                  <a:lnTo>
                    <a:pt x="490" y="241"/>
                  </a:lnTo>
                  <a:lnTo>
                    <a:pt x="488" y="232"/>
                  </a:lnTo>
                  <a:lnTo>
                    <a:pt x="484" y="224"/>
                  </a:lnTo>
                  <a:lnTo>
                    <a:pt x="480" y="217"/>
                  </a:lnTo>
                  <a:lnTo>
                    <a:pt x="474" y="209"/>
                  </a:lnTo>
                  <a:lnTo>
                    <a:pt x="467" y="203"/>
                  </a:lnTo>
                  <a:lnTo>
                    <a:pt x="460" y="197"/>
                  </a:lnTo>
                  <a:lnTo>
                    <a:pt x="453" y="193"/>
                  </a:lnTo>
                  <a:lnTo>
                    <a:pt x="453" y="193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/>
            <p:cNvSpPr>
              <a:spLocks/>
            </p:cNvSpPr>
            <p:nvPr/>
          </p:nvSpPr>
          <p:spPr bwMode="auto">
            <a:xfrm flipH="1">
              <a:off x="9838424" y="3339920"/>
              <a:ext cx="181024" cy="156004"/>
            </a:xfrm>
            <a:custGeom>
              <a:avLst/>
              <a:gdLst>
                <a:gd name="T0" fmla="*/ 60 w 173"/>
                <a:gd name="T1" fmla="*/ 0 h 173"/>
                <a:gd name="T2" fmla="*/ 60 w 173"/>
                <a:gd name="T3" fmla="*/ 0 h 173"/>
                <a:gd name="T4" fmla="*/ 71 w 173"/>
                <a:gd name="T5" fmla="*/ 10 h 173"/>
                <a:gd name="T6" fmla="*/ 76 w 173"/>
                <a:gd name="T7" fmla="*/ 20 h 173"/>
                <a:gd name="T8" fmla="*/ 80 w 173"/>
                <a:gd name="T9" fmla="*/ 28 h 173"/>
                <a:gd name="T10" fmla="*/ 81 w 173"/>
                <a:gd name="T11" fmla="*/ 34 h 173"/>
                <a:gd name="T12" fmla="*/ 78 w 173"/>
                <a:gd name="T13" fmla="*/ 41 h 173"/>
                <a:gd name="T14" fmla="*/ 75 w 173"/>
                <a:gd name="T15" fmla="*/ 46 h 173"/>
                <a:gd name="T16" fmla="*/ 69 w 173"/>
                <a:gd name="T17" fmla="*/ 50 h 173"/>
                <a:gd name="T18" fmla="*/ 63 w 173"/>
                <a:gd name="T19" fmla="*/ 55 h 173"/>
                <a:gd name="T20" fmla="*/ 46 w 173"/>
                <a:gd name="T21" fmla="*/ 62 h 173"/>
                <a:gd name="T22" fmla="*/ 29 w 173"/>
                <a:gd name="T23" fmla="*/ 71 h 173"/>
                <a:gd name="T24" fmla="*/ 20 w 173"/>
                <a:gd name="T25" fmla="*/ 75 h 173"/>
                <a:gd name="T26" fmla="*/ 12 w 173"/>
                <a:gd name="T27" fmla="*/ 81 h 173"/>
                <a:gd name="T28" fmla="*/ 5 w 173"/>
                <a:gd name="T29" fmla="*/ 87 h 173"/>
                <a:gd name="T30" fmla="*/ 0 w 173"/>
                <a:gd name="T31" fmla="*/ 95 h 173"/>
                <a:gd name="T32" fmla="*/ 173 w 173"/>
                <a:gd name="T33" fmla="*/ 173 h 173"/>
                <a:gd name="T34" fmla="*/ 173 w 173"/>
                <a:gd name="T35" fmla="*/ 173 h 173"/>
                <a:gd name="T36" fmla="*/ 168 w 173"/>
                <a:gd name="T37" fmla="*/ 142 h 173"/>
                <a:gd name="T38" fmla="*/ 164 w 173"/>
                <a:gd name="T39" fmla="*/ 110 h 173"/>
                <a:gd name="T40" fmla="*/ 158 w 173"/>
                <a:gd name="T41" fmla="*/ 79 h 173"/>
                <a:gd name="T42" fmla="*/ 155 w 173"/>
                <a:gd name="T43" fmla="*/ 65 h 173"/>
                <a:gd name="T44" fmla="*/ 150 w 173"/>
                <a:gd name="T45" fmla="*/ 51 h 173"/>
                <a:gd name="T46" fmla="*/ 146 w 173"/>
                <a:gd name="T47" fmla="*/ 40 h 173"/>
                <a:gd name="T48" fmla="*/ 139 w 173"/>
                <a:gd name="T49" fmla="*/ 28 h 173"/>
                <a:gd name="T50" fmla="*/ 131 w 173"/>
                <a:gd name="T51" fmla="*/ 19 h 173"/>
                <a:gd name="T52" fmla="*/ 121 w 173"/>
                <a:gd name="T53" fmla="*/ 10 h 173"/>
                <a:gd name="T54" fmla="*/ 115 w 173"/>
                <a:gd name="T55" fmla="*/ 7 h 173"/>
                <a:gd name="T56" fmla="*/ 109 w 173"/>
                <a:gd name="T57" fmla="*/ 5 h 173"/>
                <a:gd name="T58" fmla="*/ 102 w 173"/>
                <a:gd name="T59" fmla="*/ 3 h 173"/>
                <a:gd name="T60" fmla="*/ 95 w 173"/>
                <a:gd name="T61" fmla="*/ 1 h 173"/>
                <a:gd name="T62" fmla="*/ 87 w 173"/>
                <a:gd name="T63" fmla="*/ 0 h 173"/>
                <a:gd name="T64" fmla="*/ 78 w 173"/>
                <a:gd name="T65" fmla="*/ 0 h 173"/>
                <a:gd name="T66" fmla="*/ 60 w 173"/>
                <a:gd name="T67" fmla="*/ 0 h 173"/>
                <a:gd name="T68" fmla="*/ 60 w 173"/>
                <a:gd name="T6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60" y="0"/>
                  </a:moveTo>
                  <a:lnTo>
                    <a:pt x="60" y="0"/>
                  </a:lnTo>
                  <a:lnTo>
                    <a:pt x="71" y="10"/>
                  </a:lnTo>
                  <a:lnTo>
                    <a:pt x="76" y="20"/>
                  </a:lnTo>
                  <a:lnTo>
                    <a:pt x="80" y="28"/>
                  </a:lnTo>
                  <a:lnTo>
                    <a:pt x="81" y="34"/>
                  </a:lnTo>
                  <a:lnTo>
                    <a:pt x="78" y="41"/>
                  </a:lnTo>
                  <a:lnTo>
                    <a:pt x="75" y="46"/>
                  </a:lnTo>
                  <a:lnTo>
                    <a:pt x="69" y="50"/>
                  </a:lnTo>
                  <a:lnTo>
                    <a:pt x="63" y="55"/>
                  </a:lnTo>
                  <a:lnTo>
                    <a:pt x="46" y="62"/>
                  </a:lnTo>
                  <a:lnTo>
                    <a:pt x="29" y="71"/>
                  </a:lnTo>
                  <a:lnTo>
                    <a:pt x="20" y="75"/>
                  </a:lnTo>
                  <a:lnTo>
                    <a:pt x="12" y="81"/>
                  </a:lnTo>
                  <a:lnTo>
                    <a:pt x="5" y="87"/>
                  </a:lnTo>
                  <a:lnTo>
                    <a:pt x="0" y="95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8" y="142"/>
                  </a:lnTo>
                  <a:lnTo>
                    <a:pt x="164" y="110"/>
                  </a:lnTo>
                  <a:lnTo>
                    <a:pt x="158" y="79"/>
                  </a:lnTo>
                  <a:lnTo>
                    <a:pt x="155" y="65"/>
                  </a:lnTo>
                  <a:lnTo>
                    <a:pt x="150" y="51"/>
                  </a:lnTo>
                  <a:lnTo>
                    <a:pt x="146" y="40"/>
                  </a:lnTo>
                  <a:lnTo>
                    <a:pt x="139" y="28"/>
                  </a:lnTo>
                  <a:lnTo>
                    <a:pt x="131" y="19"/>
                  </a:lnTo>
                  <a:lnTo>
                    <a:pt x="121" y="10"/>
                  </a:lnTo>
                  <a:lnTo>
                    <a:pt x="115" y="7"/>
                  </a:lnTo>
                  <a:lnTo>
                    <a:pt x="109" y="5"/>
                  </a:lnTo>
                  <a:lnTo>
                    <a:pt x="102" y="3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/>
            <p:cNvSpPr>
              <a:spLocks/>
            </p:cNvSpPr>
            <p:nvPr/>
          </p:nvSpPr>
          <p:spPr bwMode="auto">
            <a:xfrm flipH="1">
              <a:off x="9726064" y="3508405"/>
              <a:ext cx="374532" cy="137284"/>
            </a:xfrm>
            <a:custGeom>
              <a:avLst/>
              <a:gdLst>
                <a:gd name="T0" fmla="*/ 188 w 358"/>
                <a:gd name="T1" fmla="*/ 152 h 152"/>
                <a:gd name="T2" fmla="*/ 358 w 358"/>
                <a:gd name="T3" fmla="*/ 82 h 152"/>
                <a:gd name="T4" fmla="*/ 169 w 358"/>
                <a:gd name="T5" fmla="*/ 0 h 152"/>
                <a:gd name="T6" fmla="*/ 0 w 358"/>
                <a:gd name="T7" fmla="*/ 65 h 152"/>
                <a:gd name="T8" fmla="*/ 188 w 35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2">
                  <a:moveTo>
                    <a:pt x="188" y="152"/>
                  </a:moveTo>
                  <a:lnTo>
                    <a:pt x="358" y="82"/>
                  </a:lnTo>
                  <a:lnTo>
                    <a:pt x="169" y="0"/>
                  </a:lnTo>
                  <a:lnTo>
                    <a:pt x="0" y="65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/>
            <p:cNvSpPr>
              <a:spLocks noEditPoints="1"/>
            </p:cNvSpPr>
            <p:nvPr/>
          </p:nvSpPr>
          <p:spPr bwMode="auto">
            <a:xfrm flipH="1">
              <a:off x="9875877" y="3314960"/>
              <a:ext cx="224719" cy="330728"/>
            </a:xfrm>
            <a:custGeom>
              <a:avLst/>
              <a:gdLst>
                <a:gd name="T0" fmla="*/ 188 w 216"/>
                <a:gd name="T1" fmla="*/ 371 h 371"/>
                <a:gd name="T2" fmla="*/ 0 w 216"/>
                <a:gd name="T3" fmla="*/ 284 h 371"/>
                <a:gd name="T4" fmla="*/ 110 w 216"/>
                <a:gd name="T5" fmla="*/ 0 h 371"/>
                <a:gd name="T6" fmla="*/ 216 w 216"/>
                <a:gd name="T7" fmla="*/ 41 h 371"/>
                <a:gd name="T8" fmla="*/ 188 w 216"/>
                <a:gd name="T9" fmla="*/ 371 h 371"/>
                <a:gd name="T10" fmla="*/ 172 w 216"/>
                <a:gd name="T11" fmla="*/ 75 h 371"/>
                <a:gd name="T12" fmla="*/ 172 w 216"/>
                <a:gd name="T13" fmla="*/ 75 h 371"/>
                <a:gd name="T14" fmla="*/ 171 w 216"/>
                <a:gd name="T15" fmla="*/ 69 h 371"/>
                <a:gd name="T16" fmla="*/ 170 w 216"/>
                <a:gd name="T17" fmla="*/ 64 h 371"/>
                <a:gd name="T18" fmla="*/ 167 w 216"/>
                <a:gd name="T19" fmla="*/ 59 h 371"/>
                <a:gd name="T20" fmla="*/ 164 w 216"/>
                <a:gd name="T21" fmla="*/ 55 h 371"/>
                <a:gd name="T22" fmla="*/ 160 w 216"/>
                <a:gd name="T23" fmla="*/ 52 h 371"/>
                <a:gd name="T24" fmla="*/ 155 w 216"/>
                <a:gd name="T25" fmla="*/ 50 h 371"/>
                <a:gd name="T26" fmla="*/ 150 w 216"/>
                <a:gd name="T27" fmla="*/ 49 h 371"/>
                <a:gd name="T28" fmla="*/ 144 w 216"/>
                <a:gd name="T29" fmla="*/ 48 h 371"/>
                <a:gd name="T30" fmla="*/ 144 w 216"/>
                <a:gd name="T31" fmla="*/ 48 h 371"/>
                <a:gd name="T32" fmla="*/ 138 w 216"/>
                <a:gd name="T33" fmla="*/ 49 h 371"/>
                <a:gd name="T34" fmla="*/ 134 w 216"/>
                <a:gd name="T35" fmla="*/ 50 h 371"/>
                <a:gd name="T36" fmla="*/ 129 w 216"/>
                <a:gd name="T37" fmla="*/ 52 h 371"/>
                <a:gd name="T38" fmla="*/ 125 w 216"/>
                <a:gd name="T39" fmla="*/ 55 h 371"/>
                <a:gd name="T40" fmla="*/ 122 w 216"/>
                <a:gd name="T41" fmla="*/ 59 h 371"/>
                <a:gd name="T42" fmla="*/ 119 w 216"/>
                <a:gd name="T43" fmla="*/ 64 h 371"/>
                <a:gd name="T44" fmla="*/ 117 w 216"/>
                <a:gd name="T45" fmla="*/ 69 h 371"/>
                <a:gd name="T46" fmla="*/ 117 w 216"/>
                <a:gd name="T47" fmla="*/ 75 h 371"/>
                <a:gd name="T48" fmla="*/ 117 w 216"/>
                <a:gd name="T49" fmla="*/ 75 h 371"/>
                <a:gd name="T50" fmla="*/ 117 w 216"/>
                <a:gd name="T51" fmla="*/ 79 h 371"/>
                <a:gd name="T52" fmla="*/ 119 w 216"/>
                <a:gd name="T53" fmla="*/ 84 h 371"/>
                <a:gd name="T54" fmla="*/ 122 w 216"/>
                <a:gd name="T55" fmla="*/ 89 h 371"/>
                <a:gd name="T56" fmla="*/ 125 w 216"/>
                <a:gd name="T57" fmla="*/ 93 h 371"/>
                <a:gd name="T58" fmla="*/ 129 w 216"/>
                <a:gd name="T59" fmla="*/ 96 h 371"/>
                <a:gd name="T60" fmla="*/ 134 w 216"/>
                <a:gd name="T61" fmla="*/ 98 h 371"/>
                <a:gd name="T62" fmla="*/ 138 w 216"/>
                <a:gd name="T63" fmla="*/ 99 h 371"/>
                <a:gd name="T64" fmla="*/ 144 w 216"/>
                <a:gd name="T65" fmla="*/ 101 h 371"/>
                <a:gd name="T66" fmla="*/ 144 w 216"/>
                <a:gd name="T67" fmla="*/ 101 h 371"/>
                <a:gd name="T68" fmla="*/ 150 w 216"/>
                <a:gd name="T69" fmla="*/ 99 h 371"/>
                <a:gd name="T70" fmla="*/ 155 w 216"/>
                <a:gd name="T71" fmla="*/ 98 h 371"/>
                <a:gd name="T72" fmla="*/ 160 w 216"/>
                <a:gd name="T73" fmla="*/ 96 h 371"/>
                <a:gd name="T74" fmla="*/ 164 w 216"/>
                <a:gd name="T75" fmla="*/ 93 h 371"/>
                <a:gd name="T76" fmla="*/ 167 w 216"/>
                <a:gd name="T77" fmla="*/ 89 h 371"/>
                <a:gd name="T78" fmla="*/ 170 w 216"/>
                <a:gd name="T79" fmla="*/ 84 h 371"/>
                <a:gd name="T80" fmla="*/ 171 w 216"/>
                <a:gd name="T81" fmla="*/ 79 h 371"/>
                <a:gd name="T82" fmla="*/ 172 w 216"/>
                <a:gd name="T83" fmla="*/ 75 h 371"/>
                <a:gd name="T84" fmla="*/ 172 w 216"/>
                <a:gd name="T85" fmla="*/ 7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371">
                  <a:moveTo>
                    <a:pt x="188" y="371"/>
                  </a:moveTo>
                  <a:lnTo>
                    <a:pt x="0" y="284"/>
                  </a:lnTo>
                  <a:lnTo>
                    <a:pt x="110" y="0"/>
                  </a:lnTo>
                  <a:lnTo>
                    <a:pt x="216" y="41"/>
                  </a:lnTo>
                  <a:lnTo>
                    <a:pt x="188" y="371"/>
                  </a:lnTo>
                  <a:close/>
                  <a:moveTo>
                    <a:pt x="172" y="75"/>
                  </a:moveTo>
                  <a:lnTo>
                    <a:pt x="172" y="75"/>
                  </a:lnTo>
                  <a:lnTo>
                    <a:pt x="171" y="69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4" y="55"/>
                  </a:lnTo>
                  <a:lnTo>
                    <a:pt x="160" y="52"/>
                  </a:lnTo>
                  <a:lnTo>
                    <a:pt x="155" y="50"/>
                  </a:lnTo>
                  <a:lnTo>
                    <a:pt x="150" y="49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8" y="49"/>
                  </a:lnTo>
                  <a:lnTo>
                    <a:pt x="134" y="50"/>
                  </a:lnTo>
                  <a:lnTo>
                    <a:pt x="129" y="52"/>
                  </a:lnTo>
                  <a:lnTo>
                    <a:pt x="125" y="55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7" y="69"/>
                  </a:lnTo>
                  <a:lnTo>
                    <a:pt x="117" y="75"/>
                  </a:lnTo>
                  <a:lnTo>
                    <a:pt x="117" y="75"/>
                  </a:lnTo>
                  <a:lnTo>
                    <a:pt x="117" y="79"/>
                  </a:lnTo>
                  <a:lnTo>
                    <a:pt x="119" y="84"/>
                  </a:lnTo>
                  <a:lnTo>
                    <a:pt x="122" y="89"/>
                  </a:lnTo>
                  <a:lnTo>
                    <a:pt x="125" y="93"/>
                  </a:lnTo>
                  <a:lnTo>
                    <a:pt x="129" y="96"/>
                  </a:lnTo>
                  <a:lnTo>
                    <a:pt x="134" y="98"/>
                  </a:lnTo>
                  <a:lnTo>
                    <a:pt x="138" y="99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50" y="99"/>
                  </a:lnTo>
                  <a:lnTo>
                    <a:pt x="155" y="98"/>
                  </a:lnTo>
                  <a:lnTo>
                    <a:pt x="160" y="96"/>
                  </a:lnTo>
                  <a:lnTo>
                    <a:pt x="164" y="93"/>
                  </a:lnTo>
                  <a:lnTo>
                    <a:pt x="167" y="89"/>
                  </a:lnTo>
                  <a:lnTo>
                    <a:pt x="170" y="84"/>
                  </a:lnTo>
                  <a:lnTo>
                    <a:pt x="171" y="79"/>
                  </a:lnTo>
                  <a:lnTo>
                    <a:pt x="172" y="75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/>
            <p:cNvSpPr>
              <a:spLocks noEditPoints="1"/>
            </p:cNvSpPr>
            <p:nvPr/>
          </p:nvSpPr>
          <p:spPr bwMode="auto">
            <a:xfrm flipH="1">
              <a:off x="8234177" y="3714330"/>
              <a:ext cx="374532" cy="193445"/>
            </a:xfrm>
            <a:custGeom>
              <a:avLst/>
              <a:gdLst>
                <a:gd name="T0" fmla="*/ 235 w 357"/>
                <a:gd name="T1" fmla="*/ 151 h 215"/>
                <a:gd name="T2" fmla="*/ 233 w 357"/>
                <a:gd name="T3" fmla="*/ 151 h 215"/>
                <a:gd name="T4" fmla="*/ 357 w 357"/>
                <a:gd name="T5" fmla="*/ 96 h 215"/>
                <a:gd name="T6" fmla="*/ 310 w 357"/>
                <a:gd name="T7" fmla="*/ 114 h 215"/>
                <a:gd name="T8" fmla="*/ 267 w 357"/>
                <a:gd name="T9" fmla="*/ 54 h 215"/>
                <a:gd name="T10" fmla="*/ 267 w 357"/>
                <a:gd name="T11" fmla="*/ 60 h 215"/>
                <a:gd name="T12" fmla="*/ 149 w 357"/>
                <a:gd name="T13" fmla="*/ 0 h 215"/>
                <a:gd name="T14" fmla="*/ 199 w 357"/>
                <a:gd name="T15" fmla="*/ 58 h 215"/>
                <a:gd name="T16" fmla="*/ 140 w 357"/>
                <a:gd name="T17" fmla="*/ 29 h 215"/>
                <a:gd name="T18" fmla="*/ 125 w 357"/>
                <a:gd name="T19" fmla="*/ 25 h 215"/>
                <a:gd name="T20" fmla="*/ 116 w 357"/>
                <a:gd name="T21" fmla="*/ 26 h 215"/>
                <a:gd name="T22" fmla="*/ 100 w 357"/>
                <a:gd name="T23" fmla="*/ 35 h 215"/>
                <a:gd name="T24" fmla="*/ 94 w 357"/>
                <a:gd name="T25" fmla="*/ 43 h 215"/>
                <a:gd name="T26" fmla="*/ 92 w 357"/>
                <a:gd name="T27" fmla="*/ 49 h 215"/>
                <a:gd name="T28" fmla="*/ 91 w 357"/>
                <a:gd name="T29" fmla="*/ 62 h 215"/>
                <a:gd name="T30" fmla="*/ 94 w 357"/>
                <a:gd name="T31" fmla="*/ 74 h 215"/>
                <a:gd name="T32" fmla="*/ 103 w 357"/>
                <a:gd name="T33" fmla="*/ 84 h 215"/>
                <a:gd name="T34" fmla="*/ 158 w 357"/>
                <a:gd name="T35" fmla="*/ 113 h 215"/>
                <a:gd name="T36" fmla="*/ 104 w 357"/>
                <a:gd name="T37" fmla="*/ 139 h 215"/>
                <a:gd name="T38" fmla="*/ 93 w 357"/>
                <a:gd name="T39" fmla="*/ 146 h 215"/>
                <a:gd name="T40" fmla="*/ 87 w 357"/>
                <a:gd name="T41" fmla="*/ 157 h 215"/>
                <a:gd name="T42" fmla="*/ 85 w 357"/>
                <a:gd name="T43" fmla="*/ 170 h 215"/>
                <a:gd name="T44" fmla="*/ 89 w 357"/>
                <a:gd name="T45" fmla="*/ 183 h 215"/>
                <a:gd name="T46" fmla="*/ 91 w 357"/>
                <a:gd name="T47" fmla="*/ 187 h 215"/>
                <a:gd name="T48" fmla="*/ 101 w 357"/>
                <a:gd name="T49" fmla="*/ 197 h 215"/>
                <a:gd name="T50" fmla="*/ 119 w 357"/>
                <a:gd name="T51" fmla="*/ 201 h 215"/>
                <a:gd name="T52" fmla="*/ 127 w 357"/>
                <a:gd name="T53" fmla="*/ 200 h 215"/>
                <a:gd name="T54" fmla="*/ 94 w 357"/>
                <a:gd name="T55" fmla="*/ 215 h 215"/>
                <a:gd name="T56" fmla="*/ 55 w 357"/>
                <a:gd name="T57" fmla="*/ 196 h 215"/>
                <a:gd name="T58" fmla="*/ 26 w 357"/>
                <a:gd name="T59" fmla="*/ 172 h 215"/>
                <a:gd name="T60" fmla="*/ 15 w 357"/>
                <a:gd name="T61" fmla="*/ 159 h 215"/>
                <a:gd name="T62" fmla="*/ 7 w 357"/>
                <a:gd name="T63" fmla="*/ 145 h 215"/>
                <a:gd name="T64" fmla="*/ 1 w 357"/>
                <a:gd name="T65" fmla="*/ 131 h 215"/>
                <a:gd name="T66" fmla="*/ 0 w 357"/>
                <a:gd name="T67" fmla="*/ 116 h 215"/>
                <a:gd name="T68" fmla="*/ 0 w 357"/>
                <a:gd name="T69" fmla="*/ 106 h 215"/>
                <a:gd name="T70" fmla="*/ 6 w 357"/>
                <a:gd name="T71" fmla="*/ 88 h 215"/>
                <a:gd name="T72" fmla="*/ 17 w 357"/>
                <a:gd name="T73" fmla="*/ 70 h 215"/>
                <a:gd name="T74" fmla="*/ 33 w 357"/>
                <a:gd name="T75" fmla="*/ 53 h 215"/>
                <a:gd name="T76" fmla="*/ 52 w 357"/>
                <a:gd name="T77" fmla="*/ 38 h 215"/>
                <a:gd name="T78" fmla="*/ 76 w 357"/>
                <a:gd name="T79" fmla="*/ 25 h 215"/>
                <a:gd name="T80" fmla="*/ 103 w 357"/>
                <a:gd name="T81" fmla="*/ 13 h 215"/>
                <a:gd name="T82" fmla="*/ 134 w 357"/>
                <a:gd name="T83" fmla="*/ 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7" h="215">
                  <a:moveTo>
                    <a:pt x="233" y="151"/>
                  </a:moveTo>
                  <a:lnTo>
                    <a:pt x="235" y="151"/>
                  </a:lnTo>
                  <a:lnTo>
                    <a:pt x="183" y="174"/>
                  </a:lnTo>
                  <a:lnTo>
                    <a:pt x="233" y="151"/>
                  </a:lnTo>
                  <a:close/>
                  <a:moveTo>
                    <a:pt x="352" y="93"/>
                  </a:moveTo>
                  <a:lnTo>
                    <a:pt x="357" y="96"/>
                  </a:lnTo>
                  <a:lnTo>
                    <a:pt x="313" y="115"/>
                  </a:lnTo>
                  <a:lnTo>
                    <a:pt x="310" y="114"/>
                  </a:lnTo>
                  <a:lnTo>
                    <a:pt x="352" y="93"/>
                  </a:lnTo>
                  <a:close/>
                  <a:moveTo>
                    <a:pt x="267" y="54"/>
                  </a:moveTo>
                  <a:lnTo>
                    <a:pt x="273" y="58"/>
                  </a:lnTo>
                  <a:lnTo>
                    <a:pt x="267" y="60"/>
                  </a:lnTo>
                  <a:lnTo>
                    <a:pt x="267" y="54"/>
                  </a:lnTo>
                  <a:close/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/>
            <p:cNvSpPr>
              <a:spLocks/>
            </p:cNvSpPr>
            <p:nvPr/>
          </p:nvSpPr>
          <p:spPr bwMode="auto">
            <a:xfrm flipH="1">
              <a:off x="8365264" y="3851613"/>
              <a:ext cx="49938" cy="18720"/>
            </a:xfrm>
            <a:custGeom>
              <a:avLst/>
              <a:gdLst>
                <a:gd name="T0" fmla="*/ 50 w 52"/>
                <a:gd name="T1" fmla="*/ 0 h 23"/>
                <a:gd name="T2" fmla="*/ 52 w 52"/>
                <a:gd name="T3" fmla="*/ 0 h 23"/>
                <a:gd name="T4" fmla="*/ 0 w 52"/>
                <a:gd name="T5" fmla="*/ 23 h 23"/>
                <a:gd name="T6" fmla="*/ 50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50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/>
            <p:cNvSpPr>
              <a:spLocks/>
            </p:cNvSpPr>
            <p:nvPr/>
          </p:nvSpPr>
          <p:spPr bwMode="auto">
            <a:xfrm flipH="1">
              <a:off x="8234177" y="3795452"/>
              <a:ext cx="49938" cy="18720"/>
            </a:xfrm>
            <a:custGeom>
              <a:avLst/>
              <a:gdLst>
                <a:gd name="T0" fmla="*/ 42 w 47"/>
                <a:gd name="T1" fmla="*/ 0 h 22"/>
                <a:gd name="T2" fmla="*/ 47 w 47"/>
                <a:gd name="T3" fmla="*/ 3 h 22"/>
                <a:gd name="T4" fmla="*/ 3 w 47"/>
                <a:gd name="T5" fmla="*/ 22 h 22"/>
                <a:gd name="T6" fmla="*/ 0 w 47"/>
                <a:gd name="T7" fmla="*/ 21 h 22"/>
                <a:gd name="T8" fmla="*/ 42 w 4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2" y="0"/>
                  </a:moveTo>
                  <a:lnTo>
                    <a:pt x="47" y="3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/>
            <p:cNvSpPr>
              <a:spLocks/>
            </p:cNvSpPr>
            <p:nvPr/>
          </p:nvSpPr>
          <p:spPr bwMode="auto">
            <a:xfrm flipH="1">
              <a:off x="8321568" y="3764251"/>
              <a:ext cx="6242" cy="624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4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/>
            <p:cNvSpPr>
              <a:spLocks/>
            </p:cNvSpPr>
            <p:nvPr/>
          </p:nvSpPr>
          <p:spPr bwMode="auto">
            <a:xfrm flipH="1">
              <a:off x="8402717" y="3714330"/>
              <a:ext cx="205993" cy="193445"/>
            </a:xfrm>
            <a:custGeom>
              <a:avLst/>
              <a:gdLst>
                <a:gd name="T0" fmla="*/ 199 w 199"/>
                <a:gd name="T1" fmla="*/ 23 h 215"/>
                <a:gd name="T2" fmla="*/ 140 w 199"/>
                <a:gd name="T3" fmla="*/ 29 h 215"/>
                <a:gd name="T4" fmla="*/ 133 w 199"/>
                <a:gd name="T5" fmla="*/ 26 h 215"/>
                <a:gd name="T6" fmla="*/ 125 w 199"/>
                <a:gd name="T7" fmla="*/ 25 h 215"/>
                <a:gd name="T8" fmla="*/ 107 w 199"/>
                <a:gd name="T9" fmla="*/ 30 h 215"/>
                <a:gd name="T10" fmla="*/ 97 w 199"/>
                <a:gd name="T11" fmla="*/ 39 h 215"/>
                <a:gd name="T12" fmla="*/ 94 w 199"/>
                <a:gd name="T13" fmla="*/ 43 h 215"/>
                <a:gd name="T14" fmla="*/ 91 w 199"/>
                <a:gd name="T15" fmla="*/ 56 h 215"/>
                <a:gd name="T16" fmla="*/ 92 w 199"/>
                <a:gd name="T17" fmla="*/ 69 h 215"/>
                <a:gd name="T18" fmla="*/ 98 w 199"/>
                <a:gd name="T19" fmla="*/ 79 h 215"/>
                <a:gd name="T20" fmla="*/ 109 w 199"/>
                <a:gd name="T21" fmla="*/ 88 h 215"/>
                <a:gd name="T22" fmla="*/ 104 w 199"/>
                <a:gd name="T23" fmla="*/ 139 h 215"/>
                <a:gd name="T24" fmla="*/ 98 w 199"/>
                <a:gd name="T25" fmla="*/ 142 h 215"/>
                <a:gd name="T26" fmla="*/ 90 w 199"/>
                <a:gd name="T27" fmla="*/ 152 h 215"/>
                <a:gd name="T28" fmla="*/ 85 w 199"/>
                <a:gd name="T29" fmla="*/ 164 h 215"/>
                <a:gd name="T30" fmla="*/ 87 w 199"/>
                <a:gd name="T31" fmla="*/ 177 h 215"/>
                <a:gd name="T32" fmla="*/ 89 w 199"/>
                <a:gd name="T33" fmla="*/ 183 h 215"/>
                <a:gd name="T34" fmla="*/ 94 w 199"/>
                <a:gd name="T35" fmla="*/ 191 h 215"/>
                <a:gd name="T36" fmla="*/ 110 w 199"/>
                <a:gd name="T37" fmla="*/ 200 h 215"/>
                <a:gd name="T38" fmla="*/ 119 w 199"/>
                <a:gd name="T39" fmla="*/ 201 h 215"/>
                <a:gd name="T40" fmla="*/ 94 w 199"/>
                <a:gd name="T41" fmla="*/ 215 h 215"/>
                <a:gd name="T42" fmla="*/ 74 w 199"/>
                <a:gd name="T43" fmla="*/ 207 h 215"/>
                <a:gd name="T44" fmla="*/ 39 w 199"/>
                <a:gd name="T45" fmla="*/ 185 h 215"/>
                <a:gd name="T46" fmla="*/ 19 w 199"/>
                <a:gd name="T47" fmla="*/ 166 h 215"/>
                <a:gd name="T48" fmla="*/ 10 w 199"/>
                <a:gd name="T49" fmla="*/ 153 h 215"/>
                <a:gd name="T50" fmla="*/ 3 w 199"/>
                <a:gd name="T51" fmla="*/ 139 h 215"/>
                <a:gd name="T52" fmla="*/ 0 w 199"/>
                <a:gd name="T53" fmla="*/ 124 h 215"/>
                <a:gd name="T54" fmla="*/ 0 w 199"/>
                <a:gd name="T55" fmla="*/ 116 h 215"/>
                <a:gd name="T56" fmla="*/ 2 w 199"/>
                <a:gd name="T57" fmla="*/ 97 h 215"/>
                <a:gd name="T58" fmla="*/ 11 w 199"/>
                <a:gd name="T59" fmla="*/ 78 h 215"/>
                <a:gd name="T60" fmla="*/ 24 w 199"/>
                <a:gd name="T61" fmla="*/ 61 h 215"/>
                <a:gd name="T62" fmla="*/ 42 w 199"/>
                <a:gd name="T63" fmla="*/ 46 h 215"/>
                <a:gd name="T64" fmla="*/ 64 w 199"/>
                <a:gd name="T65" fmla="*/ 32 h 215"/>
                <a:gd name="T66" fmla="*/ 89 w 199"/>
                <a:gd name="T67" fmla="*/ 19 h 215"/>
                <a:gd name="T68" fmla="*/ 118 w 199"/>
                <a:gd name="T69" fmla="*/ 9 h 215"/>
                <a:gd name="T70" fmla="*/ 149 w 199"/>
                <a:gd name="T7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" h="215"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/>
            <p:cNvSpPr>
              <a:spLocks/>
            </p:cNvSpPr>
            <p:nvPr/>
          </p:nvSpPr>
          <p:spPr bwMode="auto">
            <a:xfrm flipH="1">
              <a:off x="8446412" y="3296239"/>
              <a:ext cx="106117" cy="243366"/>
            </a:xfrm>
            <a:custGeom>
              <a:avLst/>
              <a:gdLst>
                <a:gd name="T0" fmla="*/ 0 w 102"/>
                <a:gd name="T1" fmla="*/ 276 h 276"/>
                <a:gd name="T2" fmla="*/ 0 w 102"/>
                <a:gd name="T3" fmla="*/ 276 h 276"/>
                <a:gd name="T4" fmla="*/ 7 w 102"/>
                <a:gd name="T5" fmla="*/ 272 h 276"/>
                <a:gd name="T6" fmla="*/ 13 w 102"/>
                <a:gd name="T7" fmla="*/ 265 h 276"/>
                <a:gd name="T8" fmla="*/ 21 w 102"/>
                <a:gd name="T9" fmla="*/ 257 h 276"/>
                <a:gd name="T10" fmla="*/ 28 w 102"/>
                <a:gd name="T11" fmla="*/ 245 h 276"/>
                <a:gd name="T12" fmla="*/ 31 w 102"/>
                <a:gd name="T13" fmla="*/ 237 h 276"/>
                <a:gd name="T14" fmla="*/ 35 w 102"/>
                <a:gd name="T15" fmla="*/ 228 h 276"/>
                <a:gd name="T16" fmla="*/ 37 w 102"/>
                <a:gd name="T17" fmla="*/ 219 h 276"/>
                <a:gd name="T18" fmla="*/ 39 w 102"/>
                <a:gd name="T19" fmla="*/ 208 h 276"/>
                <a:gd name="T20" fmla="*/ 39 w 102"/>
                <a:gd name="T21" fmla="*/ 196 h 276"/>
                <a:gd name="T22" fmla="*/ 39 w 102"/>
                <a:gd name="T23" fmla="*/ 183 h 276"/>
                <a:gd name="T24" fmla="*/ 39 w 102"/>
                <a:gd name="T25" fmla="*/ 183 h 276"/>
                <a:gd name="T26" fmla="*/ 39 w 102"/>
                <a:gd name="T27" fmla="*/ 132 h 276"/>
                <a:gd name="T28" fmla="*/ 39 w 102"/>
                <a:gd name="T29" fmla="*/ 89 h 276"/>
                <a:gd name="T30" fmla="*/ 40 w 102"/>
                <a:gd name="T31" fmla="*/ 48 h 276"/>
                <a:gd name="T32" fmla="*/ 40 w 102"/>
                <a:gd name="T33" fmla="*/ 48 h 276"/>
                <a:gd name="T34" fmla="*/ 40 w 102"/>
                <a:gd name="T35" fmla="*/ 42 h 276"/>
                <a:gd name="T36" fmla="*/ 40 w 102"/>
                <a:gd name="T37" fmla="*/ 34 h 276"/>
                <a:gd name="T38" fmla="*/ 43 w 102"/>
                <a:gd name="T39" fmla="*/ 25 h 276"/>
                <a:gd name="T40" fmla="*/ 46 w 102"/>
                <a:gd name="T41" fmla="*/ 17 h 276"/>
                <a:gd name="T42" fmla="*/ 48 w 102"/>
                <a:gd name="T43" fmla="*/ 12 h 276"/>
                <a:gd name="T44" fmla="*/ 52 w 102"/>
                <a:gd name="T45" fmla="*/ 9 h 276"/>
                <a:gd name="T46" fmla="*/ 55 w 102"/>
                <a:gd name="T47" fmla="*/ 6 h 276"/>
                <a:gd name="T48" fmla="*/ 58 w 102"/>
                <a:gd name="T49" fmla="*/ 3 h 276"/>
                <a:gd name="T50" fmla="*/ 64 w 102"/>
                <a:gd name="T51" fmla="*/ 2 h 276"/>
                <a:gd name="T52" fmla="*/ 70 w 102"/>
                <a:gd name="T53" fmla="*/ 1 h 276"/>
                <a:gd name="T54" fmla="*/ 70 w 102"/>
                <a:gd name="T55" fmla="*/ 1 h 276"/>
                <a:gd name="T56" fmla="*/ 80 w 102"/>
                <a:gd name="T57" fmla="*/ 0 h 276"/>
                <a:gd name="T58" fmla="*/ 83 w 102"/>
                <a:gd name="T59" fmla="*/ 1 h 276"/>
                <a:gd name="T60" fmla="*/ 86 w 102"/>
                <a:gd name="T61" fmla="*/ 2 h 276"/>
                <a:gd name="T62" fmla="*/ 90 w 102"/>
                <a:gd name="T63" fmla="*/ 4 h 276"/>
                <a:gd name="T64" fmla="*/ 92 w 102"/>
                <a:gd name="T65" fmla="*/ 6 h 276"/>
                <a:gd name="T66" fmla="*/ 95 w 102"/>
                <a:gd name="T67" fmla="*/ 11 h 276"/>
                <a:gd name="T68" fmla="*/ 96 w 102"/>
                <a:gd name="T69" fmla="*/ 18 h 276"/>
                <a:gd name="T70" fmla="*/ 98 w 102"/>
                <a:gd name="T71" fmla="*/ 28 h 276"/>
                <a:gd name="T72" fmla="*/ 99 w 102"/>
                <a:gd name="T73" fmla="*/ 48 h 276"/>
                <a:gd name="T74" fmla="*/ 99 w 102"/>
                <a:gd name="T75" fmla="*/ 48 h 276"/>
                <a:gd name="T76" fmla="*/ 101 w 102"/>
                <a:gd name="T77" fmla="*/ 82 h 276"/>
                <a:gd name="T78" fmla="*/ 102 w 102"/>
                <a:gd name="T79" fmla="*/ 104 h 276"/>
                <a:gd name="T80" fmla="*/ 101 w 102"/>
                <a:gd name="T81" fmla="*/ 129 h 276"/>
                <a:gd name="T82" fmla="*/ 100 w 102"/>
                <a:gd name="T83" fmla="*/ 156 h 276"/>
                <a:gd name="T84" fmla="*/ 98 w 102"/>
                <a:gd name="T85" fmla="*/ 182 h 276"/>
                <a:gd name="T86" fmla="*/ 93 w 102"/>
                <a:gd name="T87" fmla="*/ 208 h 276"/>
                <a:gd name="T88" fmla="*/ 86 w 102"/>
                <a:gd name="T89" fmla="*/ 233 h 276"/>
                <a:gd name="T90" fmla="*/ 86 w 102"/>
                <a:gd name="T91" fmla="*/ 233 h 276"/>
                <a:gd name="T92" fmla="*/ 84 w 102"/>
                <a:gd name="T93" fmla="*/ 239 h 276"/>
                <a:gd name="T94" fmla="*/ 81 w 102"/>
                <a:gd name="T95" fmla="*/ 246 h 276"/>
                <a:gd name="T96" fmla="*/ 76 w 102"/>
                <a:gd name="T97" fmla="*/ 251 h 276"/>
                <a:gd name="T98" fmla="*/ 71 w 102"/>
                <a:gd name="T99" fmla="*/ 257 h 276"/>
                <a:gd name="T100" fmla="*/ 66 w 102"/>
                <a:gd name="T101" fmla="*/ 261 h 276"/>
                <a:gd name="T102" fmla="*/ 59 w 102"/>
                <a:gd name="T103" fmla="*/ 264 h 276"/>
                <a:gd name="T104" fmla="*/ 47 w 102"/>
                <a:gd name="T105" fmla="*/ 269 h 276"/>
                <a:gd name="T106" fmla="*/ 34 w 102"/>
                <a:gd name="T107" fmla="*/ 274 h 276"/>
                <a:gd name="T108" fmla="*/ 21 w 102"/>
                <a:gd name="T109" fmla="*/ 276 h 276"/>
                <a:gd name="T110" fmla="*/ 10 w 102"/>
                <a:gd name="T111" fmla="*/ 276 h 276"/>
                <a:gd name="T112" fmla="*/ 0 w 102"/>
                <a:gd name="T113" fmla="*/ 276 h 276"/>
                <a:gd name="T114" fmla="*/ 0 w 102"/>
                <a:gd name="T1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276">
                  <a:moveTo>
                    <a:pt x="0" y="276"/>
                  </a:moveTo>
                  <a:lnTo>
                    <a:pt x="0" y="276"/>
                  </a:lnTo>
                  <a:lnTo>
                    <a:pt x="7" y="272"/>
                  </a:lnTo>
                  <a:lnTo>
                    <a:pt x="13" y="265"/>
                  </a:lnTo>
                  <a:lnTo>
                    <a:pt x="21" y="257"/>
                  </a:lnTo>
                  <a:lnTo>
                    <a:pt x="28" y="245"/>
                  </a:lnTo>
                  <a:lnTo>
                    <a:pt x="31" y="237"/>
                  </a:lnTo>
                  <a:lnTo>
                    <a:pt x="35" y="228"/>
                  </a:lnTo>
                  <a:lnTo>
                    <a:pt x="37" y="219"/>
                  </a:lnTo>
                  <a:lnTo>
                    <a:pt x="39" y="208"/>
                  </a:lnTo>
                  <a:lnTo>
                    <a:pt x="39" y="196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39" y="132"/>
                  </a:lnTo>
                  <a:lnTo>
                    <a:pt x="39" y="8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3" y="25"/>
                  </a:lnTo>
                  <a:lnTo>
                    <a:pt x="46" y="17"/>
                  </a:lnTo>
                  <a:lnTo>
                    <a:pt x="48" y="12"/>
                  </a:lnTo>
                  <a:lnTo>
                    <a:pt x="52" y="9"/>
                  </a:lnTo>
                  <a:lnTo>
                    <a:pt x="55" y="6"/>
                  </a:lnTo>
                  <a:lnTo>
                    <a:pt x="58" y="3"/>
                  </a:lnTo>
                  <a:lnTo>
                    <a:pt x="64" y="2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2" y="6"/>
                  </a:lnTo>
                  <a:lnTo>
                    <a:pt x="95" y="11"/>
                  </a:lnTo>
                  <a:lnTo>
                    <a:pt x="96" y="18"/>
                  </a:lnTo>
                  <a:lnTo>
                    <a:pt x="98" y="2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82"/>
                  </a:lnTo>
                  <a:lnTo>
                    <a:pt x="102" y="104"/>
                  </a:lnTo>
                  <a:lnTo>
                    <a:pt x="101" y="129"/>
                  </a:lnTo>
                  <a:lnTo>
                    <a:pt x="100" y="156"/>
                  </a:lnTo>
                  <a:lnTo>
                    <a:pt x="98" y="182"/>
                  </a:lnTo>
                  <a:lnTo>
                    <a:pt x="93" y="208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4" y="239"/>
                  </a:lnTo>
                  <a:lnTo>
                    <a:pt x="81" y="246"/>
                  </a:lnTo>
                  <a:lnTo>
                    <a:pt x="76" y="251"/>
                  </a:lnTo>
                  <a:lnTo>
                    <a:pt x="71" y="257"/>
                  </a:lnTo>
                  <a:lnTo>
                    <a:pt x="66" y="261"/>
                  </a:lnTo>
                  <a:lnTo>
                    <a:pt x="59" y="264"/>
                  </a:lnTo>
                  <a:lnTo>
                    <a:pt x="47" y="269"/>
                  </a:lnTo>
                  <a:lnTo>
                    <a:pt x="34" y="274"/>
                  </a:lnTo>
                  <a:lnTo>
                    <a:pt x="21" y="276"/>
                  </a:lnTo>
                  <a:lnTo>
                    <a:pt x="1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/>
            <p:cNvSpPr>
              <a:spLocks/>
            </p:cNvSpPr>
            <p:nvPr/>
          </p:nvSpPr>
          <p:spPr bwMode="auto">
            <a:xfrm flipH="1">
              <a:off x="8090607" y="3508405"/>
              <a:ext cx="555556" cy="199685"/>
            </a:xfrm>
            <a:custGeom>
              <a:avLst/>
              <a:gdLst>
                <a:gd name="T0" fmla="*/ 224 w 532"/>
                <a:gd name="T1" fmla="*/ 221 h 221"/>
                <a:gd name="T2" fmla="*/ 195 w 532"/>
                <a:gd name="T3" fmla="*/ 214 h 221"/>
                <a:gd name="T4" fmla="*/ 162 w 532"/>
                <a:gd name="T5" fmla="*/ 205 h 221"/>
                <a:gd name="T6" fmla="*/ 127 w 532"/>
                <a:gd name="T7" fmla="*/ 191 h 221"/>
                <a:gd name="T8" fmla="*/ 92 w 532"/>
                <a:gd name="T9" fmla="*/ 174 h 221"/>
                <a:gd name="T10" fmla="*/ 61 w 532"/>
                <a:gd name="T11" fmla="*/ 156 h 221"/>
                <a:gd name="T12" fmla="*/ 34 w 532"/>
                <a:gd name="T13" fmla="*/ 137 h 221"/>
                <a:gd name="T14" fmla="*/ 15 w 532"/>
                <a:gd name="T15" fmla="*/ 117 h 221"/>
                <a:gd name="T16" fmla="*/ 6 w 532"/>
                <a:gd name="T17" fmla="*/ 99 h 221"/>
                <a:gd name="T18" fmla="*/ 1 w 532"/>
                <a:gd name="T19" fmla="*/ 72 h 221"/>
                <a:gd name="T20" fmla="*/ 0 w 532"/>
                <a:gd name="T21" fmla="*/ 54 h 221"/>
                <a:gd name="T22" fmla="*/ 7 w 532"/>
                <a:gd name="T23" fmla="*/ 39 h 221"/>
                <a:gd name="T24" fmla="*/ 24 w 532"/>
                <a:gd name="T25" fmla="*/ 20 h 221"/>
                <a:gd name="T26" fmla="*/ 26 w 532"/>
                <a:gd name="T27" fmla="*/ 18 h 221"/>
                <a:gd name="T28" fmla="*/ 48 w 532"/>
                <a:gd name="T29" fmla="*/ 13 h 221"/>
                <a:gd name="T30" fmla="*/ 105 w 532"/>
                <a:gd name="T31" fmla="*/ 9 h 221"/>
                <a:gd name="T32" fmla="*/ 271 w 532"/>
                <a:gd name="T33" fmla="*/ 3 h 221"/>
                <a:gd name="T34" fmla="*/ 435 w 532"/>
                <a:gd name="T35" fmla="*/ 0 h 221"/>
                <a:gd name="T36" fmla="*/ 505 w 532"/>
                <a:gd name="T37" fmla="*/ 3 h 221"/>
                <a:gd name="T38" fmla="*/ 512 w 532"/>
                <a:gd name="T39" fmla="*/ 5 h 221"/>
                <a:gd name="T40" fmla="*/ 521 w 532"/>
                <a:gd name="T41" fmla="*/ 18 h 221"/>
                <a:gd name="T42" fmla="*/ 529 w 532"/>
                <a:gd name="T43" fmla="*/ 35 h 221"/>
                <a:gd name="T44" fmla="*/ 532 w 532"/>
                <a:gd name="T45" fmla="*/ 46 h 221"/>
                <a:gd name="T46" fmla="*/ 532 w 532"/>
                <a:gd name="T47" fmla="*/ 59 h 221"/>
                <a:gd name="T48" fmla="*/ 527 w 532"/>
                <a:gd name="T49" fmla="*/ 75 h 221"/>
                <a:gd name="T50" fmla="*/ 519 w 532"/>
                <a:gd name="T51" fmla="*/ 93 h 221"/>
                <a:gd name="T52" fmla="*/ 515 w 532"/>
                <a:gd name="T53" fmla="*/ 101 h 221"/>
                <a:gd name="T54" fmla="*/ 497 w 532"/>
                <a:gd name="T55" fmla="*/ 123 h 221"/>
                <a:gd name="T56" fmla="*/ 464 w 532"/>
                <a:gd name="T57" fmla="*/ 148 h 221"/>
                <a:gd name="T58" fmla="*/ 425 w 532"/>
                <a:gd name="T59" fmla="*/ 171 h 221"/>
                <a:gd name="T60" fmla="*/ 381 w 532"/>
                <a:gd name="T61" fmla="*/ 191 h 221"/>
                <a:gd name="T62" fmla="*/ 338 w 532"/>
                <a:gd name="T63" fmla="*/ 206 h 221"/>
                <a:gd name="T64" fmla="*/ 295 w 532"/>
                <a:gd name="T65" fmla="*/ 215 h 221"/>
                <a:gd name="T66" fmla="*/ 256 w 532"/>
                <a:gd name="T67" fmla="*/ 221 h 221"/>
                <a:gd name="T68" fmla="*/ 224 w 532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1">
                  <a:moveTo>
                    <a:pt x="224" y="221"/>
                  </a:moveTo>
                  <a:lnTo>
                    <a:pt x="224" y="221"/>
                  </a:lnTo>
                  <a:lnTo>
                    <a:pt x="211" y="219"/>
                  </a:lnTo>
                  <a:lnTo>
                    <a:pt x="195" y="214"/>
                  </a:lnTo>
                  <a:lnTo>
                    <a:pt x="178" y="210"/>
                  </a:lnTo>
                  <a:lnTo>
                    <a:pt x="162" y="205"/>
                  </a:lnTo>
                  <a:lnTo>
                    <a:pt x="145" y="198"/>
                  </a:lnTo>
                  <a:lnTo>
                    <a:pt x="127" y="191"/>
                  </a:lnTo>
                  <a:lnTo>
                    <a:pt x="109" y="183"/>
                  </a:lnTo>
                  <a:lnTo>
                    <a:pt x="92" y="174"/>
                  </a:lnTo>
                  <a:lnTo>
                    <a:pt x="75" y="166"/>
                  </a:lnTo>
                  <a:lnTo>
                    <a:pt x="61" y="156"/>
                  </a:lnTo>
                  <a:lnTo>
                    <a:pt x="46" y="146"/>
                  </a:lnTo>
                  <a:lnTo>
                    <a:pt x="34" y="137"/>
                  </a:lnTo>
                  <a:lnTo>
                    <a:pt x="24" y="127"/>
                  </a:lnTo>
                  <a:lnTo>
                    <a:pt x="15" y="117"/>
                  </a:lnTo>
                  <a:lnTo>
                    <a:pt x="9" y="107"/>
                  </a:lnTo>
                  <a:lnTo>
                    <a:pt x="6" y="99"/>
                  </a:lnTo>
                  <a:lnTo>
                    <a:pt x="6" y="99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7" y="39"/>
                  </a:lnTo>
                  <a:lnTo>
                    <a:pt x="13" y="3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48" y="13"/>
                  </a:lnTo>
                  <a:lnTo>
                    <a:pt x="74" y="11"/>
                  </a:lnTo>
                  <a:lnTo>
                    <a:pt x="105" y="9"/>
                  </a:lnTo>
                  <a:lnTo>
                    <a:pt x="183" y="5"/>
                  </a:lnTo>
                  <a:lnTo>
                    <a:pt x="271" y="3"/>
                  </a:lnTo>
                  <a:lnTo>
                    <a:pt x="359" y="0"/>
                  </a:lnTo>
                  <a:lnTo>
                    <a:pt x="435" y="0"/>
                  </a:lnTo>
                  <a:lnTo>
                    <a:pt x="489" y="2"/>
                  </a:lnTo>
                  <a:lnTo>
                    <a:pt x="505" y="3"/>
                  </a:lnTo>
                  <a:lnTo>
                    <a:pt x="509" y="4"/>
                  </a:lnTo>
                  <a:lnTo>
                    <a:pt x="512" y="5"/>
                  </a:lnTo>
                  <a:lnTo>
                    <a:pt x="512" y="5"/>
                  </a:lnTo>
                  <a:lnTo>
                    <a:pt x="521" y="18"/>
                  </a:lnTo>
                  <a:lnTo>
                    <a:pt x="525" y="25"/>
                  </a:lnTo>
                  <a:lnTo>
                    <a:pt x="529" y="35"/>
                  </a:lnTo>
                  <a:lnTo>
                    <a:pt x="531" y="40"/>
                  </a:lnTo>
                  <a:lnTo>
                    <a:pt x="532" y="46"/>
                  </a:lnTo>
                  <a:lnTo>
                    <a:pt x="532" y="52"/>
                  </a:lnTo>
                  <a:lnTo>
                    <a:pt x="532" y="59"/>
                  </a:lnTo>
                  <a:lnTo>
                    <a:pt x="529" y="66"/>
                  </a:lnTo>
                  <a:lnTo>
                    <a:pt x="527" y="75"/>
                  </a:lnTo>
                  <a:lnTo>
                    <a:pt x="524" y="84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515" y="101"/>
                  </a:lnTo>
                  <a:lnTo>
                    <a:pt x="509" y="108"/>
                  </a:lnTo>
                  <a:lnTo>
                    <a:pt x="497" y="123"/>
                  </a:lnTo>
                  <a:lnTo>
                    <a:pt x="481" y="135"/>
                  </a:lnTo>
                  <a:lnTo>
                    <a:pt x="464" y="148"/>
                  </a:lnTo>
                  <a:lnTo>
                    <a:pt x="445" y="160"/>
                  </a:lnTo>
                  <a:lnTo>
                    <a:pt x="425" y="171"/>
                  </a:lnTo>
                  <a:lnTo>
                    <a:pt x="404" y="182"/>
                  </a:lnTo>
                  <a:lnTo>
                    <a:pt x="381" y="191"/>
                  </a:lnTo>
                  <a:lnTo>
                    <a:pt x="360" y="198"/>
                  </a:lnTo>
                  <a:lnTo>
                    <a:pt x="338" y="206"/>
                  </a:lnTo>
                  <a:lnTo>
                    <a:pt x="315" y="211"/>
                  </a:lnTo>
                  <a:lnTo>
                    <a:pt x="295" y="215"/>
                  </a:lnTo>
                  <a:lnTo>
                    <a:pt x="275" y="219"/>
                  </a:lnTo>
                  <a:lnTo>
                    <a:pt x="256" y="221"/>
                  </a:lnTo>
                  <a:lnTo>
                    <a:pt x="239" y="221"/>
                  </a:lnTo>
                  <a:lnTo>
                    <a:pt x="224" y="221"/>
                  </a:lnTo>
                  <a:lnTo>
                    <a:pt x="224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/>
            <p:cNvSpPr>
              <a:spLocks/>
            </p:cNvSpPr>
            <p:nvPr/>
          </p:nvSpPr>
          <p:spPr bwMode="auto">
            <a:xfrm flipH="1">
              <a:off x="8103091" y="3421042"/>
              <a:ext cx="536829" cy="249606"/>
            </a:xfrm>
            <a:custGeom>
              <a:avLst/>
              <a:gdLst>
                <a:gd name="T0" fmla="*/ 218 w 516"/>
                <a:gd name="T1" fmla="*/ 284 h 285"/>
                <a:gd name="T2" fmla="*/ 150 w 516"/>
                <a:gd name="T3" fmla="*/ 257 h 285"/>
                <a:gd name="T4" fmla="*/ 89 w 516"/>
                <a:gd name="T5" fmla="*/ 228 h 285"/>
                <a:gd name="T6" fmla="*/ 51 w 516"/>
                <a:gd name="T7" fmla="*/ 207 h 285"/>
                <a:gd name="T8" fmla="*/ 20 w 516"/>
                <a:gd name="T9" fmla="*/ 185 h 285"/>
                <a:gd name="T10" fmla="*/ 5 w 516"/>
                <a:gd name="T11" fmla="*/ 167 h 285"/>
                <a:gd name="T12" fmla="*/ 1 w 516"/>
                <a:gd name="T13" fmla="*/ 156 h 285"/>
                <a:gd name="T14" fmla="*/ 0 w 516"/>
                <a:gd name="T15" fmla="*/ 151 h 285"/>
                <a:gd name="T16" fmla="*/ 3 w 516"/>
                <a:gd name="T17" fmla="*/ 140 h 285"/>
                <a:gd name="T18" fmla="*/ 11 w 516"/>
                <a:gd name="T19" fmla="*/ 128 h 285"/>
                <a:gd name="T20" fmla="*/ 24 w 516"/>
                <a:gd name="T21" fmla="*/ 115 h 285"/>
                <a:gd name="T22" fmla="*/ 61 w 516"/>
                <a:gd name="T23" fmla="*/ 90 h 285"/>
                <a:gd name="T24" fmla="*/ 110 w 516"/>
                <a:gd name="T25" fmla="*/ 64 h 285"/>
                <a:gd name="T26" fmla="*/ 162 w 516"/>
                <a:gd name="T27" fmla="*/ 40 h 285"/>
                <a:gd name="T28" fmla="*/ 216 w 516"/>
                <a:gd name="T29" fmla="*/ 20 h 285"/>
                <a:gd name="T30" fmla="*/ 263 w 516"/>
                <a:gd name="T31" fmla="*/ 6 h 285"/>
                <a:gd name="T32" fmla="*/ 298 w 516"/>
                <a:gd name="T33" fmla="*/ 0 h 285"/>
                <a:gd name="T34" fmla="*/ 310 w 516"/>
                <a:gd name="T35" fmla="*/ 0 h 285"/>
                <a:gd name="T36" fmla="*/ 335 w 516"/>
                <a:gd name="T37" fmla="*/ 5 h 285"/>
                <a:gd name="T38" fmla="*/ 368 w 516"/>
                <a:gd name="T39" fmla="*/ 18 h 285"/>
                <a:gd name="T40" fmla="*/ 405 w 516"/>
                <a:gd name="T41" fmla="*/ 34 h 285"/>
                <a:gd name="T42" fmla="*/ 442 w 516"/>
                <a:gd name="T43" fmla="*/ 55 h 285"/>
                <a:gd name="T44" fmla="*/ 475 w 516"/>
                <a:gd name="T45" fmla="*/ 78 h 285"/>
                <a:gd name="T46" fmla="*/ 501 w 516"/>
                <a:gd name="T47" fmla="*/ 101 h 285"/>
                <a:gd name="T48" fmla="*/ 512 w 516"/>
                <a:gd name="T49" fmla="*/ 119 h 285"/>
                <a:gd name="T50" fmla="*/ 516 w 516"/>
                <a:gd name="T51" fmla="*/ 131 h 285"/>
                <a:gd name="T52" fmla="*/ 516 w 516"/>
                <a:gd name="T53" fmla="*/ 140 h 285"/>
                <a:gd name="T54" fmla="*/ 513 w 516"/>
                <a:gd name="T55" fmla="*/ 146 h 285"/>
                <a:gd name="T56" fmla="*/ 491 w 516"/>
                <a:gd name="T57" fmla="*/ 176 h 285"/>
                <a:gd name="T58" fmla="*/ 461 w 516"/>
                <a:gd name="T59" fmla="*/ 204 h 285"/>
                <a:gd name="T60" fmla="*/ 423 w 516"/>
                <a:gd name="T61" fmla="*/ 229 h 285"/>
                <a:gd name="T62" fmla="*/ 381 w 516"/>
                <a:gd name="T63" fmla="*/ 250 h 285"/>
                <a:gd name="T64" fmla="*/ 338 w 516"/>
                <a:gd name="T65" fmla="*/ 268 h 285"/>
                <a:gd name="T66" fmla="*/ 295 w 516"/>
                <a:gd name="T67" fmla="*/ 278 h 285"/>
                <a:gd name="T68" fmla="*/ 254 w 516"/>
                <a:gd name="T69" fmla="*/ 285 h 285"/>
                <a:gd name="T70" fmla="*/ 218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18" y="284"/>
                  </a:moveTo>
                  <a:lnTo>
                    <a:pt x="218" y="284"/>
                  </a:lnTo>
                  <a:lnTo>
                    <a:pt x="185" y="271"/>
                  </a:lnTo>
                  <a:lnTo>
                    <a:pt x="150" y="257"/>
                  </a:lnTo>
                  <a:lnTo>
                    <a:pt x="110" y="239"/>
                  </a:lnTo>
                  <a:lnTo>
                    <a:pt x="89" y="228"/>
                  </a:lnTo>
                  <a:lnTo>
                    <a:pt x="69" y="218"/>
                  </a:lnTo>
                  <a:lnTo>
                    <a:pt x="51" y="207"/>
                  </a:lnTo>
                  <a:lnTo>
                    <a:pt x="34" y="195"/>
                  </a:lnTo>
                  <a:lnTo>
                    <a:pt x="20" y="185"/>
                  </a:lnTo>
                  <a:lnTo>
                    <a:pt x="10" y="173"/>
                  </a:lnTo>
                  <a:lnTo>
                    <a:pt x="5" y="167"/>
                  </a:lnTo>
                  <a:lnTo>
                    <a:pt x="2" y="162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46"/>
                  </a:lnTo>
                  <a:lnTo>
                    <a:pt x="3" y="140"/>
                  </a:lnTo>
                  <a:lnTo>
                    <a:pt x="6" y="134"/>
                  </a:lnTo>
                  <a:lnTo>
                    <a:pt x="11" y="128"/>
                  </a:lnTo>
                  <a:lnTo>
                    <a:pt x="16" y="122"/>
                  </a:lnTo>
                  <a:lnTo>
                    <a:pt x="24" y="115"/>
                  </a:lnTo>
                  <a:lnTo>
                    <a:pt x="41" y="102"/>
                  </a:lnTo>
                  <a:lnTo>
                    <a:pt x="61" y="90"/>
                  </a:lnTo>
                  <a:lnTo>
                    <a:pt x="85" y="77"/>
                  </a:lnTo>
                  <a:lnTo>
                    <a:pt x="110" y="64"/>
                  </a:lnTo>
                  <a:lnTo>
                    <a:pt x="135" y="52"/>
                  </a:lnTo>
                  <a:lnTo>
                    <a:pt x="162" y="40"/>
                  </a:lnTo>
                  <a:lnTo>
                    <a:pt x="189" y="30"/>
                  </a:lnTo>
                  <a:lnTo>
                    <a:pt x="216" y="20"/>
                  </a:lnTo>
                  <a:lnTo>
                    <a:pt x="240" y="13"/>
                  </a:lnTo>
                  <a:lnTo>
                    <a:pt x="263" y="6"/>
                  </a:lnTo>
                  <a:lnTo>
                    <a:pt x="282" y="2"/>
                  </a:lnTo>
                  <a:lnTo>
                    <a:pt x="298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2" y="2"/>
                  </a:lnTo>
                  <a:lnTo>
                    <a:pt x="335" y="5"/>
                  </a:lnTo>
                  <a:lnTo>
                    <a:pt x="351" y="11"/>
                  </a:lnTo>
                  <a:lnTo>
                    <a:pt x="368" y="18"/>
                  </a:lnTo>
                  <a:lnTo>
                    <a:pt x="387" y="26"/>
                  </a:lnTo>
                  <a:lnTo>
                    <a:pt x="405" y="34"/>
                  </a:lnTo>
                  <a:lnTo>
                    <a:pt x="424" y="44"/>
                  </a:lnTo>
                  <a:lnTo>
                    <a:pt x="442" y="55"/>
                  </a:lnTo>
                  <a:lnTo>
                    <a:pt x="460" y="67"/>
                  </a:lnTo>
                  <a:lnTo>
                    <a:pt x="475" y="78"/>
                  </a:lnTo>
                  <a:lnTo>
                    <a:pt x="490" y="90"/>
                  </a:lnTo>
                  <a:lnTo>
                    <a:pt x="501" y="101"/>
                  </a:lnTo>
                  <a:lnTo>
                    <a:pt x="510" y="113"/>
                  </a:lnTo>
                  <a:lnTo>
                    <a:pt x="512" y="119"/>
                  </a:lnTo>
                  <a:lnTo>
                    <a:pt x="515" y="124"/>
                  </a:lnTo>
                  <a:lnTo>
                    <a:pt x="516" y="131"/>
                  </a:lnTo>
                  <a:lnTo>
                    <a:pt x="516" y="136"/>
                  </a:lnTo>
                  <a:lnTo>
                    <a:pt x="516" y="140"/>
                  </a:lnTo>
                  <a:lnTo>
                    <a:pt x="513" y="146"/>
                  </a:lnTo>
                  <a:lnTo>
                    <a:pt x="513" y="146"/>
                  </a:lnTo>
                  <a:lnTo>
                    <a:pt x="503" y="161"/>
                  </a:lnTo>
                  <a:lnTo>
                    <a:pt x="491" y="176"/>
                  </a:lnTo>
                  <a:lnTo>
                    <a:pt x="476" y="190"/>
                  </a:lnTo>
                  <a:lnTo>
                    <a:pt x="461" y="204"/>
                  </a:lnTo>
                  <a:lnTo>
                    <a:pt x="443" y="217"/>
                  </a:lnTo>
                  <a:lnTo>
                    <a:pt x="423" y="229"/>
                  </a:lnTo>
                  <a:lnTo>
                    <a:pt x="402" y="240"/>
                  </a:lnTo>
                  <a:lnTo>
                    <a:pt x="381" y="250"/>
                  </a:lnTo>
                  <a:lnTo>
                    <a:pt x="360" y="259"/>
                  </a:lnTo>
                  <a:lnTo>
                    <a:pt x="338" y="268"/>
                  </a:lnTo>
                  <a:lnTo>
                    <a:pt x="316" y="274"/>
                  </a:lnTo>
                  <a:lnTo>
                    <a:pt x="295" y="278"/>
                  </a:lnTo>
                  <a:lnTo>
                    <a:pt x="274" y="283"/>
                  </a:lnTo>
                  <a:lnTo>
                    <a:pt x="254" y="285"/>
                  </a:lnTo>
                  <a:lnTo>
                    <a:pt x="236" y="285"/>
                  </a:lnTo>
                  <a:lnTo>
                    <a:pt x="218" y="284"/>
                  </a:lnTo>
                  <a:lnTo>
                    <a:pt x="218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/>
            <p:cNvSpPr>
              <a:spLocks/>
            </p:cNvSpPr>
            <p:nvPr/>
          </p:nvSpPr>
          <p:spPr bwMode="auto">
            <a:xfrm flipH="1">
              <a:off x="8315326" y="3152716"/>
              <a:ext cx="368290" cy="268327"/>
            </a:xfrm>
            <a:custGeom>
              <a:avLst/>
              <a:gdLst>
                <a:gd name="T0" fmla="*/ 28 w 355"/>
                <a:gd name="T1" fmla="*/ 113 h 300"/>
                <a:gd name="T2" fmla="*/ 43 w 355"/>
                <a:gd name="T3" fmla="*/ 99 h 300"/>
                <a:gd name="T4" fmla="*/ 67 w 355"/>
                <a:gd name="T5" fmla="*/ 82 h 300"/>
                <a:gd name="T6" fmla="*/ 138 w 355"/>
                <a:gd name="T7" fmla="*/ 42 h 300"/>
                <a:gd name="T8" fmla="*/ 178 w 355"/>
                <a:gd name="T9" fmla="*/ 25 h 300"/>
                <a:gd name="T10" fmla="*/ 218 w 355"/>
                <a:gd name="T11" fmla="*/ 11 h 300"/>
                <a:gd name="T12" fmla="*/ 252 w 355"/>
                <a:gd name="T13" fmla="*/ 2 h 300"/>
                <a:gd name="T14" fmla="*/ 279 w 355"/>
                <a:gd name="T15" fmla="*/ 0 h 300"/>
                <a:gd name="T16" fmla="*/ 297 w 355"/>
                <a:gd name="T17" fmla="*/ 1 h 300"/>
                <a:gd name="T18" fmla="*/ 316 w 355"/>
                <a:gd name="T19" fmla="*/ 6 h 300"/>
                <a:gd name="T20" fmla="*/ 336 w 355"/>
                <a:gd name="T21" fmla="*/ 18 h 300"/>
                <a:gd name="T22" fmla="*/ 351 w 355"/>
                <a:gd name="T23" fmla="*/ 42 h 300"/>
                <a:gd name="T24" fmla="*/ 353 w 355"/>
                <a:gd name="T25" fmla="*/ 48 h 300"/>
                <a:gd name="T26" fmla="*/ 355 w 355"/>
                <a:gd name="T27" fmla="*/ 62 h 300"/>
                <a:gd name="T28" fmla="*/ 350 w 355"/>
                <a:gd name="T29" fmla="*/ 90 h 300"/>
                <a:gd name="T30" fmla="*/ 336 w 355"/>
                <a:gd name="T31" fmla="*/ 133 h 300"/>
                <a:gd name="T32" fmla="*/ 315 w 355"/>
                <a:gd name="T33" fmla="*/ 176 h 300"/>
                <a:gd name="T34" fmla="*/ 304 w 355"/>
                <a:gd name="T35" fmla="*/ 194 h 300"/>
                <a:gd name="T36" fmla="*/ 288 w 355"/>
                <a:gd name="T37" fmla="*/ 214 h 300"/>
                <a:gd name="T38" fmla="*/ 265 w 355"/>
                <a:gd name="T39" fmla="*/ 233 h 300"/>
                <a:gd name="T40" fmla="*/ 236 w 355"/>
                <a:gd name="T41" fmla="*/ 252 h 300"/>
                <a:gd name="T42" fmla="*/ 203 w 355"/>
                <a:gd name="T43" fmla="*/ 270 h 300"/>
                <a:gd name="T44" fmla="*/ 167 w 355"/>
                <a:gd name="T45" fmla="*/ 284 h 300"/>
                <a:gd name="T46" fmla="*/ 131 w 355"/>
                <a:gd name="T47" fmla="*/ 295 h 300"/>
                <a:gd name="T48" fmla="*/ 97 w 355"/>
                <a:gd name="T49" fmla="*/ 300 h 300"/>
                <a:gd name="T50" fmla="*/ 64 w 355"/>
                <a:gd name="T51" fmla="*/ 298 h 300"/>
                <a:gd name="T52" fmla="*/ 48 w 355"/>
                <a:gd name="T53" fmla="*/ 295 h 300"/>
                <a:gd name="T54" fmla="*/ 28 w 355"/>
                <a:gd name="T55" fmla="*/ 287 h 300"/>
                <a:gd name="T56" fmla="*/ 16 w 355"/>
                <a:gd name="T57" fmla="*/ 277 h 300"/>
                <a:gd name="T58" fmla="*/ 10 w 355"/>
                <a:gd name="T59" fmla="*/ 268 h 300"/>
                <a:gd name="T60" fmla="*/ 8 w 355"/>
                <a:gd name="T61" fmla="*/ 262 h 300"/>
                <a:gd name="T62" fmla="*/ 2 w 355"/>
                <a:gd name="T63" fmla="*/ 245 h 300"/>
                <a:gd name="T64" fmla="*/ 0 w 355"/>
                <a:gd name="T65" fmla="*/ 224 h 300"/>
                <a:gd name="T66" fmla="*/ 0 w 355"/>
                <a:gd name="T67" fmla="*/ 204 h 300"/>
                <a:gd name="T68" fmla="*/ 9 w 355"/>
                <a:gd name="T69" fmla="*/ 162 h 300"/>
                <a:gd name="T70" fmla="*/ 21 w 355"/>
                <a:gd name="T71" fmla="*/ 126 h 300"/>
                <a:gd name="T72" fmla="*/ 28 w 355"/>
                <a:gd name="T73" fmla="*/ 11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00">
                  <a:moveTo>
                    <a:pt x="28" y="113"/>
                  </a:moveTo>
                  <a:lnTo>
                    <a:pt x="28" y="113"/>
                  </a:lnTo>
                  <a:lnTo>
                    <a:pt x="34" y="107"/>
                  </a:lnTo>
                  <a:lnTo>
                    <a:pt x="43" y="99"/>
                  </a:lnTo>
                  <a:lnTo>
                    <a:pt x="54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8" y="42"/>
                  </a:lnTo>
                  <a:lnTo>
                    <a:pt x="158" y="33"/>
                  </a:lnTo>
                  <a:lnTo>
                    <a:pt x="178" y="25"/>
                  </a:lnTo>
                  <a:lnTo>
                    <a:pt x="199" y="17"/>
                  </a:lnTo>
                  <a:lnTo>
                    <a:pt x="218" y="11"/>
                  </a:lnTo>
                  <a:lnTo>
                    <a:pt x="236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7" y="1"/>
                  </a:lnTo>
                  <a:lnTo>
                    <a:pt x="307" y="3"/>
                  </a:lnTo>
                  <a:lnTo>
                    <a:pt x="316" y="6"/>
                  </a:lnTo>
                  <a:lnTo>
                    <a:pt x="327" y="11"/>
                  </a:lnTo>
                  <a:lnTo>
                    <a:pt x="336" y="18"/>
                  </a:lnTo>
                  <a:lnTo>
                    <a:pt x="343" y="29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53" y="48"/>
                  </a:lnTo>
                  <a:lnTo>
                    <a:pt x="355" y="55"/>
                  </a:lnTo>
                  <a:lnTo>
                    <a:pt x="355" y="62"/>
                  </a:lnTo>
                  <a:lnTo>
                    <a:pt x="355" y="71"/>
                  </a:lnTo>
                  <a:lnTo>
                    <a:pt x="350" y="90"/>
                  </a:lnTo>
                  <a:lnTo>
                    <a:pt x="344" y="111"/>
                  </a:lnTo>
                  <a:lnTo>
                    <a:pt x="336" y="133"/>
                  </a:lnTo>
                  <a:lnTo>
                    <a:pt x="325" y="154"/>
                  </a:lnTo>
                  <a:lnTo>
                    <a:pt x="315" y="176"/>
                  </a:lnTo>
                  <a:lnTo>
                    <a:pt x="304" y="194"/>
                  </a:lnTo>
                  <a:lnTo>
                    <a:pt x="304" y="194"/>
                  </a:lnTo>
                  <a:lnTo>
                    <a:pt x="296" y="204"/>
                  </a:lnTo>
                  <a:lnTo>
                    <a:pt x="288" y="214"/>
                  </a:lnTo>
                  <a:lnTo>
                    <a:pt x="277" y="223"/>
                  </a:lnTo>
                  <a:lnTo>
                    <a:pt x="265" y="233"/>
                  </a:lnTo>
                  <a:lnTo>
                    <a:pt x="251" y="243"/>
                  </a:lnTo>
                  <a:lnTo>
                    <a:pt x="236" y="252"/>
                  </a:lnTo>
                  <a:lnTo>
                    <a:pt x="220" y="261"/>
                  </a:lnTo>
                  <a:lnTo>
                    <a:pt x="203" y="270"/>
                  </a:lnTo>
                  <a:lnTo>
                    <a:pt x="185" y="277"/>
                  </a:lnTo>
                  <a:lnTo>
                    <a:pt x="167" y="284"/>
                  </a:lnTo>
                  <a:lnTo>
                    <a:pt x="149" y="290"/>
                  </a:lnTo>
                  <a:lnTo>
                    <a:pt x="131" y="295"/>
                  </a:lnTo>
                  <a:lnTo>
                    <a:pt x="113" y="298"/>
                  </a:lnTo>
                  <a:lnTo>
                    <a:pt x="97" y="300"/>
                  </a:lnTo>
                  <a:lnTo>
                    <a:pt x="80" y="300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48" y="295"/>
                  </a:lnTo>
                  <a:lnTo>
                    <a:pt x="37" y="290"/>
                  </a:lnTo>
                  <a:lnTo>
                    <a:pt x="28" y="287"/>
                  </a:lnTo>
                  <a:lnTo>
                    <a:pt x="20" y="283"/>
                  </a:lnTo>
                  <a:lnTo>
                    <a:pt x="16" y="277"/>
                  </a:lnTo>
                  <a:lnTo>
                    <a:pt x="12" y="273"/>
                  </a:lnTo>
                  <a:lnTo>
                    <a:pt x="10" y="268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5" y="254"/>
                  </a:lnTo>
                  <a:lnTo>
                    <a:pt x="2" y="245"/>
                  </a:lnTo>
                  <a:lnTo>
                    <a:pt x="0" y="235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3" y="182"/>
                  </a:lnTo>
                  <a:lnTo>
                    <a:pt x="9" y="162"/>
                  </a:lnTo>
                  <a:lnTo>
                    <a:pt x="15" y="142"/>
                  </a:lnTo>
                  <a:lnTo>
                    <a:pt x="21" y="126"/>
                  </a:lnTo>
                  <a:lnTo>
                    <a:pt x="28" y="113"/>
                  </a:lnTo>
                  <a:lnTo>
                    <a:pt x="28" y="11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/>
            <p:cNvSpPr>
              <a:spLocks/>
            </p:cNvSpPr>
            <p:nvPr/>
          </p:nvSpPr>
          <p:spPr bwMode="auto">
            <a:xfrm flipH="1">
              <a:off x="8309084" y="3165196"/>
              <a:ext cx="349563" cy="255847"/>
            </a:xfrm>
            <a:custGeom>
              <a:avLst/>
              <a:gdLst>
                <a:gd name="T0" fmla="*/ 29 w 335"/>
                <a:gd name="T1" fmla="*/ 114 h 289"/>
                <a:gd name="T2" fmla="*/ 42 w 335"/>
                <a:gd name="T3" fmla="*/ 99 h 289"/>
                <a:gd name="T4" fmla="*/ 67 w 335"/>
                <a:gd name="T5" fmla="*/ 82 h 289"/>
                <a:gd name="T6" fmla="*/ 139 w 335"/>
                <a:gd name="T7" fmla="*/ 43 h 289"/>
                <a:gd name="T8" fmla="*/ 178 w 335"/>
                <a:gd name="T9" fmla="*/ 24 h 289"/>
                <a:gd name="T10" fmla="*/ 217 w 335"/>
                <a:gd name="T11" fmla="*/ 10 h 289"/>
                <a:gd name="T12" fmla="*/ 252 w 335"/>
                <a:gd name="T13" fmla="*/ 2 h 289"/>
                <a:gd name="T14" fmla="*/ 279 w 335"/>
                <a:gd name="T15" fmla="*/ 0 h 289"/>
                <a:gd name="T16" fmla="*/ 295 w 335"/>
                <a:gd name="T17" fmla="*/ 1 h 289"/>
                <a:gd name="T18" fmla="*/ 307 w 335"/>
                <a:gd name="T19" fmla="*/ 5 h 289"/>
                <a:gd name="T20" fmla="*/ 318 w 335"/>
                <a:gd name="T21" fmla="*/ 14 h 289"/>
                <a:gd name="T22" fmla="*/ 328 w 335"/>
                <a:gd name="T23" fmla="*/ 30 h 289"/>
                <a:gd name="T24" fmla="*/ 332 w 335"/>
                <a:gd name="T25" fmla="*/ 36 h 289"/>
                <a:gd name="T26" fmla="*/ 335 w 335"/>
                <a:gd name="T27" fmla="*/ 59 h 289"/>
                <a:gd name="T28" fmla="*/ 333 w 335"/>
                <a:gd name="T29" fmla="*/ 100 h 289"/>
                <a:gd name="T30" fmla="*/ 321 w 335"/>
                <a:gd name="T31" fmla="*/ 143 h 289"/>
                <a:gd name="T32" fmla="*/ 309 w 335"/>
                <a:gd name="T33" fmla="*/ 175 h 289"/>
                <a:gd name="T34" fmla="*/ 304 w 335"/>
                <a:gd name="T35" fmla="*/ 184 h 289"/>
                <a:gd name="T36" fmla="*/ 288 w 335"/>
                <a:gd name="T37" fmla="*/ 203 h 289"/>
                <a:gd name="T38" fmla="*/ 264 w 335"/>
                <a:gd name="T39" fmla="*/ 222 h 289"/>
                <a:gd name="T40" fmla="*/ 235 w 335"/>
                <a:gd name="T41" fmla="*/ 242 h 289"/>
                <a:gd name="T42" fmla="*/ 203 w 335"/>
                <a:gd name="T43" fmla="*/ 259 h 289"/>
                <a:gd name="T44" fmla="*/ 167 w 335"/>
                <a:gd name="T45" fmla="*/ 274 h 289"/>
                <a:gd name="T46" fmla="*/ 131 w 335"/>
                <a:gd name="T47" fmla="*/ 284 h 289"/>
                <a:gd name="T48" fmla="*/ 96 w 335"/>
                <a:gd name="T49" fmla="*/ 289 h 289"/>
                <a:gd name="T50" fmla="*/ 63 w 335"/>
                <a:gd name="T51" fmla="*/ 287 h 289"/>
                <a:gd name="T52" fmla="*/ 49 w 335"/>
                <a:gd name="T53" fmla="*/ 284 h 289"/>
                <a:gd name="T54" fmla="*/ 28 w 335"/>
                <a:gd name="T55" fmla="*/ 276 h 289"/>
                <a:gd name="T56" fmla="*/ 15 w 335"/>
                <a:gd name="T57" fmla="*/ 267 h 289"/>
                <a:gd name="T58" fmla="*/ 10 w 335"/>
                <a:gd name="T59" fmla="*/ 257 h 289"/>
                <a:gd name="T60" fmla="*/ 7 w 335"/>
                <a:gd name="T61" fmla="*/ 251 h 289"/>
                <a:gd name="T62" fmla="*/ 2 w 335"/>
                <a:gd name="T63" fmla="*/ 234 h 289"/>
                <a:gd name="T64" fmla="*/ 0 w 335"/>
                <a:gd name="T65" fmla="*/ 216 h 289"/>
                <a:gd name="T66" fmla="*/ 1 w 335"/>
                <a:gd name="T67" fmla="*/ 196 h 289"/>
                <a:gd name="T68" fmla="*/ 9 w 335"/>
                <a:gd name="T69" fmla="*/ 158 h 289"/>
                <a:gd name="T70" fmla="*/ 22 w 335"/>
                <a:gd name="T71" fmla="*/ 126 h 289"/>
                <a:gd name="T72" fmla="*/ 29 w 335"/>
                <a:gd name="T73" fmla="*/ 1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89">
                  <a:moveTo>
                    <a:pt x="29" y="114"/>
                  </a:moveTo>
                  <a:lnTo>
                    <a:pt x="29" y="114"/>
                  </a:lnTo>
                  <a:lnTo>
                    <a:pt x="33" y="108"/>
                  </a:lnTo>
                  <a:lnTo>
                    <a:pt x="42" y="99"/>
                  </a:lnTo>
                  <a:lnTo>
                    <a:pt x="53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9" y="43"/>
                  </a:lnTo>
                  <a:lnTo>
                    <a:pt x="158" y="33"/>
                  </a:lnTo>
                  <a:lnTo>
                    <a:pt x="178" y="24"/>
                  </a:lnTo>
                  <a:lnTo>
                    <a:pt x="198" y="17"/>
                  </a:lnTo>
                  <a:lnTo>
                    <a:pt x="217" y="10"/>
                  </a:lnTo>
                  <a:lnTo>
                    <a:pt x="235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5" y="1"/>
                  </a:lnTo>
                  <a:lnTo>
                    <a:pt x="301" y="2"/>
                  </a:lnTo>
                  <a:lnTo>
                    <a:pt x="307" y="5"/>
                  </a:lnTo>
                  <a:lnTo>
                    <a:pt x="313" y="8"/>
                  </a:lnTo>
                  <a:lnTo>
                    <a:pt x="318" y="14"/>
                  </a:lnTo>
                  <a:lnTo>
                    <a:pt x="324" y="21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2" y="36"/>
                  </a:lnTo>
                  <a:lnTo>
                    <a:pt x="333" y="43"/>
                  </a:lnTo>
                  <a:lnTo>
                    <a:pt x="335" y="59"/>
                  </a:lnTo>
                  <a:lnTo>
                    <a:pt x="335" y="78"/>
                  </a:lnTo>
                  <a:lnTo>
                    <a:pt x="333" y="100"/>
                  </a:lnTo>
                  <a:lnTo>
                    <a:pt x="328" y="122"/>
                  </a:lnTo>
                  <a:lnTo>
                    <a:pt x="321" y="143"/>
                  </a:lnTo>
                  <a:lnTo>
                    <a:pt x="314" y="165"/>
                  </a:lnTo>
                  <a:lnTo>
                    <a:pt x="309" y="175"/>
                  </a:lnTo>
                  <a:lnTo>
                    <a:pt x="304" y="184"/>
                  </a:lnTo>
                  <a:lnTo>
                    <a:pt x="304" y="184"/>
                  </a:lnTo>
                  <a:lnTo>
                    <a:pt x="297" y="193"/>
                  </a:lnTo>
                  <a:lnTo>
                    <a:pt x="288" y="203"/>
                  </a:lnTo>
                  <a:lnTo>
                    <a:pt x="277" y="212"/>
                  </a:lnTo>
                  <a:lnTo>
                    <a:pt x="264" y="222"/>
                  </a:lnTo>
                  <a:lnTo>
                    <a:pt x="251" y="232"/>
                  </a:lnTo>
                  <a:lnTo>
                    <a:pt x="235" y="242"/>
                  </a:lnTo>
                  <a:lnTo>
                    <a:pt x="219" y="250"/>
                  </a:lnTo>
                  <a:lnTo>
                    <a:pt x="203" y="259"/>
                  </a:lnTo>
                  <a:lnTo>
                    <a:pt x="185" y="266"/>
                  </a:lnTo>
                  <a:lnTo>
                    <a:pt x="167" y="274"/>
                  </a:lnTo>
                  <a:lnTo>
                    <a:pt x="149" y="279"/>
                  </a:lnTo>
                  <a:lnTo>
                    <a:pt x="131" y="284"/>
                  </a:lnTo>
                  <a:lnTo>
                    <a:pt x="113" y="287"/>
                  </a:lnTo>
                  <a:lnTo>
                    <a:pt x="96" y="289"/>
                  </a:lnTo>
                  <a:lnTo>
                    <a:pt x="79" y="28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49" y="284"/>
                  </a:lnTo>
                  <a:lnTo>
                    <a:pt x="37" y="280"/>
                  </a:lnTo>
                  <a:lnTo>
                    <a:pt x="28" y="276"/>
                  </a:lnTo>
                  <a:lnTo>
                    <a:pt x="21" y="272"/>
                  </a:lnTo>
                  <a:lnTo>
                    <a:pt x="15" y="267"/>
                  </a:lnTo>
                  <a:lnTo>
                    <a:pt x="12" y="262"/>
                  </a:lnTo>
                  <a:lnTo>
                    <a:pt x="10" y="257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4" y="177"/>
                  </a:lnTo>
                  <a:lnTo>
                    <a:pt x="9" y="158"/>
                  </a:lnTo>
                  <a:lnTo>
                    <a:pt x="15" y="141"/>
                  </a:lnTo>
                  <a:lnTo>
                    <a:pt x="22" y="126"/>
                  </a:lnTo>
                  <a:lnTo>
                    <a:pt x="29" y="114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/>
            <p:cNvSpPr>
              <a:spLocks/>
            </p:cNvSpPr>
            <p:nvPr/>
          </p:nvSpPr>
          <p:spPr bwMode="auto">
            <a:xfrm flipH="1">
              <a:off x="8165513" y="3240078"/>
              <a:ext cx="124844" cy="149764"/>
            </a:xfrm>
            <a:custGeom>
              <a:avLst/>
              <a:gdLst>
                <a:gd name="T0" fmla="*/ 15 w 122"/>
                <a:gd name="T1" fmla="*/ 167 h 167"/>
                <a:gd name="T2" fmla="*/ 15 w 122"/>
                <a:gd name="T3" fmla="*/ 167 h 167"/>
                <a:gd name="T4" fmla="*/ 8 w 122"/>
                <a:gd name="T5" fmla="*/ 132 h 167"/>
                <a:gd name="T6" fmla="*/ 3 w 122"/>
                <a:gd name="T7" fmla="*/ 104 h 167"/>
                <a:gd name="T8" fmla="*/ 0 w 122"/>
                <a:gd name="T9" fmla="*/ 78 h 167"/>
                <a:gd name="T10" fmla="*/ 0 w 122"/>
                <a:gd name="T11" fmla="*/ 78 h 167"/>
                <a:gd name="T12" fmla="*/ 0 w 122"/>
                <a:gd name="T13" fmla="*/ 65 h 167"/>
                <a:gd name="T14" fmla="*/ 0 w 122"/>
                <a:gd name="T15" fmla="*/ 53 h 167"/>
                <a:gd name="T16" fmla="*/ 3 w 122"/>
                <a:gd name="T17" fmla="*/ 38 h 167"/>
                <a:gd name="T18" fmla="*/ 6 w 122"/>
                <a:gd name="T19" fmla="*/ 32 h 167"/>
                <a:gd name="T20" fmla="*/ 9 w 122"/>
                <a:gd name="T21" fmla="*/ 24 h 167"/>
                <a:gd name="T22" fmla="*/ 13 w 122"/>
                <a:gd name="T23" fmla="*/ 18 h 167"/>
                <a:gd name="T24" fmla="*/ 18 w 122"/>
                <a:gd name="T25" fmla="*/ 12 h 167"/>
                <a:gd name="T26" fmla="*/ 25 w 122"/>
                <a:gd name="T27" fmla="*/ 7 h 167"/>
                <a:gd name="T28" fmla="*/ 33 w 122"/>
                <a:gd name="T29" fmla="*/ 4 h 167"/>
                <a:gd name="T30" fmla="*/ 42 w 122"/>
                <a:gd name="T31" fmla="*/ 0 h 167"/>
                <a:gd name="T32" fmla="*/ 52 w 122"/>
                <a:gd name="T33" fmla="*/ 0 h 167"/>
                <a:gd name="T34" fmla="*/ 52 w 122"/>
                <a:gd name="T35" fmla="*/ 0 h 167"/>
                <a:gd name="T36" fmla="*/ 58 w 122"/>
                <a:gd name="T37" fmla="*/ 1 h 167"/>
                <a:gd name="T38" fmla="*/ 65 w 122"/>
                <a:gd name="T39" fmla="*/ 4 h 167"/>
                <a:gd name="T40" fmla="*/ 72 w 122"/>
                <a:gd name="T41" fmla="*/ 8 h 167"/>
                <a:gd name="T42" fmla="*/ 77 w 122"/>
                <a:gd name="T43" fmla="*/ 14 h 167"/>
                <a:gd name="T44" fmla="*/ 83 w 122"/>
                <a:gd name="T45" fmla="*/ 21 h 167"/>
                <a:gd name="T46" fmla="*/ 88 w 122"/>
                <a:gd name="T47" fmla="*/ 29 h 167"/>
                <a:gd name="T48" fmla="*/ 92 w 122"/>
                <a:gd name="T49" fmla="*/ 38 h 167"/>
                <a:gd name="T50" fmla="*/ 96 w 122"/>
                <a:gd name="T51" fmla="*/ 48 h 167"/>
                <a:gd name="T52" fmla="*/ 105 w 122"/>
                <a:gd name="T53" fmla="*/ 70 h 167"/>
                <a:gd name="T54" fmla="*/ 112 w 122"/>
                <a:gd name="T55" fmla="*/ 94 h 167"/>
                <a:gd name="T56" fmla="*/ 118 w 122"/>
                <a:gd name="T57" fmla="*/ 118 h 167"/>
                <a:gd name="T58" fmla="*/ 122 w 122"/>
                <a:gd name="T59" fmla="*/ 142 h 167"/>
                <a:gd name="T60" fmla="*/ 122 w 122"/>
                <a:gd name="T61" fmla="*/ 142 h 167"/>
                <a:gd name="T62" fmla="*/ 108 w 122"/>
                <a:gd name="T63" fmla="*/ 142 h 167"/>
                <a:gd name="T64" fmla="*/ 93 w 122"/>
                <a:gd name="T65" fmla="*/ 143 h 167"/>
                <a:gd name="T66" fmla="*/ 80 w 122"/>
                <a:gd name="T67" fmla="*/ 145 h 167"/>
                <a:gd name="T68" fmla="*/ 67 w 122"/>
                <a:gd name="T69" fmla="*/ 148 h 167"/>
                <a:gd name="T70" fmla="*/ 54 w 122"/>
                <a:gd name="T71" fmla="*/ 151 h 167"/>
                <a:gd name="T72" fmla="*/ 40 w 122"/>
                <a:gd name="T73" fmla="*/ 156 h 167"/>
                <a:gd name="T74" fmla="*/ 15 w 122"/>
                <a:gd name="T75" fmla="*/ 167 h 167"/>
                <a:gd name="T76" fmla="*/ 15 w 122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67">
                  <a:moveTo>
                    <a:pt x="15" y="167"/>
                  </a:moveTo>
                  <a:lnTo>
                    <a:pt x="15" y="167"/>
                  </a:lnTo>
                  <a:lnTo>
                    <a:pt x="8" y="132"/>
                  </a:lnTo>
                  <a:lnTo>
                    <a:pt x="3" y="10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4"/>
                  </a:lnTo>
                  <a:lnTo>
                    <a:pt x="13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4"/>
                  </a:lnTo>
                  <a:lnTo>
                    <a:pt x="72" y="8"/>
                  </a:lnTo>
                  <a:lnTo>
                    <a:pt x="77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92" y="38"/>
                  </a:lnTo>
                  <a:lnTo>
                    <a:pt x="96" y="48"/>
                  </a:lnTo>
                  <a:lnTo>
                    <a:pt x="105" y="70"/>
                  </a:lnTo>
                  <a:lnTo>
                    <a:pt x="112" y="94"/>
                  </a:lnTo>
                  <a:lnTo>
                    <a:pt x="118" y="118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08" y="142"/>
                  </a:lnTo>
                  <a:lnTo>
                    <a:pt x="93" y="143"/>
                  </a:lnTo>
                  <a:lnTo>
                    <a:pt x="80" y="145"/>
                  </a:lnTo>
                  <a:lnTo>
                    <a:pt x="67" y="148"/>
                  </a:lnTo>
                  <a:lnTo>
                    <a:pt x="54" y="151"/>
                  </a:lnTo>
                  <a:lnTo>
                    <a:pt x="40" y="156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/>
            <p:cNvSpPr>
              <a:spLocks/>
            </p:cNvSpPr>
            <p:nvPr/>
          </p:nvSpPr>
          <p:spPr bwMode="auto">
            <a:xfrm flipH="1">
              <a:off x="7978247" y="3371121"/>
              <a:ext cx="299626" cy="143524"/>
            </a:xfrm>
            <a:custGeom>
              <a:avLst/>
              <a:gdLst>
                <a:gd name="T0" fmla="*/ 107 w 285"/>
                <a:gd name="T1" fmla="*/ 0 h 165"/>
                <a:gd name="T2" fmla="*/ 107 w 285"/>
                <a:gd name="T3" fmla="*/ 0 h 165"/>
                <a:gd name="T4" fmla="*/ 112 w 285"/>
                <a:gd name="T5" fmla="*/ 26 h 165"/>
                <a:gd name="T6" fmla="*/ 114 w 285"/>
                <a:gd name="T7" fmla="*/ 47 h 165"/>
                <a:gd name="T8" fmla="*/ 116 w 285"/>
                <a:gd name="T9" fmla="*/ 68 h 165"/>
                <a:gd name="T10" fmla="*/ 116 w 285"/>
                <a:gd name="T11" fmla="*/ 68 h 165"/>
                <a:gd name="T12" fmla="*/ 139 w 285"/>
                <a:gd name="T13" fmla="*/ 66 h 165"/>
                <a:gd name="T14" fmla="*/ 162 w 285"/>
                <a:gd name="T15" fmla="*/ 63 h 165"/>
                <a:gd name="T16" fmla="*/ 189 w 285"/>
                <a:gd name="T17" fmla="*/ 63 h 165"/>
                <a:gd name="T18" fmla="*/ 218 w 285"/>
                <a:gd name="T19" fmla="*/ 65 h 165"/>
                <a:gd name="T20" fmla="*/ 232 w 285"/>
                <a:gd name="T21" fmla="*/ 66 h 165"/>
                <a:gd name="T22" fmla="*/ 244 w 285"/>
                <a:gd name="T23" fmla="*/ 68 h 165"/>
                <a:gd name="T24" fmla="*/ 255 w 285"/>
                <a:gd name="T25" fmla="*/ 71 h 165"/>
                <a:gd name="T26" fmla="*/ 265 w 285"/>
                <a:gd name="T27" fmla="*/ 74 h 165"/>
                <a:gd name="T28" fmla="*/ 273 w 285"/>
                <a:gd name="T29" fmla="*/ 80 h 165"/>
                <a:gd name="T30" fmla="*/ 277 w 285"/>
                <a:gd name="T31" fmla="*/ 83 h 165"/>
                <a:gd name="T32" fmla="*/ 280 w 285"/>
                <a:gd name="T33" fmla="*/ 86 h 165"/>
                <a:gd name="T34" fmla="*/ 280 w 285"/>
                <a:gd name="T35" fmla="*/ 86 h 165"/>
                <a:gd name="T36" fmla="*/ 283 w 285"/>
                <a:gd name="T37" fmla="*/ 93 h 165"/>
                <a:gd name="T38" fmla="*/ 285 w 285"/>
                <a:gd name="T39" fmla="*/ 100 h 165"/>
                <a:gd name="T40" fmla="*/ 285 w 285"/>
                <a:gd name="T41" fmla="*/ 108 h 165"/>
                <a:gd name="T42" fmla="*/ 282 w 285"/>
                <a:gd name="T43" fmla="*/ 114 h 165"/>
                <a:gd name="T44" fmla="*/ 278 w 285"/>
                <a:gd name="T45" fmla="*/ 122 h 165"/>
                <a:gd name="T46" fmla="*/ 272 w 285"/>
                <a:gd name="T47" fmla="*/ 129 h 165"/>
                <a:gd name="T48" fmla="*/ 264 w 285"/>
                <a:gd name="T49" fmla="*/ 137 h 165"/>
                <a:gd name="T50" fmla="*/ 254 w 285"/>
                <a:gd name="T51" fmla="*/ 143 h 165"/>
                <a:gd name="T52" fmla="*/ 242 w 285"/>
                <a:gd name="T53" fmla="*/ 149 h 165"/>
                <a:gd name="T54" fmla="*/ 228 w 285"/>
                <a:gd name="T55" fmla="*/ 154 h 165"/>
                <a:gd name="T56" fmla="*/ 212 w 285"/>
                <a:gd name="T57" fmla="*/ 158 h 165"/>
                <a:gd name="T58" fmla="*/ 194 w 285"/>
                <a:gd name="T59" fmla="*/ 162 h 165"/>
                <a:gd name="T60" fmla="*/ 173 w 285"/>
                <a:gd name="T61" fmla="*/ 164 h 165"/>
                <a:gd name="T62" fmla="*/ 151 w 285"/>
                <a:gd name="T63" fmla="*/ 165 h 165"/>
                <a:gd name="T64" fmla="*/ 125 w 285"/>
                <a:gd name="T65" fmla="*/ 165 h 165"/>
                <a:gd name="T66" fmla="*/ 98 w 285"/>
                <a:gd name="T67" fmla="*/ 163 h 165"/>
                <a:gd name="T68" fmla="*/ 98 w 285"/>
                <a:gd name="T69" fmla="*/ 163 h 165"/>
                <a:gd name="T70" fmla="*/ 88 w 285"/>
                <a:gd name="T71" fmla="*/ 161 h 165"/>
                <a:gd name="T72" fmla="*/ 79 w 285"/>
                <a:gd name="T73" fmla="*/ 157 h 165"/>
                <a:gd name="T74" fmla="*/ 70 w 285"/>
                <a:gd name="T75" fmla="*/ 153 h 165"/>
                <a:gd name="T76" fmla="*/ 61 w 285"/>
                <a:gd name="T77" fmla="*/ 148 h 165"/>
                <a:gd name="T78" fmla="*/ 53 w 285"/>
                <a:gd name="T79" fmla="*/ 141 h 165"/>
                <a:gd name="T80" fmla="*/ 47 w 285"/>
                <a:gd name="T81" fmla="*/ 133 h 165"/>
                <a:gd name="T82" fmla="*/ 40 w 285"/>
                <a:gd name="T83" fmla="*/ 124 h 165"/>
                <a:gd name="T84" fmla="*/ 33 w 285"/>
                <a:gd name="T85" fmla="*/ 114 h 165"/>
                <a:gd name="T86" fmla="*/ 28 w 285"/>
                <a:gd name="T87" fmla="*/ 104 h 165"/>
                <a:gd name="T88" fmla="*/ 22 w 285"/>
                <a:gd name="T89" fmla="*/ 94 h 165"/>
                <a:gd name="T90" fmla="*/ 13 w 285"/>
                <a:gd name="T91" fmla="*/ 71 h 165"/>
                <a:gd name="T92" fmla="*/ 5 w 285"/>
                <a:gd name="T93" fmla="*/ 47 h 165"/>
                <a:gd name="T94" fmla="*/ 0 w 285"/>
                <a:gd name="T95" fmla="*/ 25 h 165"/>
                <a:gd name="T96" fmla="*/ 0 w 285"/>
                <a:gd name="T97" fmla="*/ 25 h 165"/>
                <a:gd name="T98" fmla="*/ 25 w 285"/>
                <a:gd name="T99" fmla="*/ 14 h 165"/>
                <a:gd name="T100" fmla="*/ 39 w 285"/>
                <a:gd name="T101" fmla="*/ 9 h 165"/>
                <a:gd name="T102" fmla="*/ 52 w 285"/>
                <a:gd name="T103" fmla="*/ 6 h 165"/>
                <a:gd name="T104" fmla="*/ 65 w 285"/>
                <a:gd name="T105" fmla="*/ 3 h 165"/>
                <a:gd name="T106" fmla="*/ 78 w 285"/>
                <a:gd name="T107" fmla="*/ 1 h 165"/>
                <a:gd name="T108" fmla="*/ 93 w 285"/>
                <a:gd name="T109" fmla="*/ 0 h 165"/>
                <a:gd name="T110" fmla="*/ 107 w 285"/>
                <a:gd name="T111" fmla="*/ 0 h 165"/>
                <a:gd name="T112" fmla="*/ 107 w 285"/>
                <a:gd name="T1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5">
                  <a:moveTo>
                    <a:pt x="107" y="0"/>
                  </a:moveTo>
                  <a:lnTo>
                    <a:pt x="107" y="0"/>
                  </a:lnTo>
                  <a:lnTo>
                    <a:pt x="112" y="26"/>
                  </a:lnTo>
                  <a:lnTo>
                    <a:pt x="114" y="4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9" y="66"/>
                  </a:lnTo>
                  <a:lnTo>
                    <a:pt x="162" y="63"/>
                  </a:lnTo>
                  <a:lnTo>
                    <a:pt x="189" y="63"/>
                  </a:lnTo>
                  <a:lnTo>
                    <a:pt x="218" y="65"/>
                  </a:lnTo>
                  <a:lnTo>
                    <a:pt x="232" y="66"/>
                  </a:lnTo>
                  <a:lnTo>
                    <a:pt x="244" y="68"/>
                  </a:lnTo>
                  <a:lnTo>
                    <a:pt x="255" y="71"/>
                  </a:lnTo>
                  <a:lnTo>
                    <a:pt x="265" y="74"/>
                  </a:lnTo>
                  <a:lnTo>
                    <a:pt x="273" y="80"/>
                  </a:lnTo>
                  <a:lnTo>
                    <a:pt x="277" y="83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83" y="93"/>
                  </a:lnTo>
                  <a:lnTo>
                    <a:pt x="285" y="100"/>
                  </a:lnTo>
                  <a:lnTo>
                    <a:pt x="285" y="108"/>
                  </a:lnTo>
                  <a:lnTo>
                    <a:pt x="282" y="114"/>
                  </a:lnTo>
                  <a:lnTo>
                    <a:pt x="278" y="122"/>
                  </a:lnTo>
                  <a:lnTo>
                    <a:pt x="272" y="129"/>
                  </a:lnTo>
                  <a:lnTo>
                    <a:pt x="264" y="137"/>
                  </a:lnTo>
                  <a:lnTo>
                    <a:pt x="254" y="143"/>
                  </a:lnTo>
                  <a:lnTo>
                    <a:pt x="242" y="149"/>
                  </a:lnTo>
                  <a:lnTo>
                    <a:pt x="228" y="154"/>
                  </a:lnTo>
                  <a:lnTo>
                    <a:pt x="212" y="158"/>
                  </a:lnTo>
                  <a:lnTo>
                    <a:pt x="194" y="162"/>
                  </a:lnTo>
                  <a:lnTo>
                    <a:pt x="173" y="164"/>
                  </a:lnTo>
                  <a:lnTo>
                    <a:pt x="151" y="165"/>
                  </a:lnTo>
                  <a:lnTo>
                    <a:pt x="125" y="165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0" y="153"/>
                  </a:lnTo>
                  <a:lnTo>
                    <a:pt x="61" y="148"/>
                  </a:lnTo>
                  <a:lnTo>
                    <a:pt x="53" y="141"/>
                  </a:lnTo>
                  <a:lnTo>
                    <a:pt x="47" y="133"/>
                  </a:lnTo>
                  <a:lnTo>
                    <a:pt x="40" y="124"/>
                  </a:lnTo>
                  <a:lnTo>
                    <a:pt x="33" y="114"/>
                  </a:lnTo>
                  <a:lnTo>
                    <a:pt x="28" y="104"/>
                  </a:lnTo>
                  <a:lnTo>
                    <a:pt x="22" y="94"/>
                  </a:lnTo>
                  <a:lnTo>
                    <a:pt x="13" y="71"/>
                  </a:lnTo>
                  <a:lnTo>
                    <a:pt x="5" y="4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5" y="14"/>
                  </a:lnTo>
                  <a:lnTo>
                    <a:pt x="39" y="9"/>
                  </a:lnTo>
                  <a:lnTo>
                    <a:pt x="52" y="6"/>
                  </a:lnTo>
                  <a:lnTo>
                    <a:pt x="65" y="3"/>
                  </a:lnTo>
                  <a:lnTo>
                    <a:pt x="78" y="1"/>
                  </a:lnTo>
                  <a:lnTo>
                    <a:pt x="9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/>
            <p:cNvSpPr>
              <a:spLocks/>
            </p:cNvSpPr>
            <p:nvPr/>
          </p:nvSpPr>
          <p:spPr bwMode="auto">
            <a:xfrm flipH="1">
              <a:off x="8277873" y="3227598"/>
              <a:ext cx="149813" cy="43681"/>
            </a:xfrm>
            <a:custGeom>
              <a:avLst/>
              <a:gdLst>
                <a:gd name="T0" fmla="*/ 0 w 142"/>
                <a:gd name="T1" fmla="*/ 27 h 51"/>
                <a:gd name="T2" fmla="*/ 0 w 142"/>
                <a:gd name="T3" fmla="*/ 27 h 51"/>
                <a:gd name="T4" fmla="*/ 20 w 142"/>
                <a:gd name="T5" fmla="*/ 18 h 51"/>
                <a:gd name="T6" fmla="*/ 28 w 142"/>
                <a:gd name="T7" fmla="*/ 15 h 51"/>
                <a:gd name="T8" fmla="*/ 28 w 142"/>
                <a:gd name="T9" fmla="*/ 15 h 51"/>
                <a:gd name="T10" fmla="*/ 45 w 142"/>
                <a:gd name="T11" fmla="*/ 9 h 51"/>
                <a:gd name="T12" fmla="*/ 60 w 142"/>
                <a:gd name="T13" fmla="*/ 4 h 51"/>
                <a:gd name="T14" fmla="*/ 76 w 142"/>
                <a:gd name="T15" fmla="*/ 1 h 51"/>
                <a:gd name="T16" fmla="*/ 91 w 142"/>
                <a:gd name="T17" fmla="*/ 0 h 51"/>
                <a:gd name="T18" fmla="*/ 105 w 142"/>
                <a:gd name="T19" fmla="*/ 0 h 51"/>
                <a:gd name="T20" fmla="*/ 118 w 142"/>
                <a:gd name="T21" fmla="*/ 1 h 51"/>
                <a:gd name="T22" fmla="*/ 130 w 142"/>
                <a:gd name="T23" fmla="*/ 4 h 51"/>
                <a:gd name="T24" fmla="*/ 142 w 142"/>
                <a:gd name="T25" fmla="*/ 8 h 51"/>
                <a:gd name="T26" fmla="*/ 142 w 142"/>
                <a:gd name="T27" fmla="*/ 8 h 51"/>
                <a:gd name="T28" fmla="*/ 136 w 142"/>
                <a:gd name="T29" fmla="*/ 17 h 51"/>
                <a:gd name="T30" fmla="*/ 129 w 142"/>
                <a:gd name="T31" fmla="*/ 25 h 51"/>
                <a:gd name="T32" fmla="*/ 121 w 142"/>
                <a:gd name="T33" fmla="*/ 32 h 51"/>
                <a:gd name="T34" fmla="*/ 113 w 142"/>
                <a:gd name="T35" fmla="*/ 38 h 51"/>
                <a:gd name="T36" fmla="*/ 105 w 142"/>
                <a:gd name="T37" fmla="*/ 43 h 51"/>
                <a:gd name="T38" fmla="*/ 96 w 142"/>
                <a:gd name="T39" fmla="*/ 47 h 51"/>
                <a:gd name="T40" fmla="*/ 87 w 142"/>
                <a:gd name="T41" fmla="*/ 49 h 51"/>
                <a:gd name="T42" fmla="*/ 78 w 142"/>
                <a:gd name="T43" fmla="*/ 51 h 51"/>
                <a:gd name="T44" fmla="*/ 68 w 142"/>
                <a:gd name="T45" fmla="*/ 51 h 51"/>
                <a:gd name="T46" fmla="*/ 58 w 142"/>
                <a:gd name="T47" fmla="*/ 50 h 51"/>
                <a:gd name="T48" fmla="*/ 49 w 142"/>
                <a:gd name="T49" fmla="*/ 49 h 51"/>
                <a:gd name="T50" fmla="*/ 39 w 142"/>
                <a:gd name="T51" fmla="*/ 47 h 51"/>
                <a:gd name="T52" fmla="*/ 29 w 142"/>
                <a:gd name="T53" fmla="*/ 42 h 51"/>
                <a:gd name="T54" fmla="*/ 19 w 142"/>
                <a:gd name="T55" fmla="*/ 38 h 51"/>
                <a:gd name="T56" fmla="*/ 9 w 142"/>
                <a:gd name="T57" fmla="*/ 32 h 51"/>
                <a:gd name="T58" fmla="*/ 0 w 142"/>
                <a:gd name="T59" fmla="*/ 27 h 51"/>
                <a:gd name="T60" fmla="*/ 0 w 142"/>
                <a:gd name="T6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51">
                  <a:moveTo>
                    <a:pt x="0" y="27"/>
                  </a:moveTo>
                  <a:lnTo>
                    <a:pt x="0" y="27"/>
                  </a:lnTo>
                  <a:lnTo>
                    <a:pt x="20" y="18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45" y="9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105" y="0"/>
                  </a:lnTo>
                  <a:lnTo>
                    <a:pt x="118" y="1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42" y="8"/>
                  </a:lnTo>
                  <a:lnTo>
                    <a:pt x="136" y="17"/>
                  </a:lnTo>
                  <a:lnTo>
                    <a:pt x="129" y="25"/>
                  </a:lnTo>
                  <a:lnTo>
                    <a:pt x="121" y="32"/>
                  </a:lnTo>
                  <a:lnTo>
                    <a:pt x="113" y="38"/>
                  </a:lnTo>
                  <a:lnTo>
                    <a:pt x="105" y="43"/>
                  </a:lnTo>
                  <a:lnTo>
                    <a:pt x="96" y="47"/>
                  </a:lnTo>
                  <a:lnTo>
                    <a:pt x="87" y="49"/>
                  </a:lnTo>
                  <a:lnTo>
                    <a:pt x="78" y="51"/>
                  </a:lnTo>
                  <a:lnTo>
                    <a:pt x="68" y="51"/>
                  </a:lnTo>
                  <a:lnTo>
                    <a:pt x="58" y="50"/>
                  </a:lnTo>
                  <a:lnTo>
                    <a:pt x="49" y="49"/>
                  </a:lnTo>
                  <a:lnTo>
                    <a:pt x="39" y="47"/>
                  </a:lnTo>
                  <a:lnTo>
                    <a:pt x="29" y="42"/>
                  </a:lnTo>
                  <a:lnTo>
                    <a:pt x="19" y="38"/>
                  </a:lnTo>
                  <a:lnTo>
                    <a:pt x="9" y="32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/>
            <p:cNvSpPr>
              <a:spLocks/>
            </p:cNvSpPr>
            <p:nvPr/>
          </p:nvSpPr>
          <p:spPr bwMode="auto">
            <a:xfrm flipH="1">
              <a:off x="8265388" y="3233838"/>
              <a:ext cx="174782" cy="56161"/>
            </a:xfrm>
            <a:custGeom>
              <a:avLst/>
              <a:gdLst>
                <a:gd name="T0" fmla="*/ 12 w 166"/>
                <a:gd name="T1" fmla="*/ 19 h 60"/>
                <a:gd name="T2" fmla="*/ 12 w 166"/>
                <a:gd name="T3" fmla="*/ 19 h 60"/>
                <a:gd name="T4" fmla="*/ 21 w 166"/>
                <a:gd name="T5" fmla="*/ 24 h 60"/>
                <a:gd name="T6" fmla="*/ 31 w 166"/>
                <a:gd name="T7" fmla="*/ 30 h 60"/>
                <a:gd name="T8" fmla="*/ 41 w 166"/>
                <a:gd name="T9" fmla="*/ 34 h 60"/>
                <a:gd name="T10" fmla="*/ 51 w 166"/>
                <a:gd name="T11" fmla="*/ 39 h 60"/>
                <a:gd name="T12" fmla="*/ 61 w 166"/>
                <a:gd name="T13" fmla="*/ 41 h 60"/>
                <a:gd name="T14" fmla="*/ 70 w 166"/>
                <a:gd name="T15" fmla="*/ 42 h 60"/>
                <a:gd name="T16" fmla="*/ 80 w 166"/>
                <a:gd name="T17" fmla="*/ 43 h 60"/>
                <a:gd name="T18" fmla="*/ 90 w 166"/>
                <a:gd name="T19" fmla="*/ 43 h 60"/>
                <a:gd name="T20" fmla="*/ 99 w 166"/>
                <a:gd name="T21" fmla="*/ 41 h 60"/>
                <a:gd name="T22" fmla="*/ 108 w 166"/>
                <a:gd name="T23" fmla="*/ 39 h 60"/>
                <a:gd name="T24" fmla="*/ 117 w 166"/>
                <a:gd name="T25" fmla="*/ 35 h 60"/>
                <a:gd name="T26" fmla="*/ 125 w 166"/>
                <a:gd name="T27" fmla="*/ 30 h 60"/>
                <a:gd name="T28" fmla="*/ 133 w 166"/>
                <a:gd name="T29" fmla="*/ 24 h 60"/>
                <a:gd name="T30" fmla="*/ 141 w 166"/>
                <a:gd name="T31" fmla="*/ 17 h 60"/>
                <a:gd name="T32" fmla="*/ 148 w 166"/>
                <a:gd name="T33" fmla="*/ 9 h 60"/>
                <a:gd name="T34" fmla="*/ 154 w 166"/>
                <a:gd name="T35" fmla="*/ 0 h 60"/>
                <a:gd name="T36" fmla="*/ 154 w 166"/>
                <a:gd name="T37" fmla="*/ 0 h 60"/>
                <a:gd name="T38" fmla="*/ 166 w 166"/>
                <a:gd name="T39" fmla="*/ 5 h 60"/>
                <a:gd name="T40" fmla="*/ 166 w 166"/>
                <a:gd name="T41" fmla="*/ 5 h 60"/>
                <a:gd name="T42" fmla="*/ 166 w 166"/>
                <a:gd name="T43" fmla="*/ 5 h 60"/>
                <a:gd name="T44" fmla="*/ 154 w 166"/>
                <a:gd name="T45" fmla="*/ 19 h 60"/>
                <a:gd name="T46" fmla="*/ 141 w 166"/>
                <a:gd name="T47" fmla="*/ 32 h 60"/>
                <a:gd name="T48" fmla="*/ 127 w 166"/>
                <a:gd name="T49" fmla="*/ 43 h 60"/>
                <a:gd name="T50" fmla="*/ 113 w 166"/>
                <a:gd name="T51" fmla="*/ 53 h 60"/>
                <a:gd name="T52" fmla="*/ 113 w 166"/>
                <a:gd name="T53" fmla="*/ 53 h 60"/>
                <a:gd name="T54" fmla="*/ 105 w 166"/>
                <a:gd name="T55" fmla="*/ 56 h 60"/>
                <a:gd name="T56" fmla="*/ 97 w 166"/>
                <a:gd name="T57" fmla="*/ 58 h 60"/>
                <a:gd name="T58" fmla="*/ 90 w 166"/>
                <a:gd name="T59" fmla="*/ 60 h 60"/>
                <a:gd name="T60" fmla="*/ 83 w 166"/>
                <a:gd name="T61" fmla="*/ 60 h 60"/>
                <a:gd name="T62" fmla="*/ 76 w 166"/>
                <a:gd name="T63" fmla="*/ 60 h 60"/>
                <a:gd name="T64" fmla="*/ 68 w 166"/>
                <a:gd name="T65" fmla="*/ 59 h 60"/>
                <a:gd name="T66" fmla="*/ 53 w 166"/>
                <a:gd name="T67" fmla="*/ 56 h 60"/>
                <a:gd name="T68" fmla="*/ 40 w 166"/>
                <a:gd name="T69" fmla="*/ 50 h 60"/>
                <a:gd name="T70" fmla="*/ 25 w 166"/>
                <a:gd name="T71" fmla="*/ 43 h 60"/>
                <a:gd name="T72" fmla="*/ 13 w 166"/>
                <a:gd name="T73" fmla="*/ 34 h 60"/>
                <a:gd name="T74" fmla="*/ 0 w 166"/>
                <a:gd name="T75" fmla="*/ 24 h 60"/>
                <a:gd name="T76" fmla="*/ 0 w 166"/>
                <a:gd name="T77" fmla="*/ 24 h 60"/>
                <a:gd name="T78" fmla="*/ 12 w 166"/>
                <a:gd name="T79" fmla="*/ 19 h 60"/>
                <a:gd name="T80" fmla="*/ 12 w 166"/>
                <a:gd name="T81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" h="60">
                  <a:moveTo>
                    <a:pt x="12" y="19"/>
                  </a:moveTo>
                  <a:lnTo>
                    <a:pt x="12" y="19"/>
                  </a:lnTo>
                  <a:lnTo>
                    <a:pt x="21" y="24"/>
                  </a:lnTo>
                  <a:lnTo>
                    <a:pt x="31" y="30"/>
                  </a:lnTo>
                  <a:lnTo>
                    <a:pt x="41" y="34"/>
                  </a:lnTo>
                  <a:lnTo>
                    <a:pt x="51" y="39"/>
                  </a:lnTo>
                  <a:lnTo>
                    <a:pt x="61" y="41"/>
                  </a:lnTo>
                  <a:lnTo>
                    <a:pt x="70" y="42"/>
                  </a:lnTo>
                  <a:lnTo>
                    <a:pt x="80" y="43"/>
                  </a:lnTo>
                  <a:lnTo>
                    <a:pt x="90" y="43"/>
                  </a:lnTo>
                  <a:lnTo>
                    <a:pt x="99" y="41"/>
                  </a:lnTo>
                  <a:lnTo>
                    <a:pt x="108" y="39"/>
                  </a:lnTo>
                  <a:lnTo>
                    <a:pt x="117" y="35"/>
                  </a:lnTo>
                  <a:lnTo>
                    <a:pt x="125" y="30"/>
                  </a:lnTo>
                  <a:lnTo>
                    <a:pt x="133" y="24"/>
                  </a:lnTo>
                  <a:lnTo>
                    <a:pt x="141" y="17"/>
                  </a:lnTo>
                  <a:lnTo>
                    <a:pt x="148" y="9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54" y="19"/>
                  </a:lnTo>
                  <a:lnTo>
                    <a:pt x="141" y="32"/>
                  </a:lnTo>
                  <a:lnTo>
                    <a:pt x="127" y="4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05" y="56"/>
                  </a:lnTo>
                  <a:lnTo>
                    <a:pt x="97" y="58"/>
                  </a:lnTo>
                  <a:lnTo>
                    <a:pt x="90" y="60"/>
                  </a:lnTo>
                  <a:lnTo>
                    <a:pt x="83" y="60"/>
                  </a:lnTo>
                  <a:lnTo>
                    <a:pt x="76" y="60"/>
                  </a:lnTo>
                  <a:lnTo>
                    <a:pt x="68" y="59"/>
                  </a:lnTo>
                  <a:lnTo>
                    <a:pt x="53" y="56"/>
                  </a:lnTo>
                  <a:lnTo>
                    <a:pt x="40" y="50"/>
                  </a:lnTo>
                  <a:lnTo>
                    <a:pt x="25" y="43"/>
                  </a:lnTo>
                  <a:lnTo>
                    <a:pt x="13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/>
            <p:cNvSpPr>
              <a:spLocks/>
            </p:cNvSpPr>
            <p:nvPr/>
          </p:nvSpPr>
          <p:spPr bwMode="auto">
            <a:xfrm flipH="1">
              <a:off x="8190482" y="3240078"/>
              <a:ext cx="355806" cy="343209"/>
            </a:xfrm>
            <a:custGeom>
              <a:avLst/>
              <a:gdLst>
                <a:gd name="T0" fmla="*/ 1 w 346"/>
                <a:gd name="T1" fmla="*/ 134 h 388"/>
                <a:gd name="T2" fmla="*/ 1 w 346"/>
                <a:gd name="T3" fmla="*/ 134 h 388"/>
                <a:gd name="T4" fmla="*/ 3 w 346"/>
                <a:gd name="T5" fmla="*/ 124 h 388"/>
                <a:gd name="T6" fmla="*/ 6 w 346"/>
                <a:gd name="T7" fmla="*/ 114 h 388"/>
                <a:gd name="T8" fmla="*/ 9 w 346"/>
                <a:gd name="T9" fmla="*/ 105 h 388"/>
                <a:gd name="T10" fmla="*/ 14 w 346"/>
                <a:gd name="T11" fmla="*/ 96 h 388"/>
                <a:gd name="T12" fmla="*/ 19 w 346"/>
                <a:gd name="T13" fmla="*/ 87 h 388"/>
                <a:gd name="T14" fmla="*/ 25 w 346"/>
                <a:gd name="T15" fmla="*/ 79 h 388"/>
                <a:gd name="T16" fmla="*/ 32 w 346"/>
                <a:gd name="T17" fmla="*/ 71 h 388"/>
                <a:gd name="T18" fmla="*/ 40 w 346"/>
                <a:gd name="T19" fmla="*/ 64 h 388"/>
                <a:gd name="T20" fmla="*/ 54 w 346"/>
                <a:gd name="T21" fmla="*/ 50 h 388"/>
                <a:gd name="T22" fmla="*/ 71 w 346"/>
                <a:gd name="T23" fmla="*/ 38 h 388"/>
                <a:gd name="T24" fmla="*/ 87 w 346"/>
                <a:gd name="T25" fmla="*/ 28 h 388"/>
                <a:gd name="T26" fmla="*/ 102 w 346"/>
                <a:gd name="T27" fmla="*/ 19 h 388"/>
                <a:gd name="T28" fmla="*/ 102 w 346"/>
                <a:gd name="T29" fmla="*/ 19 h 388"/>
                <a:gd name="T30" fmla="*/ 104 w 346"/>
                <a:gd name="T31" fmla="*/ 19 h 388"/>
                <a:gd name="T32" fmla="*/ 104 w 346"/>
                <a:gd name="T33" fmla="*/ 19 h 388"/>
                <a:gd name="T34" fmla="*/ 117 w 346"/>
                <a:gd name="T35" fmla="*/ 29 h 388"/>
                <a:gd name="T36" fmla="*/ 129 w 346"/>
                <a:gd name="T37" fmla="*/ 38 h 388"/>
                <a:gd name="T38" fmla="*/ 144 w 346"/>
                <a:gd name="T39" fmla="*/ 45 h 388"/>
                <a:gd name="T40" fmla="*/ 157 w 346"/>
                <a:gd name="T41" fmla="*/ 51 h 388"/>
                <a:gd name="T42" fmla="*/ 172 w 346"/>
                <a:gd name="T43" fmla="*/ 54 h 388"/>
                <a:gd name="T44" fmla="*/ 180 w 346"/>
                <a:gd name="T45" fmla="*/ 55 h 388"/>
                <a:gd name="T46" fmla="*/ 187 w 346"/>
                <a:gd name="T47" fmla="*/ 55 h 388"/>
                <a:gd name="T48" fmla="*/ 194 w 346"/>
                <a:gd name="T49" fmla="*/ 55 h 388"/>
                <a:gd name="T50" fmla="*/ 201 w 346"/>
                <a:gd name="T51" fmla="*/ 53 h 388"/>
                <a:gd name="T52" fmla="*/ 209 w 346"/>
                <a:gd name="T53" fmla="*/ 51 h 388"/>
                <a:gd name="T54" fmla="*/ 217 w 346"/>
                <a:gd name="T55" fmla="*/ 48 h 388"/>
                <a:gd name="T56" fmla="*/ 217 w 346"/>
                <a:gd name="T57" fmla="*/ 48 h 388"/>
                <a:gd name="T58" fmla="*/ 231 w 346"/>
                <a:gd name="T59" fmla="*/ 38 h 388"/>
                <a:gd name="T60" fmla="*/ 245 w 346"/>
                <a:gd name="T61" fmla="*/ 27 h 388"/>
                <a:gd name="T62" fmla="*/ 258 w 346"/>
                <a:gd name="T63" fmla="*/ 14 h 388"/>
                <a:gd name="T64" fmla="*/ 270 w 346"/>
                <a:gd name="T65" fmla="*/ 0 h 388"/>
                <a:gd name="T66" fmla="*/ 270 w 346"/>
                <a:gd name="T67" fmla="*/ 0 h 388"/>
                <a:gd name="T68" fmla="*/ 270 w 346"/>
                <a:gd name="T69" fmla="*/ 0 h 388"/>
                <a:gd name="T70" fmla="*/ 277 w 346"/>
                <a:gd name="T71" fmla="*/ 4 h 388"/>
                <a:gd name="T72" fmla="*/ 285 w 346"/>
                <a:gd name="T73" fmla="*/ 9 h 388"/>
                <a:gd name="T74" fmla="*/ 293 w 346"/>
                <a:gd name="T75" fmla="*/ 14 h 388"/>
                <a:gd name="T76" fmla="*/ 300 w 346"/>
                <a:gd name="T77" fmla="*/ 21 h 388"/>
                <a:gd name="T78" fmla="*/ 312 w 346"/>
                <a:gd name="T79" fmla="*/ 34 h 388"/>
                <a:gd name="T80" fmla="*/ 322 w 346"/>
                <a:gd name="T81" fmla="*/ 49 h 388"/>
                <a:gd name="T82" fmla="*/ 331 w 346"/>
                <a:gd name="T83" fmla="*/ 64 h 388"/>
                <a:gd name="T84" fmla="*/ 337 w 346"/>
                <a:gd name="T85" fmla="*/ 79 h 388"/>
                <a:gd name="T86" fmla="*/ 341 w 346"/>
                <a:gd name="T87" fmla="*/ 94 h 388"/>
                <a:gd name="T88" fmla="*/ 344 w 346"/>
                <a:gd name="T89" fmla="*/ 109 h 388"/>
                <a:gd name="T90" fmla="*/ 344 w 346"/>
                <a:gd name="T91" fmla="*/ 109 h 388"/>
                <a:gd name="T92" fmla="*/ 346 w 346"/>
                <a:gd name="T93" fmla="*/ 163 h 388"/>
                <a:gd name="T94" fmla="*/ 346 w 346"/>
                <a:gd name="T95" fmla="*/ 216 h 388"/>
                <a:gd name="T96" fmla="*/ 346 w 346"/>
                <a:gd name="T97" fmla="*/ 272 h 388"/>
                <a:gd name="T98" fmla="*/ 28 w 346"/>
                <a:gd name="T99" fmla="*/ 388 h 388"/>
                <a:gd name="T100" fmla="*/ 28 w 346"/>
                <a:gd name="T101" fmla="*/ 388 h 388"/>
                <a:gd name="T102" fmla="*/ 23 w 346"/>
                <a:gd name="T103" fmla="*/ 361 h 388"/>
                <a:gd name="T104" fmla="*/ 17 w 346"/>
                <a:gd name="T105" fmla="*/ 330 h 388"/>
                <a:gd name="T106" fmla="*/ 12 w 346"/>
                <a:gd name="T107" fmla="*/ 294 h 388"/>
                <a:gd name="T108" fmla="*/ 6 w 346"/>
                <a:gd name="T109" fmla="*/ 254 h 388"/>
                <a:gd name="T110" fmla="*/ 1 w 346"/>
                <a:gd name="T111" fmla="*/ 212 h 388"/>
                <a:gd name="T112" fmla="*/ 0 w 346"/>
                <a:gd name="T113" fmla="*/ 191 h 388"/>
                <a:gd name="T114" fmla="*/ 0 w 346"/>
                <a:gd name="T115" fmla="*/ 171 h 388"/>
                <a:gd name="T116" fmla="*/ 0 w 346"/>
                <a:gd name="T117" fmla="*/ 152 h 388"/>
                <a:gd name="T118" fmla="*/ 1 w 346"/>
                <a:gd name="T119" fmla="*/ 134 h 388"/>
                <a:gd name="T120" fmla="*/ 1 w 346"/>
                <a:gd name="T121" fmla="*/ 13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8">
                  <a:moveTo>
                    <a:pt x="1" y="134"/>
                  </a:moveTo>
                  <a:lnTo>
                    <a:pt x="1" y="134"/>
                  </a:lnTo>
                  <a:lnTo>
                    <a:pt x="3" y="124"/>
                  </a:lnTo>
                  <a:lnTo>
                    <a:pt x="6" y="114"/>
                  </a:lnTo>
                  <a:lnTo>
                    <a:pt x="9" y="105"/>
                  </a:lnTo>
                  <a:lnTo>
                    <a:pt x="14" y="96"/>
                  </a:lnTo>
                  <a:lnTo>
                    <a:pt x="19" y="87"/>
                  </a:lnTo>
                  <a:lnTo>
                    <a:pt x="25" y="79"/>
                  </a:lnTo>
                  <a:lnTo>
                    <a:pt x="32" y="71"/>
                  </a:lnTo>
                  <a:lnTo>
                    <a:pt x="40" y="64"/>
                  </a:lnTo>
                  <a:lnTo>
                    <a:pt x="54" y="50"/>
                  </a:lnTo>
                  <a:lnTo>
                    <a:pt x="71" y="38"/>
                  </a:lnTo>
                  <a:lnTo>
                    <a:pt x="87" y="28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7" y="29"/>
                  </a:lnTo>
                  <a:lnTo>
                    <a:pt x="129" y="38"/>
                  </a:lnTo>
                  <a:lnTo>
                    <a:pt x="144" y="45"/>
                  </a:lnTo>
                  <a:lnTo>
                    <a:pt x="157" y="51"/>
                  </a:lnTo>
                  <a:lnTo>
                    <a:pt x="172" y="54"/>
                  </a:lnTo>
                  <a:lnTo>
                    <a:pt x="180" y="55"/>
                  </a:lnTo>
                  <a:lnTo>
                    <a:pt x="187" y="55"/>
                  </a:lnTo>
                  <a:lnTo>
                    <a:pt x="194" y="55"/>
                  </a:lnTo>
                  <a:lnTo>
                    <a:pt x="201" y="53"/>
                  </a:lnTo>
                  <a:lnTo>
                    <a:pt x="209" y="51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231" y="38"/>
                  </a:lnTo>
                  <a:lnTo>
                    <a:pt x="245" y="27"/>
                  </a:lnTo>
                  <a:lnTo>
                    <a:pt x="258" y="14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7" y="4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300" y="21"/>
                  </a:lnTo>
                  <a:lnTo>
                    <a:pt x="312" y="34"/>
                  </a:lnTo>
                  <a:lnTo>
                    <a:pt x="322" y="49"/>
                  </a:lnTo>
                  <a:lnTo>
                    <a:pt x="331" y="64"/>
                  </a:lnTo>
                  <a:lnTo>
                    <a:pt x="337" y="79"/>
                  </a:lnTo>
                  <a:lnTo>
                    <a:pt x="341" y="94"/>
                  </a:lnTo>
                  <a:lnTo>
                    <a:pt x="344" y="109"/>
                  </a:lnTo>
                  <a:lnTo>
                    <a:pt x="344" y="109"/>
                  </a:lnTo>
                  <a:lnTo>
                    <a:pt x="346" y="163"/>
                  </a:lnTo>
                  <a:lnTo>
                    <a:pt x="346" y="216"/>
                  </a:lnTo>
                  <a:lnTo>
                    <a:pt x="346" y="272"/>
                  </a:lnTo>
                  <a:lnTo>
                    <a:pt x="28" y="388"/>
                  </a:lnTo>
                  <a:lnTo>
                    <a:pt x="28" y="388"/>
                  </a:lnTo>
                  <a:lnTo>
                    <a:pt x="23" y="361"/>
                  </a:lnTo>
                  <a:lnTo>
                    <a:pt x="17" y="330"/>
                  </a:lnTo>
                  <a:lnTo>
                    <a:pt x="12" y="294"/>
                  </a:lnTo>
                  <a:lnTo>
                    <a:pt x="6" y="254"/>
                  </a:lnTo>
                  <a:lnTo>
                    <a:pt x="1" y="212"/>
                  </a:lnTo>
                  <a:lnTo>
                    <a:pt x="0" y="19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/>
            <p:cNvSpPr>
              <a:spLocks/>
            </p:cNvSpPr>
            <p:nvPr/>
          </p:nvSpPr>
          <p:spPr bwMode="auto">
            <a:xfrm flipH="1">
              <a:off x="8234177" y="2996712"/>
              <a:ext cx="237204" cy="255847"/>
            </a:xfrm>
            <a:custGeom>
              <a:avLst/>
              <a:gdLst>
                <a:gd name="T0" fmla="*/ 19 w 227"/>
                <a:gd name="T1" fmla="*/ 222 h 283"/>
                <a:gd name="T2" fmla="*/ 11 w 227"/>
                <a:gd name="T3" fmla="*/ 202 h 283"/>
                <a:gd name="T4" fmla="*/ 2 w 227"/>
                <a:gd name="T5" fmla="*/ 164 h 283"/>
                <a:gd name="T6" fmla="*/ 0 w 227"/>
                <a:gd name="T7" fmla="*/ 134 h 283"/>
                <a:gd name="T8" fmla="*/ 3 w 227"/>
                <a:gd name="T9" fmla="*/ 100 h 283"/>
                <a:gd name="T10" fmla="*/ 13 w 227"/>
                <a:gd name="T11" fmla="*/ 67 h 283"/>
                <a:gd name="T12" fmla="*/ 22 w 227"/>
                <a:gd name="T13" fmla="*/ 51 h 283"/>
                <a:gd name="T14" fmla="*/ 34 w 227"/>
                <a:gd name="T15" fmla="*/ 36 h 283"/>
                <a:gd name="T16" fmla="*/ 49 w 227"/>
                <a:gd name="T17" fmla="*/ 20 h 283"/>
                <a:gd name="T18" fmla="*/ 58 w 227"/>
                <a:gd name="T19" fmla="*/ 14 h 283"/>
                <a:gd name="T20" fmla="*/ 76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5 h 283"/>
                <a:gd name="T28" fmla="*/ 151 w 227"/>
                <a:gd name="T29" fmla="*/ 13 h 283"/>
                <a:gd name="T30" fmla="*/ 169 w 227"/>
                <a:gd name="T31" fmla="*/ 24 h 283"/>
                <a:gd name="T32" fmla="*/ 185 w 227"/>
                <a:gd name="T33" fmla="*/ 38 h 283"/>
                <a:gd name="T34" fmla="*/ 199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20 h 283"/>
                <a:gd name="T42" fmla="*/ 227 w 227"/>
                <a:gd name="T43" fmla="*/ 145 h 283"/>
                <a:gd name="T44" fmla="*/ 225 w 227"/>
                <a:gd name="T45" fmla="*/ 172 h 283"/>
                <a:gd name="T46" fmla="*/ 218 w 227"/>
                <a:gd name="T47" fmla="*/ 199 h 283"/>
                <a:gd name="T48" fmla="*/ 206 w 227"/>
                <a:gd name="T49" fmla="*/ 227 h 283"/>
                <a:gd name="T50" fmla="*/ 197 w 227"/>
                <a:gd name="T51" fmla="*/ 241 h 283"/>
                <a:gd name="T52" fmla="*/ 188 w 227"/>
                <a:gd name="T53" fmla="*/ 254 h 283"/>
                <a:gd name="T54" fmla="*/ 177 w 227"/>
                <a:gd name="T55" fmla="*/ 265 h 283"/>
                <a:gd name="T56" fmla="*/ 151 w 227"/>
                <a:gd name="T57" fmla="*/ 279 h 283"/>
                <a:gd name="T58" fmla="*/ 123 w 227"/>
                <a:gd name="T59" fmla="*/ 283 h 283"/>
                <a:gd name="T60" fmla="*/ 95 w 227"/>
                <a:gd name="T61" fmla="*/ 281 h 283"/>
                <a:gd name="T62" fmla="*/ 69 w 227"/>
                <a:gd name="T63" fmla="*/ 273 h 283"/>
                <a:gd name="T64" fmla="*/ 45 w 227"/>
                <a:gd name="T65" fmla="*/ 259 h 283"/>
                <a:gd name="T66" fmla="*/ 29 w 227"/>
                <a:gd name="T67" fmla="*/ 242 h 283"/>
                <a:gd name="T68" fmla="*/ 1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9" y="222"/>
                  </a:moveTo>
                  <a:lnTo>
                    <a:pt x="19" y="222"/>
                  </a:lnTo>
                  <a:lnTo>
                    <a:pt x="16" y="217"/>
                  </a:lnTo>
                  <a:lnTo>
                    <a:pt x="11" y="202"/>
                  </a:lnTo>
                  <a:lnTo>
                    <a:pt x="5" y="178"/>
                  </a:lnTo>
                  <a:lnTo>
                    <a:pt x="2" y="164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1" y="117"/>
                  </a:lnTo>
                  <a:lnTo>
                    <a:pt x="3" y="100"/>
                  </a:lnTo>
                  <a:lnTo>
                    <a:pt x="7" y="83"/>
                  </a:lnTo>
                  <a:lnTo>
                    <a:pt x="13" y="67"/>
                  </a:lnTo>
                  <a:lnTo>
                    <a:pt x="17" y="58"/>
                  </a:lnTo>
                  <a:lnTo>
                    <a:pt x="22" y="51"/>
                  </a:lnTo>
                  <a:lnTo>
                    <a:pt x="28" y="43"/>
                  </a:lnTo>
                  <a:lnTo>
                    <a:pt x="34" y="36"/>
                  </a:lnTo>
                  <a:lnTo>
                    <a:pt x="41" y="2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8" y="14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85" y="2"/>
                  </a:lnTo>
                  <a:lnTo>
                    <a:pt x="94" y="1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23" y="2"/>
                  </a:lnTo>
                  <a:lnTo>
                    <a:pt x="132" y="5"/>
                  </a:lnTo>
                  <a:lnTo>
                    <a:pt x="142" y="9"/>
                  </a:lnTo>
                  <a:lnTo>
                    <a:pt x="151" y="13"/>
                  </a:lnTo>
                  <a:lnTo>
                    <a:pt x="160" y="18"/>
                  </a:lnTo>
                  <a:lnTo>
                    <a:pt x="169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6"/>
                  </a:lnTo>
                  <a:lnTo>
                    <a:pt x="199" y="55"/>
                  </a:lnTo>
                  <a:lnTo>
                    <a:pt x="205" y="65"/>
                  </a:lnTo>
                  <a:lnTo>
                    <a:pt x="210" y="74"/>
                  </a:lnTo>
                  <a:lnTo>
                    <a:pt x="216" y="85"/>
                  </a:lnTo>
                  <a:lnTo>
                    <a:pt x="219" y="96"/>
                  </a:lnTo>
                  <a:lnTo>
                    <a:pt x="223" y="108"/>
                  </a:lnTo>
                  <a:lnTo>
                    <a:pt x="225" y="120"/>
                  </a:lnTo>
                  <a:lnTo>
                    <a:pt x="227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2"/>
                  </a:lnTo>
                  <a:lnTo>
                    <a:pt x="222" y="185"/>
                  </a:lnTo>
                  <a:lnTo>
                    <a:pt x="218" y="199"/>
                  </a:lnTo>
                  <a:lnTo>
                    <a:pt x="213" y="213"/>
                  </a:lnTo>
                  <a:lnTo>
                    <a:pt x="206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2" y="247"/>
                  </a:lnTo>
                  <a:lnTo>
                    <a:pt x="188" y="254"/>
                  </a:lnTo>
                  <a:lnTo>
                    <a:pt x="182" y="259"/>
                  </a:lnTo>
                  <a:lnTo>
                    <a:pt x="177" y="265"/>
                  </a:lnTo>
                  <a:lnTo>
                    <a:pt x="164" y="272"/>
                  </a:lnTo>
                  <a:lnTo>
                    <a:pt x="151" y="279"/>
                  </a:lnTo>
                  <a:lnTo>
                    <a:pt x="137" y="282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1" y="278"/>
                  </a:lnTo>
                  <a:lnTo>
                    <a:pt x="69" y="273"/>
                  </a:lnTo>
                  <a:lnTo>
                    <a:pt x="57" y="267"/>
                  </a:lnTo>
                  <a:lnTo>
                    <a:pt x="45" y="259"/>
                  </a:lnTo>
                  <a:lnTo>
                    <a:pt x="37" y="252"/>
                  </a:lnTo>
                  <a:lnTo>
                    <a:pt x="29" y="242"/>
                  </a:lnTo>
                  <a:lnTo>
                    <a:pt x="22" y="233"/>
                  </a:lnTo>
                  <a:lnTo>
                    <a:pt x="19" y="222"/>
                  </a:lnTo>
                  <a:lnTo>
                    <a:pt x="1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/>
            <p:cNvSpPr>
              <a:spLocks/>
            </p:cNvSpPr>
            <p:nvPr/>
          </p:nvSpPr>
          <p:spPr bwMode="auto">
            <a:xfrm flipH="1">
              <a:off x="8209209" y="2990471"/>
              <a:ext cx="274657" cy="218406"/>
            </a:xfrm>
            <a:custGeom>
              <a:avLst/>
              <a:gdLst>
                <a:gd name="T0" fmla="*/ 17 w 265"/>
                <a:gd name="T1" fmla="*/ 216 h 240"/>
                <a:gd name="T2" fmla="*/ 9 w 265"/>
                <a:gd name="T3" fmla="*/ 199 h 240"/>
                <a:gd name="T4" fmla="*/ 1 w 265"/>
                <a:gd name="T5" fmla="*/ 170 h 240"/>
                <a:gd name="T6" fmla="*/ 0 w 265"/>
                <a:gd name="T7" fmla="*/ 149 h 240"/>
                <a:gd name="T8" fmla="*/ 1 w 265"/>
                <a:gd name="T9" fmla="*/ 123 h 240"/>
                <a:gd name="T10" fmla="*/ 7 w 265"/>
                <a:gd name="T11" fmla="*/ 92 h 240"/>
                <a:gd name="T12" fmla="*/ 12 w 265"/>
                <a:gd name="T13" fmla="*/ 76 h 240"/>
                <a:gd name="T14" fmla="*/ 28 w 265"/>
                <a:gd name="T15" fmla="*/ 49 h 240"/>
                <a:gd name="T16" fmla="*/ 53 w 265"/>
                <a:gd name="T17" fmla="*/ 27 h 240"/>
                <a:gd name="T18" fmla="*/ 82 w 265"/>
                <a:gd name="T19" fmla="*/ 10 h 240"/>
                <a:gd name="T20" fmla="*/ 114 w 265"/>
                <a:gd name="T21" fmla="*/ 1 h 240"/>
                <a:gd name="T22" fmla="*/ 149 w 265"/>
                <a:gd name="T23" fmla="*/ 0 h 240"/>
                <a:gd name="T24" fmla="*/ 183 w 265"/>
                <a:gd name="T25" fmla="*/ 8 h 240"/>
                <a:gd name="T26" fmla="*/ 207 w 265"/>
                <a:gd name="T27" fmla="*/ 20 h 240"/>
                <a:gd name="T28" fmla="*/ 223 w 265"/>
                <a:gd name="T29" fmla="*/ 31 h 240"/>
                <a:gd name="T30" fmla="*/ 231 w 265"/>
                <a:gd name="T31" fmla="*/ 37 h 240"/>
                <a:gd name="T32" fmla="*/ 244 w 265"/>
                <a:gd name="T33" fmla="*/ 54 h 240"/>
                <a:gd name="T34" fmla="*/ 255 w 265"/>
                <a:gd name="T35" fmla="*/ 71 h 240"/>
                <a:gd name="T36" fmla="*/ 262 w 265"/>
                <a:gd name="T37" fmla="*/ 90 h 240"/>
                <a:gd name="T38" fmla="*/ 265 w 265"/>
                <a:gd name="T39" fmla="*/ 109 h 240"/>
                <a:gd name="T40" fmla="*/ 262 w 265"/>
                <a:gd name="T41" fmla="*/ 127 h 240"/>
                <a:gd name="T42" fmla="*/ 255 w 265"/>
                <a:gd name="T43" fmla="*/ 142 h 240"/>
                <a:gd name="T44" fmla="*/ 240 w 265"/>
                <a:gd name="T45" fmla="*/ 155 h 240"/>
                <a:gd name="T46" fmla="*/ 218 w 265"/>
                <a:gd name="T47" fmla="*/ 163 h 240"/>
                <a:gd name="T48" fmla="*/ 204 w 265"/>
                <a:gd name="T49" fmla="*/ 165 h 240"/>
                <a:gd name="T50" fmla="*/ 179 w 265"/>
                <a:gd name="T51" fmla="*/ 166 h 240"/>
                <a:gd name="T52" fmla="*/ 157 w 265"/>
                <a:gd name="T53" fmla="*/ 163 h 240"/>
                <a:gd name="T54" fmla="*/ 130 w 265"/>
                <a:gd name="T55" fmla="*/ 154 h 240"/>
                <a:gd name="T56" fmla="*/ 105 w 265"/>
                <a:gd name="T57" fmla="*/ 141 h 240"/>
                <a:gd name="T58" fmla="*/ 98 w 265"/>
                <a:gd name="T59" fmla="*/ 133 h 240"/>
                <a:gd name="T60" fmla="*/ 95 w 265"/>
                <a:gd name="T61" fmla="*/ 144 h 240"/>
                <a:gd name="T62" fmla="*/ 90 w 265"/>
                <a:gd name="T63" fmla="*/ 158 h 240"/>
                <a:gd name="T64" fmla="*/ 74 w 265"/>
                <a:gd name="T65" fmla="*/ 182 h 240"/>
                <a:gd name="T66" fmla="*/ 72 w 265"/>
                <a:gd name="T67" fmla="*/ 177 h 240"/>
                <a:gd name="T68" fmla="*/ 65 w 265"/>
                <a:gd name="T69" fmla="*/ 166 h 240"/>
                <a:gd name="T70" fmla="*/ 54 w 265"/>
                <a:gd name="T71" fmla="*/ 158 h 240"/>
                <a:gd name="T72" fmla="*/ 47 w 265"/>
                <a:gd name="T73" fmla="*/ 157 h 240"/>
                <a:gd name="T74" fmla="*/ 38 w 265"/>
                <a:gd name="T75" fmla="*/ 160 h 240"/>
                <a:gd name="T76" fmla="*/ 35 w 265"/>
                <a:gd name="T77" fmla="*/ 163 h 240"/>
                <a:gd name="T78" fmla="*/ 29 w 265"/>
                <a:gd name="T79" fmla="*/ 170 h 240"/>
                <a:gd name="T80" fmla="*/ 28 w 265"/>
                <a:gd name="T81" fmla="*/ 180 h 240"/>
                <a:gd name="T82" fmla="*/ 30 w 265"/>
                <a:gd name="T83" fmla="*/ 195 h 240"/>
                <a:gd name="T84" fmla="*/ 41 w 265"/>
                <a:gd name="T85" fmla="*/ 211 h 240"/>
                <a:gd name="T86" fmla="*/ 48 w 265"/>
                <a:gd name="T87" fmla="*/ 216 h 240"/>
                <a:gd name="T88" fmla="*/ 56 w 265"/>
                <a:gd name="T89" fmla="*/ 216 h 240"/>
                <a:gd name="T90" fmla="*/ 54 w 265"/>
                <a:gd name="T91" fmla="*/ 223 h 240"/>
                <a:gd name="T92" fmla="*/ 48 w 265"/>
                <a:gd name="T93" fmla="*/ 236 h 240"/>
                <a:gd name="T94" fmla="*/ 43 w 265"/>
                <a:gd name="T95" fmla="*/ 240 h 240"/>
                <a:gd name="T96" fmla="*/ 36 w 265"/>
                <a:gd name="T97" fmla="*/ 239 h 240"/>
                <a:gd name="T98" fmla="*/ 28 w 265"/>
                <a:gd name="T99" fmla="*/ 232 h 240"/>
                <a:gd name="T100" fmla="*/ 17 w 265"/>
                <a:gd name="T10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" h="240">
                  <a:moveTo>
                    <a:pt x="17" y="216"/>
                  </a:moveTo>
                  <a:lnTo>
                    <a:pt x="17" y="216"/>
                  </a:lnTo>
                  <a:lnTo>
                    <a:pt x="12" y="209"/>
                  </a:lnTo>
                  <a:lnTo>
                    <a:pt x="9" y="199"/>
                  </a:lnTo>
                  <a:lnTo>
                    <a:pt x="4" y="186"/>
                  </a:lnTo>
                  <a:lnTo>
                    <a:pt x="1" y="170"/>
                  </a:lnTo>
                  <a:lnTo>
                    <a:pt x="0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1" y="123"/>
                  </a:lnTo>
                  <a:lnTo>
                    <a:pt x="3" y="109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2" y="76"/>
                  </a:lnTo>
                  <a:lnTo>
                    <a:pt x="19" y="62"/>
                  </a:lnTo>
                  <a:lnTo>
                    <a:pt x="28" y="49"/>
                  </a:lnTo>
                  <a:lnTo>
                    <a:pt x="39" y="36"/>
                  </a:lnTo>
                  <a:lnTo>
                    <a:pt x="53" y="27"/>
                  </a:lnTo>
                  <a:lnTo>
                    <a:pt x="66" y="17"/>
                  </a:lnTo>
                  <a:lnTo>
                    <a:pt x="82" y="10"/>
                  </a:lnTo>
                  <a:lnTo>
                    <a:pt x="98" y="5"/>
                  </a:lnTo>
                  <a:lnTo>
                    <a:pt x="114" y="1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66" y="3"/>
                  </a:lnTo>
                  <a:lnTo>
                    <a:pt x="183" y="8"/>
                  </a:lnTo>
                  <a:lnTo>
                    <a:pt x="200" y="15"/>
                  </a:lnTo>
                  <a:lnTo>
                    <a:pt x="207" y="20"/>
                  </a:lnTo>
                  <a:lnTo>
                    <a:pt x="215" y="25"/>
                  </a:lnTo>
                  <a:lnTo>
                    <a:pt x="223" y="31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8" y="45"/>
                  </a:lnTo>
                  <a:lnTo>
                    <a:pt x="244" y="54"/>
                  </a:lnTo>
                  <a:lnTo>
                    <a:pt x="250" y="62"/>
                  </a:lnTo>
                  <a:lnTo>
                    <a:pt x="255" y="71"/>
                  </a:lnTo>
                  <a:lnTo>
                    <a:pt x="259" y="81"/>
                  </a:lnTo>
                  <a:lnTo>
                    <a:pt x="262" y="90"/>
                  </a:lnTo>
                  <a:lnTo>
                    <a:pt x="264" y="100"/>
                  </a:lnTo>
                  <a:lnTo>
                    <a:pt x="265" y="109"/>
                  </a:lnTo>
                  <a:lnTo>
                    <a:pt x="265" y="118"/>
                  </a:lnTo>
                  <a:lnTo>
                    <a:pt x="262" y="127"/>
                  </a:lnTo>
                  <a:lnTo>
                    <a:pt x="259" y="136"/>
                  </a:lnTo>
                  <a:lnTo>
                    <a:pt x="255" y="142"/>
                  </a:lnTo>
                  <a:lnTo>
                    <a:pt x="248" y="150"/>
                  </a:lnTo>
                  <a:lnTo>
                    <a:pt x="240" y="155"/>
                  </a:lnTo>
                  <a:lnTo>
                    <a:pt x="230" y="159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04" y="165"/>
                  </a:lnTo>
                  <a:lnTo>
                    <a:pt x="192" y="166"/>
                  </a:lnTo>
                  <a:lnTo>
                    <a:pt x="179" y="166"/>
                  </a:lnTo>
                  <a:lnTo>
                    <a:pt x="168" y="165"/>
                  </a:lnTo>
                  <a:lnTo>
                    <a:pt x="157" y="163"/>
                  </a:lnTo>
                  <a:lnTo>
                    <a:pt x="147" y="160"/>
                  </a:lnTo>
                  <a:lnTo>
                    <a:pt x="130" y="154"/>
                  </a:lnTo>
                  <a:lnTo>
                    <a:pt x="115" y="148"/>
                  </a:lnTo>
                  <a:lnTo>
                    <a:pt x="105" y="14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6"/>
                  </a:lnTo>
                  <a:lnTo>
                    <a:pt x="95" y="144"/>
                  </a:lnTo>
                  <a:lnTo>
                    <a:pt x="93" y="151"/>
                  </a:lnTo>
                  <a:lnTo>
                    <a:pt x="90" y="158"/>
                  </a:lnTo>
                  <a:lnTo>
                    <a:pt x="83" y="169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2" y="177"/>
                  </a:lnTo>
                  <a:lnTo>
                    <a:pt x="69" y="171"/>
                  </a:lnTo>
                  <a:lnTo>
                    <a:pt x="65" y="166"/>
                  </a:lnTo>
                  <a:lnTo>
                    <a:pt x="60" y="162"/>
                  </a:lnTo>
                  <a:lnTo>
                    <a:pt x="54" y="158"/>
                  </a:lnTo>
                  <a:lnTo>
                    <a:pt x="50" y="157"/>
                  </a:lnTo>
                  <a:lnTo>
                    <a:pt x="47" y="157"/>
                  </a:lnTo>
                  <a:lnTo>
                    <a:pt x="43" y="158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5" y="163"/>
                  </a:lnTo>
                  <a:lnTo>
                    <a:pt x="31" y="167"/>
                  </a:lnTo>
                  <a:lnTo>
                    <a:pt x="29" y="170"/>
                  </a:lnTo>
                  <a:lnTo>
                    <a:pt x="28" y="176"/>
                  </a:lnTo>
                  <a:lnTo>
                    <a:pt x="28" y="180"/>
                  </a:lnTo>
                  <a:lnTo>
                    <a:pt x="28" y="185"/>
                  </a:lnTo>
                  <a:lnTo>
                    <a:pt x="30" y="195"/>
                  </a:lnTo>
                  <a:lnTo>
                    <a:pt x="36" y="204"/>
                  </a:lnTo>
                  <a:lnTo>
                    <a:pt x="41" y="211"/>
                  </a:lnTo>
                  <a:lnTo>
                    <a:pt x="45" y="213"/>
                  </a:lnTo>
                  <a:lnTo>
                    <a:pt x="48" y="216"/>
                  </a:lnTo>
                  <a:lnTo>
                    <a:pt x="52" y="217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54" y="223"/>
                  </a:lnTo>
                  <a:lnTo>
                    <a:pt x="52" y="231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6" y="239"/>
                  </a:lnTo>
                  <a:lnTo>
                    <a:pt x="32" y="236"/>
                  </a:lnTo>
                  <a:lnTo>
                    <a:pt x="28" y="232"/>
                  </a:lnTo>
                  <a:lnTo>
                    <a:pt x="22" y="225"/>
                  </a:lnTo>
                  <a:lnTo>
                    <a:pt x="17" y="216"/>
                  </a:lnTo>
                  <a:lnTo>
                    <a:pt x="17" y="216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/>
            <p:cNvSpPr>
              <a:spLocks/>
            </p:cNvSpPr>
            <p:nvPr/>
          </p:nvSpPr>
          <p:spPr bwMode="auto">
            <a:xfrm flipH="1">
              <a:off x="8221693" y="3745531"/>
              <a:ext cx="112360" cy="199685"/>
            </a:xfrm>
            <a:custGeom>
              <a:avLst/>
              <a:gdLst>
                <a:gd name="T0" fmla="*/ 53 w 107"/>
                <a:gd name="T1" fmla="*/ 0 h 228"/>
                <a:gd name="T2" fmla="*/ 53 w 107"/>
                <a:gd name="T3" fmla="*/ 0 h 228"/>
                <a:gd name="T4" fmla="*/ 64 w 107"/>
                <a:gd name="T5" fmla="*/ 1 h 228"/>
                <a:gd name="T6" fmla="*/ 75 w 107"/>
                <a:gd name="T7" fmla="*/ 4 h 228"/>
                <a:gd name="T8" fmla="*/ 84 w 107"/>
                <a:gd name="T9" fmla="*/ 9 h 228"/>
                <a:gd name="T10" fmla="*/ 92 w 107"/>
                <a:gd name="T11" fmla="*/ 15 h 228"/>
                <a:gd name="T12" fmla="*/ 98 w 107"/>
                <a:gd name="T13" fmla="*/ 23 h 228"/>
                <a:gd name="T14" fmla="*/ 103 w 107"/>
                <a:gd name="T15" fmla="*/ 31 h 228"/>
                <a:gd name="T16" fmla="*/ 106 w 107"/>
                <a:gd name="T17" fmla="*/ 41 h 228"/>
                <a:gd name="T18" fmla="*/ 107 w 107"/>
                <a:gd name="T19" fmla="*/ 52 h 228"/>
                <a:gd name="T20" fmla="*/ 107 w 107"/>
                <a:gd name="T21" fmla="*/ 181 h 228"/>
                <a:gd name="T22" fmla="*/ 107 w 107"/>
                <a:gd name="T23" fmla="*/ 218 h 228"/>
                <a:gd name="T24" fmla="*/ 107 w 107"/>
                <a:gd name="T25" fmla="*/ 218 h 228"/>
                <a:gd name="T26" fmla="*/ 94 w 107"/>
                <a:gd name="T27" fmla="*/ 218 h 228"/>
                <a:gd name="T28" fmla="*/ 82 w 107"/>
                <a:gd name="T29" fmla="*/ 219 h 228"/>
                <a:gd name="T30" fmla="*/ 53 w 107"/>
                <a:gd name="T31" fmla="*/ 225 h 228"/>
                <a:gd name="T32" fmla="*/ 40 w 107"/>
                <a:gd name="T33" fmla="*/ 227 h 228"/>
                <a:gd name="T34" fmla="*/ 27 w 107"/>
                <a:gd name="T35" fmla="*/ 228 h 228"/>
                <a:gd name="T36" fmla="*/ 13 w 107"/>
                <a:gd name="T37" fmla="*/ 228 h 228"/>
                <a:gd name="T38" fmla="*/ 6 w 107"/>
                <a:gd name="T39" fmla="*/ 227 h 228"/>
                <a:gd name="T40" fmla="*/ 0 w 107"/>
                <a:gd name="T41" fmla="*/ 226 h 228"/>
                <a:gd name="T42" fmla="*/ 0 w 107"/>
                <a:gd name="T43" fmla="*/ 189 h 228"/>
                <a:gd name="T44" fmla="*/ 0 w 107"/>
                <a:gd name="T45" fmla="*/ 52 h 228"/>
                <a:gd name="T46" fmla="*/ 0 w 107"/>
                <a:gd name="T47" fmla="*/ 52 h 228"/>
                <a:gd name="T48" fmla="*/ 1 w 107"/>
                <a:gd name="T49" fmla="*/ 41 h 228"/>
                <a:gd name="T50" fmla="*/ 3 w 107"/>
                <a:gd name="T51" fmla="*/ 31 h 228"/>
                <a:gd name="T52" fmla="*/ 9 w 107"/>
                <a:gd name="T53" fmla="*/ 23 h 228"/>
                <a:gd name="T54" fmla="*/ 15 w 107"/>
                <a:gd name="T55" fmla="*/ 15 h 228"/>
                <a:gd name="T56" fmla="*/ 23 w 107"/>
                <a:gd name="T57" fmla="*/ 9 h 228"/>
                <a:gd name="T58" fmla="*/ 32 w 107"/>
                <a:gd name="T59" fmla="*/ 4 h 228"/>
                <a:gd name="T60" fmla="*/ 42 w 107"/>
                <a:gd name="T61" fmla="*/ 1 h 228"/>
                <a:gd name="T62" fmla="*/ 53 w 107"/>
                <a:gd name="T63" fmla="*/ 0 h 228"/>
                <a:gd name="T64" fmla="*/ 53 w 107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228">
                  <a:moveTo>
                    <a:pt x="53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2" y="15"/>
                  </a:lnTo>
                  <a:lnTo>
                    <a:pt x="98" y="23"/>
                  </a:lnTo>
                  <a:lnTo>
                    <a:pt x="103" y="31"/>
                  </a:lnTo>
                  <a:lnTo>
                    <a:pt x="106" y="41"/>
                  </a:lnTo>
                  <a:lnTo>
                    <a:pt x="107" y="52"/>
                  </a:lnTo>
                  <a:lnTo>
                    <a:pt x="107" y="181"/>
                  </a:lnTo>
                  <a:lnTo>
                    <a:pt x="107" y="218"/>
                  </a:lnTo>
                  <a:lnTo>
                    <a:pt x="107" y="218"/>
                  </a:lnTo>
                  <a:lnTo>
                    <a:pt x="94" y="218"/>
                  </a:lnTo>
                  <a:lnTo>
                    <a:pt x="82" y="219"/>
                  </a:lnTo>
                  <a:lnTo>
                    <a:pt x="53" y="225"/>
                  </a:lnTo>
                  <a:lnTo>
                    <a:pt x="40" y="227"/>
                  </a:lnTo>
                  <a:lnTo>
                    <a:pt x="27" y="228"/>
                  </a:lnTo>
                  <a:lnTo>
                    <a:pt x="13" y="228"/>
                  </a:lnTo>
                  <a:lnTo>
                    <a:pt x="6" y="227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2" y="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/>
            <p:cNvSpPr>
              <a:spLocks/>
            </p:cNvSpPr>
            <p:nvPr/>
          </p:nvSpPr>
          <p:spPr bwMode="auto">
            <a:xfrm flipH="1">
              <a:off x="8221693" y="3938976"/>
              <a:ext cx="112360" cy="68642"/>
            </a:xfrm>
            <a:custGeom>
              <a:avLst/>
              <a:gdLst>
                <a:gd name="T0" fmla="*/ 107 w 107"/>
                <a:gd name="T1" fmla="*/ 0 h 76"/>
                <a:gd name="T2" fmla="*/ 107 w 107"/>
                <a:gd name="T3" fmla="*/ 24 h 76"/>
                <a:gd name="T4" fmla="*/ 107 w 107"/>
                <a:gd name="T5" fmla="*/ 24 h 76"/>
                <a:gd name="T6" fmla="*/ 106 w 107"/>
                <a:gd name="T7" fmla="*/ 35 h 76"/>
                <a:gd name="T8" fmla="*/ 103 w 107"/>
                <a:gd name="T9" fmla="*/ 44 h 76"/>
                <a:gd name="T10" fmla="*/ 98 w 107"/>
                <a:gd name="T11" fmla="*/ 53 h 76"/>
                <a:gd name="T12" fmla="*/ 92 w 107"/>
                <a:gd name="T13" fmla="*/ 60 h 76"/>
                <a:gd name="T14" fmla="*/ 84 w 107"/>
                <a:gd name="T15" fmla="*/ 67 h 76"/>
                <a:gd name="T16" fmla="*/ 75 w 107"/>
                <a:gd name="T17" fmla="*/ 71 h 76"/>
                <a:gd name="T18" fmla="*/ 64 w 107"/>
                <a:gd name="T19" fmla="*/ 75 h 76"/>
                <a:gd name="T20" fmla="*/ 53 w 107"/>
                <a:gd name="T21" fmla="*/ 76 h 76"/>
                <a:gd name="T22" fmla="*/ 53 w 107"/>
                <a:gd name="T23" fmla="*/ 76 h 76"/>
                <a:gd name="T24" fmla="*/ 42 w 107"/>
                <a:gd name="T25" fmla="*/ 75 h 76"/>
                <a:gd name="T26" fmla="*/ 32 w 107"/>
                <a:gd name="T27" fmla="*/ 71 h 76"/>
                <a:gd name="T28" fmla="*/ 23 w 107"/>
                <a:gd name="T29" fmla="*/ 67 h 76"/>
                <a:gd name="T30" fmla="*/ 15 w 107"/>
                <a:gd name="T31" fmla="*/ 60 h 76"/>
                <a:gd name="T32" fmla="*/ 9 w 107"/>
                <a:gd name="T33" fmla="*/ 53 h 76"/>
                <a:gd name="T34" fmla="*/ 3 w 107"/>
                <a:gd name="T35" fmla="*/ 44 h 76"/>
                <a:gd name="T36" fmla="*/ 1 w 107"/>
                <a:gd name="T37" fmla="*/ 35 h 76"/>
                <a:gd name="T38" fmla="*/ 0 w 107"/>
                <a:gd name="T39" fmla="*/ 24 h 76"/>
                <a:gd name="T40" fmla="*/ 0 w 107"/>
                <a:gd name="T41" fmla="*/ 8 h 76"/>
                <a:gd name="T42" fmla="*/ 0 w 107"/>
                <a:gd name="T43" fmla="*/ 8 h 76"/>
                <a:gd name="T44" fmla="*/ 6 w 107"/>
                <a:gd name="T45" fmla="*/ 9 h 76"/>
                <a:gd name="T46" fmla="*/ 13 w 107"/>
                <a:gd name="T47" fmla="*/ 10 h 76"/>
                <a:gd name="T48" fmla="*/ 27 w 107"/>
                <a:gd name="T49" fmla="*/ 10 h 76"/>
                <a:gd name="T50" fmla="*/ 40 w 107"/>
                <a:gd name="T51" fmla="*/ 9 h 76"/>
                <a:gd name="T52" fmla="*/ 53 w 107"/>
                <a:gd name="T53" fmla="*/ 7 h 76"/>
                <a:gd name="T54" fmla="*/ 82 w 107"/>
                <a:gd name="T55" fmla="*/ 1 h 76"/>
                <a:gd name="T56" fmla="*/ 94 w 107"/>
                <a:gd name="T57" fmla="*/ 0 h 76"/>
                <a:gd name="T58" fmla="*/ 107 w 107"/>
                <a:gd name="T59" fmla="*/ 0 h 76"/>
                <a:gd name="T60" fmla="*/ 107 w 107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76">
                  <a:moveTo>
                    <a:pt x="107" y="0"/>
                  </a:moveTo>
                  <a:lnTo>
                    <a:pt x="107" y="24"/>
                  </a:lnTo>
                  <a:lnTo>
                    <a:pt x="107" y="24"/>
                  </a:lnTo>
                  <a:lnTo>
                    <a:pt x="106" y="35"/>
                  </a:lnTo>
                  <a:lnTo>
                    <a:pt x="103" y="44"/>
                  </a:lnTo>
                  <a:lnTo>
                    <a:pt x="98" y="53"/>
                  </a:lnTo>
                  <a:lnTo>
                    <a:pt x="92" y="60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4" y="75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42" y="75"/>
                  </a:lnTo>
                  <a:lnTo>
                    <a:pt x="32" y="71"/>
                  </a:lnTo>
                  <a:lnTo>
                    <a:pt x="23" y="67"/>
                  </a:lnTo>
                  <a:lnTo>
                    <a:pt x="15" y="60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1" y="35"/>
                  </a:lnTo>
                  <a:lnTo>
                    <a:pt x="0" y="2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9"/>
                  </a:lnTo>
                  <a:lnTo>
                    <a:pt x="13" y="10"/>
                  </a:lnTo>
                  <a:lnTo>
                    <a:pt x="27" y="10"/>
                  </a:lnTo>
                  <a:lnTo>
                    <a:pt x="40" y="9"/>
                  </a:lnTo>
                  <a:lnTo>
                    <a:pt x="53" y="7"/>
                  </a:lnTo>
                  <a:lnTo>
                    <a:pt x="82" y="1"/>
                  </a:lnTo>
                  <a:lnTo>
                    <a:pt x="94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/>
            <p:cNvSpPr>
              <a:spLocks/>
            </p:cNvSpPr>
            <p:nvPr/>
          </p:nvSpPr>
          <p:spPr bwMode="auto">
            <a:xfrm flipH="1">
              <a:off x="8165513" y="3938976"/>
              <a:ext cx="112360" cy="8112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6 w 109"/>
                <a:gd name="T7" fmla="*/ 19 h 95"/>
                <a:gd name="T8" fmla="*/ 86 w 109"/>
                <a:gd name="T9" fmla="*/ 32 h 95"/>
                <a:gd name="T10" fmla="*/ 97 w 109"/>
                <a:gd name="T11" fmla="*/ 46 h 95"/>
                <a:gd name="T12" fmla="*/ 101 w 109"/>
                <a:gd name="T13" fmla="*/ 53 h 95"/>
                <a:gd name="T14" fmla="*/ 105 w 109"/>
                <a:gd name="T15" fmla="*/ 60 h 95"/>
                <a:gd name="T16" fmla="*/ 107 w 109"/>
                <a:gd name="T17" fmla="*/ 67 h 95"/>
                <a:gd name="T18" fmla="*/ 109 w 109"/>
                <a:gd name="T19" fmla="*/ 73 h 95"/>
                <a:gd name="T20" fmla="*/ 109 w 109"/>
                <a:gd name="T21" fmla="*/ 80 h 95"/>
                <a:gd name="T22" fmla="*/ 107 w 109"/>
                <a:gd name="T23" fmla="*/ 85 h 95"/>
                <a:gd name="T24" fmla="*/ 107 w 109"/>
                <a:gd name="T25" fmla="*/ 85 h 95"/>
                <a:gd name="T26" fmla="*/ 104 w 109"/>
                <a:gd name="T27" fmla="*/ 90 h 95"/>
                <a:gd name="T28" fmla="*/ 99 w 109"/>
                <a:gd name="T29" fmla="*/ 93 h 95"/>
                <a:gd name="T30" fmla="*/ 92 w 109"/>
                <a:gd name="T31" fmla="*/ 95 h 95"/>
                <a:gd name="T32" fmla="*/ 84 w 109"/>
                <a:gd name="T33" fmla="*/ 95 h 95"/>
                <a:gd name="T34" fmla="*/ 77 w 109"/>
                <a:gd name="T35" fmla="*/ 95 h 95"/>
                <a:gd name="T36" fmla="*/ 68 w 109"/>
                <a:gd name="T37" fmla="*/ 94 h 95"/>
                <a:gd name="T38" fmla="*/ 50 w 109"/>
                <a:gd name="T39" fmla="*/ 91 h 95"/>
                <a:gd name="T40" fmla="*/ 32 w 109"/>
                <a:gd name="T41" fmla="*/ 86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0 w 109"/>
                <a:gd name="T51" fmla="*/ 52 h 95"/>
                <a:gd name="T52" fmla="*/ 4 w 109"/>
                <a:gd name="T53" fmla="*/ 38 h 95"/>
                <a:gd name="T54" fmla="*/ 6 w 109"/>
                <a:gd name="T55" fmla="*/ 30 h 95"/>
                <a:gd name="T56" fmla="*/ 9 w 109"/>
                <a:gd name="T57" fmla="*/ 24 h 95"/>
                <a:gd name="T58" fmla="*/ 14 w 109"/>
                <a:gd name="T59" fmla="*/ 17 h 95"/>
                <a:gd name="T60" fmla="*/ 18 w 109"/>
                <a:gd name="T61" fmla="*/ 12 h 95"/>
                <a:gd name="T62" fmla="*/ 25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6" y="19"/>
                  </a:lnTo>
                  <a:lnTo>
                    <a:pt x="86" y="32"/>
                  </a:lnTo>
                  <a:lnTo>
                    <a:pt x="97" y="46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7" y="67"/>
                  </a:lnTo>
                  <a:lnTo>
                    <a:pt x="109" y="73"/>
                  </a:lnTo>
                  <a:lnTo>
                    <a:pt x="109" y="80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4" y="90"/>
                  </a:lnTo>
                  <a:lnTo>
                    <a:pt x="99" y="93"/>
                  </a:lnTo>
                  <a:lnTo>
                    <a:pt x="92" y="95"/>
                  </a:lnTo>
                  <a:lnTo>
                    <a:pt x="84" y="95"/>
                  </a:lnTo>
                  <a:lnTo>
                    <a:pt x="77" y="95"/>
                  </a:lnTo>
                  <a:lnTo>
                    <a:pt x="68" y="94"/>
                  </a:lnTo>
                  <a:lnTo>
                    <a:pt x="50" y="91"/>
                  </a:lnTo>
                  <a:lnTo>
                    <a:pt x="32" y="86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6" y="30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/>
            <p:cNvSpPr>
              <a:spLocks/>
            </p:cNvSpPr>
            <p:nvPr/>
          </p:nvSpPr>
          <p:spPr bwMode="auto">
            <a:xfrm flipH="1">
              <a:off x="8034427" y="3695609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65 w 108"/>
                <a:gd name="T5" fmla="*/ 1 h 229"/>
                <a:gd name="T6" fmla="*/ 75 w 108"/>
                <a:gd name="T7" fmla="*/ 4 h 229"/>
                <a:gd name="T8" fmla="*/ 84 w 108"/>
                <a:gd name="T9" fmla="*/ 10 h 229"/>
                <a:gd name="T10" fmla="*/ 92 w 108"/>
                <a:gd name="T11" fmla="*/ 16 h 229"/>
                <a:gd name="T12" fmla="*/ 99 w 108"/>
                <a:gd name="T13" fmla="*/ 24 h 229"/>
                <a:gd name="T14" fmla="*/ 105 w 108"/>
                <a:gd name="T15" fmla="*/ 32 h 229"/>
                <a:gd name="T16" fmla="*/ 107 w 108"/>
                <a:gd name="T17" fmla="*/ 42 h 229"/>
                <a:gd name="T18" fmla="*/ 108 w 108"/>
                <a:gd name="T19" fmla="*/ 53 h 229"/>
                <a:gd name="T20" fmla="*/ 108 w 108"/>
                <a:gd name="T21" fmla="*/ 181 h 229"/>
                <a:gd name="T22" fmla="*/ 108 w 108"/>
                <a:gd name="T23" fmla="*/ 219 h 229"/>
                <a:gd name="T24" fmla="*/ 108 w 108"/>
                <a:gd name="T25" fmla="*/ 219 h 229"/>
                <a:gd name="T26" fmla="*/ 96 w 108"/>
                <a:gd name="T27" fmla="*/ 219 h 229"/>
                <a:gd name="T28" fmla="*/ 82 w 108"/>
                <a:gd name="T29" fmla="*/ 220 h 229"/>
                <a:gd name="T30" fmla="*/ 55 w 108"/>
                <a:gd name="T31" fmla="*/ 226 h 229"/>
                <a:gd name="T32" fmla="*/ 41 w 108"/>
                <a:gd name="T33" fmla="*/ 228 h 229"/>
                <a:gd name="T34" fmla="*/ 27 w 108"/>
                <a:gd name="T35" fmla="*/ 229 h 229"/>
                <a:gd name="T36" fmla="*/ 14 w 108"/>
                <a:gd name="T37" fmla="*/ 229 h 229"/>
                <a:gd name="T38" fmla="*/ 7 w 108"/>
                <a:gd name="T39" fmla="*/ 228 h 229"/>
                <a:gd name="T40" fmla="*/ 0 w 108"/>
                <a:gd name="T41" fmla="*/ 226 h 229"/>
                <a:gd name="T42" fmla="*/ 0 w 108"/>
                <a:gd name="T43" fmla="*/ 189 h 229"/>
                <a:gd name="T44" fmla="*/ 0 w 108"/>
                <a:gd name="T45" fmla="*/ 53 h 229"/>
                <a:gd name="T46" fmla="*/ 0 w 108"/>
                <a:gd name="T47" fmla="*/ 53 h 229"/>
                <a:gd name="T48" fmla="*/ 1 w 108"/>
                <a:gd name="T49" fmla="*/ 42 h 229"/>
                <a:gd name="T50" fmla="*/ 5 w 108"/>
                <a:gd name="T51" fmla="*/ 32 h 229"/>
                <a:gd name="T52" fmla="*/ 9 w 108"/>
                <a:gd name="T53" fmla="*/ 24 h 229"/>
                <a:gd name="T54" fmla="*/ 16 w 108"/>
                <a:gd name="T55" fmla="*/ 16 h 229"/>
                <a:gd name="T56" fmla="*/ 24 w 108"/>
                <a:gd name="T57" fmla="*/ 10 h 229"/>
                <a:gd name="T58" fmla="*/ 33 w 108"/>
                <a:gd name="T59" fmla="*/ 4 h 229"/>
                <a:gd name="T60" fmla="*/ 43 w 108"/>
                <a:gd name="T61" fmla="*/ 1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65" y="1"/>
                  </a:lnTo>
                  <a:lnTo>
                    <a:pt x="75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9" y="24"/>
                  </a:lnTo>
                  <a:lnTo>
                    <a:pt x="105" y="32"/>
                  </a:lnTo>
                  <a:lnTo>
                    <a:pt x="107" y="42"/>
                  </a:lnTo>
                  <a:lnTo>
                    <a:pt x="108" y="53"/>
                  </a:lnTo>
                  <a:lnTo>
                    <a:pt x="108" y="181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96" y="219"/>
                  </a:lnTo>
                  <a:lnTo>
                    <a:pt x="82" y="220"/>
                  </a:lnTo>
                  <a:lnTo>
                    <a:pt x="55" y="226"/>
                  </a:lnTo>
                  <a:lnTo>
                    <a:pt x="41" y="228"/>
                  </a:lnTo>
                  <a:lnTo>
                    <a:pt x="27" y="229"/>
                  </a:lnTo>
                  <a:lnTo>
                    <a:pt x="14" y="229"/>
                  </a:lnTo>
                  <a:lnTo>
                    <a:pt x="7" y="228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5" y="32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/>
            <p:cNvSpPr>
              <a:spLocks/>
            </p:cNvSpPr>
            <p:nvPr/>
          </p:nvSpPr>
          <p:spPr bwMode="auto">
            <a:xfrm flipH="1">
              <a:off x="8034427" y="3889054"/>
              <a:ext cx="112360" cy="68642"/>
            </a:xfrm>
            <a:custGeom>
              <a:avLst/>
              <a:gdLst>
                <a:gd name="T0" fmla="*/ 108 w 108"/>
                <a:gd name="T1" fmla="*/ 0 h 76"/>
                <a:gd name="T2" fmla="*/ 108 w 108"/>
                <a:gd name="T3" fmla="*/ 24 h 76"/>
                <a:gd name="T4" fmla="*/ 108 w 108"/>
                <a:gd name="T5" fmla="*/ 24 h 76"/>
                <a:gd name="T6" fmla="*/ 107 w 108"/>
                <a:gd name="T7" fmla="*/ 34 h 76"/>
                <a:gd name="T8" fmla="*/ 105 w 108"/>
                <a:gd name="T9" fmla="*/ 43 h 76"/>
                <a:gd name="T10" fmla="*/ 99 w 108"/>
                <a:gd name="T11" fmla="*/ 53 h 76"/>
                <a:gd name="T12" fmla="*/ 92 w 108"/>
                <a:gd name="T13" fmla="*/ 61 h 76"/>
                <a:gd name="T14" fmla="*/ 84 w 108"/>
                <a:gd name="T15" fmla="*/ 67 h 76"/>
                <a:gd name="T16" fmla="*/ 75 w 108"/>
                <a:gd name="T17" fmla="*/ 71 h 76"/>
                <a:gd name="T18" fmla="*/ 65 w 108"/>
                <a:gd name="T19" fmla="*/ 75 h 76"/>
                <a:gd name="T20" fmla="*/ 54 w 108"/>
                <a:gd name="T21" fmla="*/ 76 h 76"/>
                <a:gd name="T22" fmla="*/ 54 w 108"/>
                <a:gd name="T23" fmla="*/ 76 h 76"/>
                <a:gd name="T24" fmla="*/ 43 w 108"/>
                <a:gd name="T25" fmla="*/ 75 h 76"/>
                <a:gd name="T26" fmla="*/ 33 w 108"/>
                <a:gd name="T27" fmla="*/ 71 h 76"/>
                <a:gd name="T28" fmla="*/ 24 w 108"/>
                <a:gd name="T29" fmla="*/ 67 h 76"/>
                <a:gd name="T30" fmla="*/ 16 w 108"/>
                <a:gd name="T31" fmla="*/ 61 h 76"/>
                <a:gd name="T32" fmla="*/ 9 w 108"/>
                <a:gd name="T33" fmla="*/ 53 h 76"/>
                <a:gd name="T34" fmla="*/ 5 w 108"/>
                <a:gd name="T35" fmla="*/ 43 h 76"/>
                <a:gd name="T36" fmla="*/ 1 w 108"/>
                <a:gd name="T37" fmla="*/ 34 h 76"/>
                <a:gd name="T38" fmla="*/ 0 w 108"/>
                <a:gd name="T39" fmla="*/ 24 h 76"/>
                <a:gd name="T40" fmla="*/ 0 w 108"/>
                <a:gd name="T41" fmla="*/ 7 h 76"/>
                <a:gd name="T42" fmla="*/ 0 w 108"/>
                <a:gd name="T43" fmla="*/ 7 h 76"/>
                <a:gd name="T44" fmla="*/ 7 w 108"/>
                <a:gd name="T45" fmla="*/ 9 h 76"/>
                <a:gd name="T46" fmla="*/ 14 w 108"/>
                <a:gd name="T47" fmla="*/ 10 h 76"/>
                <a:gd name="T48" fmla="*/ 27 w 108"/>
                <a:gd name="T49" fmla="*/ 10 h 76"/>
                <a:gd name="T50" fmla="*/ 41 w 108"/>
                <a:gd name="T51" fmla="*/ 9 h 76"/>
                <a:gd name="T52" fmla="*/ 55 w 108"/>
                <a:gd name="T53" fmla="*/ 7 h 76"/>
                <a:gd name="T54" fmla="*/ 82 w 108"/>
                <a:gd name="T55" fmla="*/ 1 h 76"/>
                <a:gd name="T56" fmla="*/ 96 w 108"/>
                <a:gd name="T57" fmla="*/ 0 h 76"/>
                <a:gd name="T58" fmla="*/ 108 w 108"/>
                <a:gd name="T59" fmla="*/ 0 h 76"/>
                <a:gd name="T60" fmla="*/ 108 w 10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108" y="0"/>
                  </a:moveTo>
                  <a:lnTo>
                    <a:pt x="108" y="24"/>
                  </a:lnTo>
                  <a:lnTo>
                    <a:pt x="108" y="24"/>
                  </a:lnTo>
                  <a:lnTo>
                    <a:pt x="107" y="34"/>
                  </a:lnTo>
                  <a:lnTo>
                    <a:pt x="105" y="43"/>
                  </a:lnTo>
                  <a:lnTo>
                    <a:pt x="99" y="53"/>
                  </a:lnTo>
                  <a:lnTo>
                    <a:pt x="92" y="61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5" y="75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43" y="75"/>
                  </a:lnTo>
                  <a:lnTo>
                    <a:pt x="33" y="71"/>
                  </a:lnTo>
                  <a:lnTo>
                    <a:pt x="24" y="67"/>
                  </a:lnTo>
                  <a:lnTo>
                    <a:pt x="16" y="61"/>
                  </a:lnTo>
                  <a:lnTo>
                    <a:pt x="9" y="53"/>
                  </a:lnTo>
                  <a:lnTo>
                    <a:pt x="5" y="43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14" y="10"/>
                  </a:lnTo>
                  <a:lnTo>
                    <a:pt x="27" y="10"/>
                  </a:lnTo>
                  <a:lnTo>
                    <a:pt x="41" y="9"/>
                  </a:lnTo>
                  <a:lnTo>
                    <a:pt x="55" y="7"/>
                  </a:lnTo>
                  <a:lnTo>
                    <a:pt x="82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/>
            <p:cNvSpPr>
              <a:spLocks/>
            </p:cNvSpPr>
            <p:nvPr/>
          </p:nvSpPr>
          <p:spPr bwMode="auto">
            <a:xfrm flipH="1">
              <a:off x="7978247" y="3889054"/>
              <a:ext cx="112360" cy="8736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5 w 109"/>
                <a:gd name="T7" fmla="*/ 20 h 95"/>
                <a:gd name="T8" fmla="*/ 86 w 109"/>
                <a:gd name="T9" fmla="*/ 33 h 95"/>
                <a:gd name="T10" fmla="*/ 96 w 109"/>
                <a:gd name="T11" fmla="*/ 45 h 95"/>
                <a:gd name="T12" fmla="*/ 101 w 109"/>
                <a:gd name="T13" fmla="*/ 53 h 95"/>
                <a:gd name="T14" fmla="*/ 104 w 109"/>
                <a:gd name="T15" fmla="*/ 60 h 95"/>
                <a:gd name="T16" fmla="*/ 108 w 109"/>
                <a:gd name="T17" fmla="*/ 67 h 95"/>
                <a:gd name="T18" fmla="*/ 109 w 109"/>
                <a:gd name="T19" fmla="*/ 74 h 95"/>
                <a:gd name="T20" fmla="*/ 109 w 109"/>
                <a:gd name="T21" fmla="*/ 79 h 95"/>
                <a:gd name="T22" fmla="*/ 107 w 109"/>
                <a:gd name="T23" fmla="*/ 84 h 95"/>
                <a:gd name="T24" fmla="*/ 107 w 109"/>
                <a:gd name="T25" fmla="*/ 84 h 95"/>
                <a:gd name="T26" fmla="*/ 103 w 109"/>
                <a:gd name="T27" fmla="*/ 90 h 95"/>
                <a:gd name="T28" fmla="*/ 99 w 109"/>
                <a:gd name="T29" fmla="*/ 92 h 95"/>
                <a:gd name="T30" fmla="*/ 92 w 109"/>
                <a:gd name="T31" fmla="*/ 94 h 95"/>
                <a:gd name="T32" fmla="*/ 85 w 109"/>
                <a:gd name="T33" fmla="*/ 95 h 95"/>
                <a:gd name="T34" fmla="*/ 76 w 109"/>
                <a:gd name="T35" fmla="*/ 95 h 95"/>
                <a:gd name="T36" fmla="*/ 67 w 109"/>
                <a:gd name="T37" fmla="*/ 94 h 95"/>
                <a:gd name="T38" fmla="*/ 49 w 109"/>
                <a:gd name="T39" fmla="*/ 91 h 95"/>
                <a:gd name="T40" fmla="*/ 31 w 109"/>
                <a:gd name="T41" fmla="*/ 85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1 w 109"/>
                <a:gd name="T51" fmla="*/ 51 h 95"/>
                <a:gd name="T52" fmla="*/ 3 w 109"/>
                <a:gd name="T53" fmla="*/ 37 h 95"/>
                <a:gd name="T54" fmla="*/ 6 w 109"/>
                <a:gd name="T55" fmla="*/ 30 h 95"/>
                <a:gd name="T56" fmla="*/ 9 w 109"/>
                <a:gd name="T57" fmla="*/ 23 h 95"/>
                <a:gd name="T58" fmla="*/ 13 w 109"/>
                <a:gd name="T59" fmla="*/ 16 h 95"/>
                <a:gd name="T60" fmla="*/ 19 w 109"/>
                <a:gd name="T61" fmla="*/ 11 h 95"/>
                <a:gd name="T62" fmla="*/ 26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5" y="20"/>
                  </a:lnTo>
                  <a:lnTo>
                    <a:pt x="86" y="33"/>
                  </a:lnTo>
                  <a:lnTo>
                    <a:pt x="96" y="45"/>
                  </a:lnTo>
                  <a:lnTo>
                    <a:pt x="101" y="53"/>
                  </a:lnTo>
                  <a:lnTo>
                    <a:pt x="104" y="60"/>
                  </a:lnTo>
                  <a:lnTo>
                    <a:pt x="108" y="67"/>
                  </a:lnTo>
                  <a:lnTo>
                    <a:pt x="109" y="74"/>
                  </a:lnTo>
                  <a:lnTo>
                    <a:pt x="109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3" y="90"/>
                  </a:lnTo>
                  <a:lnTo>
                    <a:pt x="99" y="92"/>
                  </a:lnTo>
                  <a:lnTo>
                    <a:pt x="92" y="94"/>
                  </a:lnTo>
                  <a:lnTo>
                    <a:pt x="85" y="95"/>
                  </a:lnTo>
                  <a:lnTo>
                    <a:pt x="76" y="95"/>
                  </a:lnTo>
                  <a:lnTo>
                    <a:pt x="67" y="94"/>
                  </a:lnTo>
                  <a:lnTo>
                    <a:pt x="49" y="91"/>
                  </a:lnTo>
                  <a:lnTo>
                    <a:pt x="31" y="85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9" y="23"/>
                  </a:lnTo>
                  <a:lnTo>
                    <a:pt x="13" y="16"/>
                  </a:lnTo>
                  <a:lnTo>
                    <a:pt x="19" y="11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/>
            <p:cNvSpPr>
              <a:spLocks/>
            </p:cNvSpPr>
            <p:nvPr/>
          </p:nvSpPr>
          <p:spPr bwMode="auto">
            <a:xfrm flipH="1">
              <a:off x="8159271" y="3782972"/>
              <a:ext cx="81149" cy="131043"/>
            </a:xfrm>
            <a:custGeom>
              <a:avLst/>
              <a:gdLst>
                <a:gd name="T0" fmla="*/ 0 w 73"/>
                <a:gd name="T1" fmla="*/ 146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4 h 150"/>
                <a:gd name="T8" fmla="*/ 3 w 73"/>
                <a:gd name="T9" fmla="*/ 11 h 150"/>
                <a:gd name="T10" fmla="*/ 6 w 73"/>
                <a:gd name="T11" fmla="*/ 8 h 150"/>
                <a:gd name="T12" fmla="*/ 11 w 73"/>
                <a:gd name="T13" fmla="*/ 6 h 150"/>
                <a:gd name="T14" fmla="*/ 15 w 73"/>
                <a:gd name="T15" fmla="*/ 3 h 150"/>
                <a:gd name="T16" fmla="*/ 22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3 w 73"/>
                <a:gd name="T25" fmla="*/ 0 h 150"/>
                <a:gd name="T26" fmla="*/ 50 w 73"/>
                <a:gd name="T27" fmla="*/ 1 h 150"/>
                <a:gd name="T28" fmla="*/ 57 w 73"/>
                <a:gd name="T29" fmla="*/ 3 h 150"/>
                <a:gd name="T30" fmla="*/ 62 w 73"/>
                <a:gd name="T31" fmla="*/ 6 h 150"/>
                <a:gd name="T32" fmla="*/ 66 w 73"/>
                <a:gd name="T33" fmla="*/ 8 h 150"/>
                <a:gd name="T34" fmla="*/ 69 w 73"/>
                <a:gd name="T35" fmla="*/ 11 h 150"/>
                <a:gd name="T36" fmla="*/ 71 w 73"/>
                <a:gd name="T37" fmla="*/ 14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3 w 73"/>
                <a:gd name="T45" fmla="*/ 149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8 h 150"/>
                <a:gd name="T54" fmla="*/ 0 w 73"/>
                <a:gd name="T55" fmla="*/ 146 h 150"/>
                <a:gd name="T56" fmla="*/ 0 w 73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6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9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3" y="149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/>
            <p:cNvSpPr>
              <a:spLocks/>
            </p:cNvSpPr>
            <p:nvPr/>
          </p:nvSpPr>
          <p:spPr bwMode="auto">
            <a:xfrm flipH="1">
              <a:off x="8159271" y="3914015"/>
              <a:ext cx="81149" cy="20592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1 w 73"/>
                <a:gd name="T7" fmla="*/ 220 h 234"/>
                <a:gd name="T8" fmla="*/ 69 w 73"/>
                <a:gd name="T9" fmla="*/ 223 h 234"/>
                <a:gd name="T10" fmla="*/ 66 w 73"/>
                <a:gd name="T11" fmla="*/ 227 h 234"/>
                <a:gd name="T12" fmla="*/ 62 w 73"/>
                <a:gd name="T13" fmla="*/ 229 h 234"/>
                <a:gd name="T14" fmla="*/ 57 w 73"/>
                <a:gd name="T15" fmla="*/ 231 h 234"/>
                <a:gd name="T16" fmla="*/ 50 w 73"/>
                <a:gd name="T17" fmla="*/ 233 h 234"/>
                <a:gd name="T18" fmla="*/ 43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2 w 73"/>
                <a:gd name="T27" fmla="*/ 233 h 234"/>
                <a:gd name="T28" fmla="*/ 15 w 73"/>
                <a:gd name="T29" fmla="*/ 231 h 234"/>
                <a:gd name="T30" fmla="*/ 11 w 73"/>
                <a:gd name="T31" fmla="*/ 229 h 234"/>
                <a:gd name="T32" fmla="*/ 6 w 73"/>
                <a:gd name="T33" fmla="*/ 227 h 234"/>
                <a:gd name="T34" fmla="*/ 3 w 73"/>
                <a:gd name="T35" fmla="*/ 223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1 h 234"/>
                <a:gd name="T42" fmla="*/ 0 w 73"/>
                <a:gd name="T43" fmla="*/ 1 h 234"/>
                <a:gd name="T44" fmla="*/ 9 w 73"/>
                <a:gd name="T45" fmla="*/ 3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3 w 73"/>
                <a:gd name="T53" fmla="*/ 4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1" y="220"/>
                  </a:lnTo>
                  <a:lnTo>
                    <a:pt x="69" y="223"/>
                  </a:lnTo>
                  <a:lnTo>
                    <a:pt x="66" y="227"/>
                  </a:lnTo>
                  <a:lnTo>
                    <a:pt x="62" y="229"/>
                  </a:lnTo>
                  <a:lnTo>
                    <a:pt x="57" y="231"/>
                  </a:lnTo>
                  <a:lnTo>
                    <a:pt x="50" y="233"/>
                  </a:lnTo>
                  <a:lnTo>
                    <a:pt x="43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2" y="233"/>
                  </a:lnTo>
                  <a:lnTo>
                    <a:pt x="15" y="231"/>
                  </a:lnTo>
                  <a:lnTo>
                    <a:pt x="11" y="229"/>
                  </a:lnTo>
                  <a:lnTo>
                    <a:pt x="6" y="227"/>
                  </a:lnTo>
                  <a:lnTo>
                    <a:pt x="3" y="223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3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3" y="4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/>
            <p:cNvSpPr>
              <a:spLocks/>
            </p:cNvSpPr>
            <p:nvPr/>
          </p:nvSpPr>
          <p:spPr bwMode="auto">
            <a:xfrm flipH="1">
              <a:off x="8527561" y="3758011"/>
              <a:ext cx="74906" cy="218406"/>
            </a:xfrm>
            <a:custGeom>
              <a:avLst/>
              <a:gdLst>
                <a:gd name="T0" fmla="*/ 72 w 72"/>
                <a:gd name="T1" fmla="*/ 231 h 248"/>
                <a:gd name="T2" fmla="*/ 72 w 72"/>
                <a:gd name="T3" fmla="*/ 231 h 248"/>
                <a:gd name="T4" fmla="*/ 72 w 72"/>
                <a:gd name="T5" fmla="*/ 234 h 248"/>
                <a:gd name="T6" fmla="*/ 70 w 72"/>
                <a:gd name="T7" fmla="*/ 237 h 248"/>
                <a:gd name="T8" fmla="*/ 66 w 72"/>
                <a:gd name="T9" fmla="*/ 241 h 248"/>
                <a:gd name="T10" fmla="*/ 62 w 72"/>
                <a:gd name="T11" fmla="*/ 243 h 248"/>
                <a:gd name="T12" fmla="*/ 56 w 72"/>
                <a:gd name="T13" fmla="*/ 245 h 248"/>
                <a:gd name="T14" fmla="*/ 51 w 72"/>
                <a:gd name="T15" fmla="*/ 247 h 248"/>
                <a:gd name="T16" fmla="*/ 44 w 72"/>
                <a:gd name="T17" fmla="*/ 247 h 248"/>
                <a:gd name="T18" fmla="*/ 36 w 72"/>
                <a:gd name="T19" fmla="*/ 248 h 248"/>
                <a:gd name="T20" fmla="*/ 36 w 72"/>
                <a:gd name="T21" fmla="*/ 248 h 248"/>
                <a:gd name="T22" fmla="*/ 28 w 72"/>
                <a:gd name="T23" fmla="*/ 247 h 248"/>
                <a:gd name="T24" fmla="*/ 22 w 72"/>
                <a:gd name="T25" fmla="*/ 247 h 248"/>
                <a:gd name="T26" fmla="*/ 16 w 72"/>
                <a:gd name="T27" fmla="*/ 245 h 248"/>
                <a:gd name="T28" fmla="*/ 10 w 72"/>
                <a:gd name="T29" fmla="*/ 243 h 248"/>
                <a:gd name="T30" fmla="*/ 6 w 72"/>
                <a:gd name="T31" fmla="*/ 241 h 248"/>
                <a:gd name="T32" fmla="*/ 2 w 72"/>
                <a:gd name="T33" fmla="*/ 237 h 248"/>
                <a:gd name="T34" fmla="*/ 0 w 72"/>
                <a:gd name="T35" fmla="*/ 234 h 248"/>
                <a:gd name="T36" fmla="*/ 0 w 72"/>
                <a:gd name="T37" fmla="*/ 231 h 248"/>
                <a:gd name="T38" fmla="*/ 0 w 72"/>
                <a:gd name="T39" fmla="*/ 0 h 248"/>
                <a:gd name="T40" fmla="*/ 0 w 72"/>
                <a:gd name="T41" fmla="*/ 0 h 248"/>
                <a:gd name="T42" fmla="*/ 16 w 72"/>
                <a:gd name="T43" fmla="*/ 10 h 248"/>
                <a:gd name="T44" fmla="*/ 34 w 72"/>
                <a:gd name="T45" fmla="*/ 18 h 248"/>
                <a:gd name="T46" fmla="*/ 53 w 72"/>
                <a:gd name="T47" fmla="*/ 25 h 248"/>
                <a:gd name="T48" fmla="*/ 72 w 72"/>
                <a:gd name="T49" fmla="*/ 30 h 248"/>
                <a:gd name="T50" fmla="*/ 72 w 72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248">
                  <a:moveTo>
                    <a:pt x="72" y="231"/>
                  </a:moveTo>
                  <a:lnTo>
                    <a:pt x="72" y="231"/>
                  </a:lnTo>
                  <a:lnTo>
                    <a:pt x="72" y="234"/>
                  </a:lnTo>
                  <a:lnTo>
                    <a:pt x="70" y="237"/>
                  </a:lnTo>
                  <a:lnTo>
                    <a:pt x="66" y="241"/>
                  </a:lnTo>
                  <a:lnTo>
                    <a:pt x="62" y="243"/>
                  </a:lnTo>
                  <a:lnTo>
                    <a:pt x="56" y="245"/>
                  </a:lnTo>
                  <a:lnTo>
                    <a:pt x="51" y="247"/>
                  </a:lnTo>
                  <a:lnTo>
                    <a:pt x="44" y="247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28" y="247"/>
                  </a:lnTo>
                  <a:lnTo>
                    <a:pt x="22" y="247"/>
                  </a:lnTo>
                  <a:lnTo>
                    <a:pt x="16" y="245"/>
                  </a:lnTo>
                  <a:lnTo>
                    <a:pt x="10" y="243"/>
                  </a:lnTo>
                  <a:lnTo>
                    <a:pt x="6" y="241"/>
                  </a:lnTo>
                  <a:lnTo>
                    <a:pt x="2" y="237"/>
                  </a:lnTo>
                  <a:lnTo>
                    <a:pt x="0" y="234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4" y="18"/>
                  </a:lnTo>
                  <a:lnTo>
                    <a:pt x="53" y="25"/>
                  </a:lnTo>
                  <a:lnTo>
                    <a:pt x="72" y="30"/>
                  </a:lnTo>
                  <a:lnTo>
                    <a:pt x="72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/>
            <p:cNvSpPr>
              <a:spLocks/>
            </p:cNvSpPr>
            <p:nvPr/>
          </p:nvSpPr>
          <p:spPr bwMode="auto">
            <a:xfrm flipH="1">
              <a:off x="8527561" y="3645688"/>
              <a:ext cx="74906" cy="137284"/>
            </a:xfrm>
            <a:custGeom>
              <a:avLst/>
              <a:gdLst>
                <a:gd name="T0" fmla="*/ 36 w 72"/>
                <a:gd name="T1" fmla="*/ 0 h 156"/>
                <a:gd name="T2" fmla="*/ 36 w 72"/>
                <a:gd name="T3" fmla="*/ 0 h 156"/>
                <a:gd name="T4" fmla="*/ 44 w 72"/>
                <a:gd name="T5" fmla="*/ 0 h 156"/>
                <a:gd name="T6" fmla="*/ 51 w 72"/>
                <a:gd name="T7" fmla="*/ 1 h 156"/>
                <a:gd name="T8" fmla="*/ 56 w 72"/>
                <a:gd name="T9" fmla="*/ 2 h 156"/>
                <a:gd name="T10" fmla="*/ 62 w 72"/>
                <a:gd name="T11" fmla="*/ 4 h 156"/>
                <a:gd name="T12" fmla="*/ 66 w 72"/>
                <a:gd name="T13" fmla="*/ 7 h 156"/>
                <a:gd name="T14" fmla="*/ 70 w 72"/>
                <a:gd name="T15" fmla="*/ 9 h 156"/>
                <a:gd name="T16" fmla="*/ 72 w 72"/>
                <a:gd name="T17" fmla="*/ 12 h 156"/>
                <a:gd name="T18" fmla="*/ 72 w 72"/>
                <a:gd name="T19" fmla="*/ 16 h 156"/>
                <a:gd name="T20" fmla="*/ 72 w 72"/>
                <a:gd name="T21" fmla="*/ 156 h 156"/>
                <a:gd name="T22" fmla="*/ 72 w 72"/>
                <a:gd name="T23" fmla="*/ 156 h 156"/>
                <a:gd name="T24" fmla="*/ 53 w 72"/>
                <a:gd name="T25" fmla="*/ 151 h 156"/>
                <a:gd name="T26" fmla="*/ 34 w 72"/>
                <a:gd name="T27" fmla="*/ 144 h 156"/>
                <a:gd name="T28" fmla="*/ 16 w 72"/>
                <a:gd name="T29" fmla="*/ 136 h 156"/>
                <a:gd name="T30" fmla="*/ 0 w 72"/>
                <a:gd name="T31" fmla="*/ 126 h 156"/>
                <a:gd name="T32" fmla="*/ 0 w 72"/>
                <a:gd name="T33" fmla="*/ 16 h 156"/>
                <a:gd name="T34" fmla="*/ 0 w 72"/>
                <a:gd name="T35" fmla="*/ 16 h 156"/>
                <a:gd name="T36" fmla="*/ 0 w 72"/>
                <a:gd name="T37" fmla="*/ 12 h 156"/>
                <a:gd name="T38" fmla="*/ 2 w 72"/>
                <a:gd name="T39" fmla="*/ 9 h 156"/>
                <a:gd name="T40" fmla="*/ 6 w 72"/>
                <a:gd name="T41" fmla="*/ 7 h 156"/>
                <a:gd name="T42" fmla="*/ 10 w 72"/>
                <a:gd name="T43" fmla="*/ 4 h 156"/>
                <a:gd name="T44" fmla="*/ 16 w 72"/>
                <a:gd name="T45" fmla="*/ 2 h 156"/>
                <a:gd name="T46" fmla="*/ 22 w 72"/>
                <a:gd name="T47" fmla="*/ 1 h 156"/>
                <a:gd name="T48" fmla="*/ 28 w 72"/>
                <a:gd name="T49" fmla="*/ 0 h 156"/>
                <a:gd name="T50" fmla="*/ 36 w 72"/>
                <a:gd name="T51" fmla="*/ 0 h 156"/>
                <a:gd name="T52" fmla="*/ 36 w 7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156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9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3" y="151"/>
                  </a:lnTo>
                  <a:lnTo>
                    <a:pt x="34" y="144"/>
                  </a:lnTo>
                  <a:lnTo>
                    <a:pt x="16" y="136"/>
                  </a:lnTo>
                  <a:lnTo>
                    <a:pt x="0" y="1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/>
            <p:cNvSpPr>
              <a:spLocks/>
            </p:cNvSpPr>
            <p:nvPr/>
          </p:nvSpPr>
          <p:spPr bwMode="auto">
            <a:xfrm flipH="1">
              <a:off x="7247909" y="3421042"/>
              <a:ext cx="74906" cy="137284"/>
            </a:xfrm>
            <a:custGeom>
              <a:avLst/>
              <a:gdLst>
                <a:gd name="T0" fmla="*/ 0 w 73"/>
                <a:gd name="T1" fmla="*/ 145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3 h 150"/>
                <a:gd name="T8" fmla="*/ 4 w 73"/>
                <a:gd name="T9" fmla="*/ 10 h 150"/>
                <a:gd name="T10" fmla="*/ 7 w 73"/>
                <a:gd name="T11" fmla="*/ 8 h 150"/>
                <a:gd name="T12" fmla="*/ 11 w 73"/>
                <a:gd name="T13" fmla="*/ 5 h 150"/>
                <a:gd name="T14" fmla="*/ 17 w 73"/>
                <a:gd name="T15" fmla="*/ 4 h 150"/>
                <a:gd name="T16" fmla="*/ 23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4 w 73"/>
                <a:gd name="T25" fmla="*/ 0 h 150"/>
                <a:gd name="T26" fmla="*/ 52 w 73"/>
                <a:gd name="T27" fmla="*/ 1 h 150"/>
                <a:gd name="T28" fmla="*/ 57 w 73"/>
                <a:gd name="T29" fmla="*/ 4 h 150"/>
                <a:gd name="T30" fmla="*/ 63 w 73"/>
                <a:gd name="T31" fmla="*/ 5 h 150"/>
                <a:gd name="T32" fmla="*/ 68 w 73"/>
                <a:gd name="T33" fmla="*/ 8 h 150"/>
                <a:gd name="T34" fmla="*/ 71 w 73"/>
                <a:gd name="T35" fmla="*/ 10 h 150"/>
                <a:gd name="T36" fmla="*/ 73 w 73"/>
                <a:gd name="T37" fmla="*/ 13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5 w 73"/>
                <a:gd name="T45" fmla="*/ 148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7 h 150"/>
                <a:gd name="T54" fmla="*/ 0 w 73"/>
                <a:gd name="T55" fmla="*/ 145 h 150"/>
                <a:gd name="T56" fmla="*/ 0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5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3" y="5"/>
                  </a:lnTo>
                  <a:lnTo>
                    <a:pt x="68" y="8"/>
                  </a:lnTo>
                  <a:lnTo>
                    <a:pt x="71" y="10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5" y="148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7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/>
            <p:cNvSpPr>
              <a:spLocks/>
            </p:cNvSpPr>
            <p:nvPr/>
          </p:nvSpPr>
          <p:spPr bwMode="auto">
            <a:xfrm flipH="1">
              <a:off x="7247909" y="3552086"/>
              <a:ext cx="74906" cy="21216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3 w 73"/>
                <a:gd name="T7" fmla="*/ 220 h 234"/>
                <a:gd name="T8" fmla="*/ 71 w 73"/>
                <a:gd name="T9" fmla="*/ 224 h 234"/>
                <a:gd name="T10" fmla="*/ 68 w 73"/>
                <a:gd name="T11" fmla="*/ 227 h 234"/>
                <a:gd name="T12" fmla="*/ 63 w 73"/>
                <a:gd name="T13" fmla="*/ 229 h 234"/>
                <a:gd name="T14" fmla="*/ 57 w 73"/>
                <a:gd name="T15" fmla="*/ 231 h 234"/>
                <a:gd name="T16" fmla="*/ 52 w 73"/>
                <a:gd name="T17" fmla="*/ 232 h 234"/>
                <a:gd name="T18" fmla="*/ 44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3 w 73"/>
                <a:gd name="T27" fmla="*/ 232 h 234"/>
                <a:gd name="T28" fmla="*/ 17 w 73"/>
                <a:gd name="T29" fmla="*/ 231 h 234"/>
                <a:gd name="T30" fmla="*/ 11 w 73"/>
                <a:gd name="T31" fmla="*/ 229 h 234"/>
                <a:gd name="T32" fmla="*/ 7 w 73"/>
                <a:gd name="T33" fmla="*/ 227 h 234"/>
                <a:gd name="T34" fmla="*/ 4 w 73"/>
                <a:gd name="T35" fmla="*/ 224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0 h 234"/>
                <a:gd name="T42" fmla="*/ 0 w 73"/>
                <a:gd name="T43" fmla="*/ 0 h 234"/>
                <a:gd name="T44" fmla="*/ 9 w 73"/>
                <a:gd name="T45" fmla="*/ 2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5 w 73"/>
                <a:gd name="T53" fmla="*/ 3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3" y="220"/>
                  </a:lnTo>
                  <a:lnTo>
                    <a:pt x="71" y="224"/>
                  </a:lnTo>
                  <a:lnTo>
                    <a:pt x="68" y="227"/>
                  </a:lnTo>
                  <a:lnTo>
                    <a:pt x="63" y="229"/>
                  </a:lnTo>
                  <a:lnTo>
                    <a:pt x="57" y="231"/>
                  </a:lnTo>
                  <a:lnTo>
                    <a:pt x="52" y="232"/>
                  </a:lnTo>
                  <a:lnTo>
                    <a:pt x="44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3" y="232"/>
                  </a:lnTo>
                  <a:lnTo>
                    <a:pt x="17" y="231"/>
                  </a:lnTo>
                  <a:lnTo>
                    <a:pt x="11" y="229"/>
                  </a:lnTo>
                  <a:lnTo>
                    <a:pt x="7" y="227"/>
                  </a:lnTo>
                  <a:lnTo>
                    <a:pt x="4" y="224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5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/>
            <p:cNvSpPr>
              <a:spLocks/>
            </p:cNvSpPr>
            <p:nvPr/>
          </p:nvSpPr>
          <p:spPr bwMode="auto">
            <a:xfrm flipH="1">
              <a:off x="7191729" y="3421042"/>
              <a:ext cx="1004995" cy="443051"/>
            </a:xfrm>
            <a:custGeom>
              <a:avLst/>
              <a:gdLst>
                <a:gd name="T0" fmla="*/ 0 w 968"/>
                <a:gd name="T1" fmla="*/ 503 h 503"/>
                <a:gd name="T2" fmla="*/ 968 w 968"/>
                <a:gd name="T3" fmla="*/ 59 h 503"/>
                <a:gd name="T4" fmla="*/ 968 w 968"/>
                <a:gd name="T5" fmla="*/ 0 h 503"/>
                <a:gd name="T6" fmla="*/ 0 w 968"/>
                <a:gd name="T7" fmla="*/ 444 h 503"/>
                <a:gd name="T8" fmla="*/ 0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0" y="503"/>
                  </a:moveTo>
                  <a:lnTo>
                    <a:pt x="968" y="59"/>
                  </a:lnTo>
                  <a:lnTo>
                    <a:pt x="968" y="0"/>
                  </a:lnTo>
                  <a:lnTo>
                    <a:pt x="0" y="44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/>
            <p:cNvSpPr>
              <a:spLocks/>
            </p:cNvSpPr>
            <p:nvPr/>
          </p:nvSpPr>
          <p:spPr bwMode="auto">
            <a:xfrm flipH="1">
              <a:off x="8196724" y="3633208"/>
              <a:ext cx="461923" cy="230886"/>
            </a:xfrm>
            <a:custGeom>
              <a:avLst/>
              <a:gdLst>
                <a:gd name="T0" fmla="*/ 445 w 445"/>
                <a:gd name="T1" fmla="*/ 262 h 262"/>
                <a:gd name="T2" fmla="*/ 0 w 445"/>
                <a:gd name="T3" fmla="*/ 59 h 262"/>
                <a:gd name="T4" fmla="*/ 0 w 445"/>
                <a:gd name="T5" fmla="*/ 0 h 262"/>
                <a:gd name="T6" fmla="*/ 445 w 445"/>
                <a:gd name="T7" fmla="*/ 203 h 262"/>
                <a:gd name="T8" fmla="*/ 445 w 4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62">
                  <a:moveTo>
                    <a:pt x="445" y="262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45" y="203"/>
                  </a:lnTo>
                  <a:lnTo>
                    <a:pt x="445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8A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58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B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/>
            <p:cNvSpPr>
              <a:spLocks/>
            </p:cNvSpPr>
            <p:nvPr/>
          </p:nvSpPr>
          <p:spPr bwMode="auto">
            <a:xfrm flipH="1">
              <a:off x="7734801" y="3308720"/>
              <a:ext cx="37453" cy="56161"/>
            </a:xfrm>
            <a:custGeom>
              <a:avLst/>
              <a:gdLst>
                <a:gd name="T0" fmla="*/ 37 w 38"/>
                <a:gd name="T1" fmla="*/ 4 h 61"/>
                <a:gd name="T2" fmla="*/ 37 w 38"/>
                <a:gd name="T3" fmla="*/ 4 h 61"/>
                <a:gd name="T4" fmla="*/ 34 w 38"/>
                <a:gd name="T5" fmla="*/ 2 h 61"/>
                <a:gd name="T6" fmla="*/ 26 w 38"/>
                <a:gd name="T7" fmla="*/ 0 h 61"/>
                <a:gd name="T8" fmla="*/ 21 w 38"/>
                <a:gd name="T9" fmla="*/ 0 h 61"/>
                <a:gd name="T10" fmla="*/ 16 w 38"/>
                <a:gd name="T11" fmla="*/ 0 h 61"/>
                <a:gd name="T12" fmla="*/ 10 w 38"/>
                <a:gd name="T13" fmla="*/ 3 h 61"/>
                <a:gd name="T14" fmla="*/ 6 w 38"/>
                <a:gd name="T15" fmla="*/ 7 h 61"/>
                <a:gd name="T16" fmla="*/ 6 w 38"/>
                <a:gd name="T17" fmla="*/ 7 h 61"/>
                <a:gd name="T18" fmla="*/ 2 w 38"/>
                <a:gd name="T19" fmla="*/ 14 h 61"/>
                <a:gd name="T20" fmla="*/ 0 w 38"/>
                <a:gd name="T21" fmla="*/ 23 h 61"/>
                <a:gd name="T22" fmla="*/ 0 w 38"/>
                <a:gd name="T23" fmla="*/ 32 h 61"/>
                <a:gd name="T24" fmla="*/ 2 w 38"/>
                <a:gd name="T25" fmla="*/ 41 h 61"/>
                <a:gd name="T26" fmla="*/ 5 w 38"/>
                <a:gd name="T27" fmla="*/ 45 h 61"/>
                <a:gd name="T28" fmla="*/ 7 w 38"/>
                <a:gd name="T29" fmla="*/ 50 h 61"/>
                <a:gd name="T30" fmla="*/ 10 w 38"/>
                <a:gd name="T31" fmla="*/ 54 h 61"/>
                <a:gd name="T32" fmla="*/ 14 w 38"/>
                <a:gd name="T33" fmla="*/ 57 h 61"/>
                <a:gd name="T34" fmla="*/ 19 w 38"/>
                <a:gd name="T35" fmla="*/ 59 h 61"/>
                <a:gd name="T36" fmla="*/ 25 w 38"/>
                <a:gd name="T37" fmla="*/ 60 h 61"/>
                <a:gd name="T38" fmla="*/ 30 w 38"/>
                <a:gd name="T39" fmla="*/ 61 h 61"/>
                <a:gd name="T40" fmla="*/ 38 w 38"/>
                <a:gd name="T41" fmla="*/ 61 h 61"/>
                <a:gd name="T42" fmla="*/ 34 w 38"/>
                <a:gd name="T43" fmla="*/ 45 h 61"/>
                <a:gd name="T44" fmla="*/ 34 w 38"/>
                <a:gd name="T45" fmla="*/ 45 h 61"/>
                <a:gd name="T46" fmla="*/ 32 w 38"/>
                <a:gd name="T47" fmla="*/ 46 h 61"/>
                <a:gd name="T48" fmla="*/ 29 w 38"/>
                <a:gd name="T49" fmla="*/ 47 h 61"/>
                <a:gd name="T50" fmla="*/ 26 w 38"/>
                <a:gd name="T51" fmla="*/ 47 h 61"/>
                <a:gd name="T52" fmla="*/ 23 w 38"/>
                <a:gd name="T53" fmla="*/ 46 h 61"/>
                <a:gd name="T54" fmla="*/ 19 w 38"/>
                <a:gd name="T55" fmla="*/ 44 h 61"/>
                <a:gd name="T56" fmla="*/ 16 w 38"/>
                <a:gd name="T57" fmla="*/ 40 h 61"/>
                <a:gd name="T58" fmla="*/ 14 w 38"/>
                <a:gd name="T59" fmla="*/ 34 h 61"/>
                <a:gd name="T60" fmla="*/ 14 w 38"/>
                <a:gd name="T61" fmla="*/ 34 h 61"/>
                <a:gd name="T62" fmla="*/ 12 w 38"/>
                <a:gd name="T63" fmla="*/ 28 h 61"/>
                <a:gd name="T64" fmla="*/ 12 w 38"/>
                <a:gd name="T65" fmla="*/ 23 h 61"/>
                <a:gd name="T66" fmla="*/ 15 w 38"/>
                <a:gd name="T67" fmla="*/ 17 h 61"/>
                <a:gd name="T68" fmla="*/ 18 w 38"/>
                <a:gd name="T69" fmla="*/ 14 h 61"/>
                <a:gd name="T70" fmla="*/ 21 w 38"/>
                <a:gd name="T71" fmla="*/ 13 h 61"/>
                <a:gd name="T72" fmla="*/ 27 w 38"/>
                <a:gd name="T73" fmla="*/ 12 h 61"/>
                <a:gd name="T74" fmla="*/ 33 w 38"/>
                <a:gd name="T75" fmla="*/ 13 h 61"/>
                <a:gd name="T76" fmla="*/ 38 w 38"/>
                <a:gd name="T77" fmla="*/ 16 h 61"/>
                <a:gd name="T78" fmla="*/ 37 w 38"/>
                <a:gd name="T7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1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5" y="45"/>
                  </a:lnTo>
                  <a:lnTo>
                    <a:pt x="7" y="50"/>
                  </a:lnTo>
                  <a:lnTo>
                    <a:pt x="10" y="54"/>
                  </a:lnTo>
                  <a:lnTo>
                    <a:pt x="14" y="57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38" y="6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3" y="46"/>
                  </a:lnTo>
                  <a:lnTo>
                    <a:pt x="19" y="44"/>
                  </a:lnTo>
                  <a:lnTo>
                    <a:pt x="16" y="4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7" y="12"/>
                  </a:lnTo>
                  <a:lnTo>
                    <a:pt x="33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/>
            <p:cNvSpPr>
              <a:spLocks/>
            </p:cNvSpPr>
            <p:nvPr/>
          </p:nvSpPr>
          <p:spPr bwMode="auto">
            <a:xfrm flipH="1">
              <a:off x="7653652" y="3283759"/>
              <a:ext cx="93633" cy="106083"/>
            </a:xfrm>
            <a:custGeom>
              <a:avLst/>
              <a:gdLst>
                <a:gd name="T0" fmla="*/ 46 w 92"/>
                <a:gd name="T1" fmla="*/ 0 h 118"/>
                <a:gd name="T2" fmla="*/ 46 w 92"/>
                <a:gd name="T3" fmla="*/ 0 h 118"/>
                <a:gd name="T4" fmla="*/ 55 w 92"/>
                <a:gd name="T5" fmla="*/ 0 h 118"/>
                <a:gd name="T6" fmla="*/ 64 w 92"/>
                <a:gd name="T7" fmla="*/ 1 h 118"/>
                <a:gd name="T8" fmla="*/ 71 w 92"/>
                <a:gd name="T9" fmla="*/ 3 h 118"/>
                <a:gd name="T10" fmla="*/ 78 w 92"/>
                <a:gd name="T11" fmla="*/ 5 h 118"/>
                <a:gd name="T12" fmla="*/ 84 w 92"/>
                <a:gd name="T13" fmla="*/ 9 h 118"/>
                <a:gd name="T14" fmla="*/ 87 w 92"/>
                <a:gd name="T15" fmla="*/ 13 h 118"/>
                <a:gd name="T16" fmla="*/ 91 w 92"/>
                <a:gd name="T17" fmla="*/ 16 h 118"/>
                <a:gd name="T18" fmla="*/ 92 w 92"/>
                <a:gd name="T19" fmla="*/ 20 h 118"/>
                <a:gd name="T20" fmla="*/ 92 w 92"/>
                <a:gd name="T21" fmla="*/ 68 h 118"/>
                <a:gd name="T22" fmla="*/ 92 w 92"/>
                <a:gd name="T23" fmla="*/ 97 h 118"/>
                <a:gd name="T24" fmla="*/ 92 w 92"/>
                <a:gd name="T25" fmla="*/ 97 h 118"/>
                <a:gd name="T26" fmla="*/ 91 w 92"/>
                <a:gd name="T27" fmla="*/ 101 h 118"/>
                <a:gd name="T28" fmla="*/ 87 w 92"/>
                <a:gd name="T29" fmla="*/ 105 h 118"/>
                <a:gd name="T30" fmla="*/ 84 w 92"/>
                <a:gd name="T31" fmla="*/ 108 h 118"/>
                <a:gd name="T32" fmla="*/ 78 w 92"/>
                <a:gd name="T33" fmla="*/ 111 h 118"/>
                <a:gd name="T34" fmla="*/ 71 w 92"/>
                <a:gd name="T35" fmla="*/ 114 h 118"/>
                <a:gd name="T36" fmla="*/ 64 w 92"/>
                <a:gd name="T37" fmla="*/ 116 h 118"/>
                <a:gd name="T38" fmla="*/ 55 w 92"/>
                <a:gd name="T39" fmla="*/ 118 h 118"/>
                <a:gd name="T40" fmla="*/ 46 w 92"/>
                <a:gd name="T41" fmla="*/ 118 h 118"/>
                <a:gd name="T42" fmla="*/ 46 w 92"/>
                <a:gd name="T43" fmla="*/ 118 h 118"/>
                <a:gd name="T44" fmla="*/ 37 w 92"/>
                <a:gd name="T45" fmla="*/ 118 h 118"/>
                <a:gd name="T46" fmla="*/ 28 w 92"/>
                <a:gd name="T47" fmla="*/ 116 h 118"/>
                <a:gd name="T48" fmla="*/ 20 w 92"/>
                <a:gd name="T49" fmla="*/ 114 h 118"/>
                <a:gd name="T50" fmla="*/ 13 w 92"/>
                <a:gd name="T51" fmla="*/ 111 h 118"/>
                <a:gd name="T52" fmla="*/ 8 w 92"/>
                <a:gd name="T53" fmla="*/ 108 h 118"/>
                <a:gd name="T54" fmla="*/ 3 w 92"/>
                <a:gd name="T55" fmla="*/ 105 h 118"/>
                <a:gd name="T56" fmla="*/ 1 w 92"/>
                <a:gd name="T57" fmla="*/ 101 h 118"/>
                <a:gd name="T58" fmla="*/ 0 w 92"/>
                <a:gd name="T59" fmla="*/ 97 h 118"/>
                <a:gd name="T60" fmla="*/ 0 w 92"/>
                <a:gd name="T61" fmla="*/ 69 h 118"/>
                <a:gd name="T62" fmla="*/ 0 w 92"/>
                <a:gd name="T63" fmla="*/ 20 h 118"/>
                <a:gd name="T64" fmla="*/ 0 w 92"/>
                <a:gd name="T65" fmla="*/ 20 h 118"/>
                <a:gd name="T66" fmla="*/ 1 w 92"/>
                <a:gd name="T67" fmla="*/ 16 h 118"/>
                <a:gd name="T68" fmla="*/ 3 w 92"/>
                <a:gd name="T69" fmla="*/ 13 h 118"/>
                <a:gd name="T70" fmla="*/ 8 w 92"/>
                <a:gd name="T71" fmla="*/ 9 h 118"/>
                <a:gd name="T72" fmla="*/ 13 w 92"/>
                <a:gd name="T73" fmla="*/ 5 h 118"/>
                <a:gd name="T74" fmla="*/ 20 w 92"/>
                <a:gd name="T75" fmla="*/ 3 h 118"/>
                <a:gd name="T76" fmla="*/ 28 w 92"/>
                <a:gd name="T77" fmla="*/ 1 h 118"/>
                <a:gd name="T78" fmla="*/ 37 w 92"/>
                <a:gd name="T79" fmla="*/ 0 h 118"/>
                <a:gd name="T80" fmla="*/ 46 w 92"/>
                <a:gd name="T81" fmla="*/ 0 h 118"/>
                <a:gd name="T82" fmla="*/ 46 w 92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8">
                  <a:moveTo>
                    <a:pt x="46" y="0"/>
                  </a:moveTo>
                  <a:lnTo>
                    <a:pt x="46" y="0"/>
                  </a:lnTo>
                  <a:lnTo>
                    <a:pt x="55" y="0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8" y="5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2" y="20"/>
                  </a:lnTo>
                  <a:lnTo>
                    <a:pt x="92" y="6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1" y="101"/>
                  </a:lnTo>
                  <a:lnTo>
                    <a:pt x="87" y="105"/>
                  </a:lnTo>
                  <a:lnTo>
                    <a:pt x="84" y="108"/>
                  </a:lnTo>
                  <a:lnTo>
                    <a:pt x="78" y="111"/>
                  </a:lnTo>
                  <a:lnTo>
                    <a:pt x="71" y="114"/>
                  </a:lnTo>
                  <a:lnTo>
                    <a:pt x="64" y="116"/>
                  </a:lnTo>
                  <a:lnTo>
                    <a:pt x="55" y="118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7" y="118"/>
                  </a:lnTo>
                  <a:lnTo>
                    <a:pt x="28" y="116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8" y="108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/>
            <p:cNvSpPr>
              <a:spLocks/>
            </p:cNvSpPr>
            <p:nvPr/>
          </p:nvSpPr>
          <p:spPr bwMode="auto">
            <a:xfrm flipH="1">
              <a:off x="7659895" y="3289999"/>
              <a:ext cx="81149" cy="24961"/>
            </a:xfrm>
            <a:custGeom>
              <a:avLst/>
              <a:gdLst>
                <a:gd name="T0" fmla="*/ 38 w 76"/>
                <a:gd name="T1" fmla="*/ 0 h 27"/>
                <a:gd name="T2" fmla="*/ 38 w 76"/>
                <a:gd name="T3" fmla="*/ 0 h 27"/>
                <a:gd name="T4" fmla="*/ 52 w 76"/>
                <a:gd name="T5" fmla="*/ 1 h 27"/>
                <a:gd name="T6" fmla="*/ 65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5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5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5 w 76"/>
                <a:gd name="T27" fmla="*/ 24 h 27"/>
                <a:gd name="T28" fmla="*/ 52 w 76"/>
                <a:gd name="T29" fmla="*/ 26 h 27"/>
                <a:gd name="T30" fmla="*/ 38 w 76"/>
                <a:gd name="T31" fmla="*/ 27 h 27"/>
                <a:gd name="T32" fmla="*/ 38 w 76"/>
                <a:gd name="T33" fmla="*/ 27 h 27"/>
                <a:gd name="T34" fmla="*/ 23 w 76"/>
                <a:gd name="T35" fmla="*/ 26 h 27"/>
                <a:gd name="T36" fmla="*/ 11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1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1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1 w 76"/>
                <a:gd name="T57" fmla="*/ 5 h 27"/>
                <a:gd name="T58" fmla="*/ 23 w 76"/>
                <a:gd name="T59" fmla="*/ 1 h 27"/>
                <a:gd name="T60" fmla="*/ 38 w 76"/>
                <a:gd name="T61" fmla="*/ 0 h 27"/>
                <a:gd name="T62" fmla="*/ 38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8" y="0"/>
                  </a:moveTo>
                  <a:lnTo>
                    <a:pt x="38" y="0"/>
                  </a:lnTo>
                  <a:lnTo>
                    <a:pt x="5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5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5" y="24"/>
                  </a:lnTo>
                  <a:lnTo>
                    <a:pt x="52" y="26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23" y="26"/>
                  </a:lnTo>
                  <a:lnTo>
                    <a:pt x="11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1" y="5"/>
                  </a:lnTo>
                  <a:lnTo>
                    <a:pt x="23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/>
            <p:cNvSpPr>
              <a:spLocks/>
            </p:cNvSpPr>
            <p:nvPr/>
          </p:nvSpPr>
          <p:spPr bwMode="auto">
            <a:xfrm flipH="1">
              <a:off x="8433928" y="3296239"/>
              <a:ext cx="118602" cy="137284"/>
            </a:xfrm>
            <a:custGeom>
              <a:avLst/>
              <a:gdLst>
                <a:gd name="T0" fmla="*/ 0 w 111"/>
                <a:gd name="T1" fmla="*/ 156 h 156"/>
                <a:gd name="T2" fmla="*/ 0 w 111"/>
                <a:gd name="T3" fmla="*/ 156 h 156"/>
                <a:gd name="T4" fmla="*/ 1 w 111"/>
                <a:gd name="T5" fmla="*/ 122 h 156"/>
                <a:gd name="T6" fmla="*/ 2 w 111"/>
                <a:gd name="T7" fmla="*/ 92 h 156"/>
                <a:gd name="T8" fmla="*/ 6 w 111"/>
                <a:gd name="T9" fmla="*/ 66 h 156"/>
                <a:gd name="T10" fmla="*/ 6 w 111"/>
                <a:gd name="T11" fmla="*/ 66 h 156"/>
                <a:gd name="T12" fmla="*/ 8 w 111"/>
                <a:gd name="T13" fmla="*/ 55 h 156"/>
                <a:gd name="T14" fmla="*/ 11 w 111"/>
                <a:gd name="T15" fmla="*/ 42 h 156"/>
                <a:gd name="T16" fmla="*/ 17 w 111"/>
                <a:gd name="T17" fmla="*/ 29 h 156"/>
                <a:gd name="T18" fmla="*/ 21 w 111"/>
                <a:gd name="T19" fmla="*/ 22 h 156"/>
                <a:gd name="T20" fmla="*/ 26 w 111"/>
                <a:gd name="T21" fmla="*/ 16 h 156"/>
                <a:gd name="T22" fmla="*/ 31 w 111"/>
                <a:gd name="T23" fmla="*/ 10 h 156"/>
                <a:gd name="T24" fmla="*/ 37 w 111"/>
                <a:gd name="T25" fmla="*/ 5 h 156"/>
                <a:gd name="T26" fmla="*/ 45 w 111"/>
                <a:gd name="T27" fmla="*/ 2 h 156"/>
                <a:gd name="T28" fmla="*/ 53 w 111"/>
                <a:gd name="T29" fmla="*/ 0 h 156"/>
                <a:gd name="T30" fmla="*/ 63 w 111"/>
                <a:gd name="T31" fmla="*/ 0 h 156"/>
                <a:gd name="T32" fmla="*/ 73 w 111"/>
                <a:gd name="T33" fmla="*/ 1 h 156"/>
                <a:gd name="T34" fmla="*/ 73 w 111"/>
                <a:gd name="T35" fmla="*/ 1 h 156"/>
                <a:gd name="T36" fmla="*/ 80 w 111"/>
                <a:gd name="T37" fmla="*/ 3 h 156"/>
                <a:gd name="T38" fmla="*/ 85 w 111"/>
                <a:gd name="T39" fmla="*/ 7 h 156"/>
                <a:gd name="T40" fmla="*/ 90 w 111"/>
                <a:gd name="T41" fmla="*/ 12 h 156"/>
                <a:gd name="T42" fmla="*/ 94 w 111"/>
                <a:gd name="T43" fmla="*/ 19 h 156"/>
                <a:gd name="T44" fmla="*/ 99 w 111"/>
                <a:gd name="T45" fmla="*/ 26 h 156"/>
                <a:gd name="T46" fmla="*/ 102 w 111"/>
                <a:gd name="T47" fmla="*/ 36 h 156"/>
                <a:gd name="T48" fmla="*/ 104 w 111"/>
                <a:gd name="T49" fmla="*/ 46 h 156"/>
                <a:gd name="T50" fmla="*/ 107 w 111"/>
                <a:gd name="T51" fmla="*/ 57 h 156"/>
                <a:gd name="T52" fmla="*/ 110 w 111"/>
                <a:gd name="T53" fmla="*/ 79 h 156"/>
                <a:gd name="T54" fmla="*/ 111 w 111"/>
                <a:gd name="T55" fmla="*/ 104 h 156"/>
                <a:gd name="T56" fmla="*/ 111 w 111"/>
                <a:gd name="T57" fmla="*/ 129 h 156"/>
                <a:gd name="T58" fmla="*/ 111 w 111"/>
                <a:gd name="T59" fmla="*/ 153 h 156"/>
                <a:gd name="T60" fmla="*/ 111 w 111"/>
                <a:gd name="T61" fmla="*/ 153 h 156"/>
                <a:gd name="T62" fmla="*/ 96 w 111"/>
                <a:gd name="T63" fmla="*/ 150 h 156"/>
                <a:gd name="T64" fmla="*/ 83 w 111"/>
                <a:gd name="T65" fmla="*/ 149 h 156"/>
                <a:gd name="T66" fmla="*/ 70 w 111"/>
                <a:gd name="T67" fmla="*/ 147 h 156"/>
                <a:gd name="T68" fmla="*/ 56 w 111"/>
                <a:gd name="T69" fmla="*/ 147 h 156"/>
                <a:gd name="T70" fmla="*/ 43 w 111"/>
                <a:gd name="T71" fmla="*/ 149 h 156"/>
                <a:gd name="T72" fmla="*/ 28 w 111"/>
                <a:gd name="T73" fmla="*/ 151 h 156"/>
                <a:gd name="T74" fmla="*/ 0 w 111"/>
                <a:gd name="T75" fmla="*/ 156 h 156"/>
                <a:gd name="T76" fmla="*/ 0 w 111"/>
                <a:gd name="T7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56">
                  <a:moveTo>
                    <a:pt x="0" y="156"/>
                  </a:moveTo>
                  <a:lnTo>
                    <a:pt x="0" y="156"/>
                  </a:lnTo>
                  <a:lnTo>
                    <a:pt x="1" y="122"/>
                  </a:lnTo>
                  <a:lnTo>
                    <a:pt x="2" y="92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8" y="55"/>
                  </a:lnTo>
                  <a:lnTo>
                    <a:pt x="11" y="42"/>
                  </a:lnTo>
                  <a:lnTo>
                    <a:pt x="17" y="29"/>
                  </a:lnTo>
                  <a:lnTo>
                    <a:pt x="21" y="22"/>
                  </a:lnTo>
                  <a:lnTo>
                    <a:pt x="26" y="16"/>
                  </a:lnTo>
                  <a:lnTo>
                    <a:pt x="31" y="10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0" y="3"/>
                  </a:lnTo>
                  <a:lnTo>
                    <a:pt x="85" y="7"/>
                  </a:lnTo>
                  <a:lnTo>
                    <a:pt x="90" y="12"/>
                  </a:lnTo>
                  <a:lnTo>
                    <a:pt x="94" y="19"/>
                  </a:lnTo>
                  <a:lnTo>
                    <a:pt x="99" y="26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7" y="57"/>
                  </a:lnTo>
                  <a:lnTo>
                    <a:pt x="110" y="79"/>
                  </a:lnTo>
                  <a:lnTo>
                    <a:pt x="111" y="104"/>
                  </a:lnTo>
                  <a:lnTo>
                    <a:pt x="111" y="129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96" y="150"/>
                  </a:lnTo>
                  <a:lnTo>
                    <a:pt x="83" y="149"/>
                  </a:lnTo>
                  <a:lnTo>
                    <a:pt x="70" y="147"/>
                  </a:lnTo>
                  <a:lnTo>
                    <a:pt x="56" y="147"/>
                  </a:lnTo>
                  <a:lnTo>
                    <a:pt x="43" y="149"/>
                  </a:lnTo>
                  <a:lnTo>
                    <a:pt x="28" y="151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/>
            <p:cNvSpPr>
              <a:spLocks/>
            </p:cNvSpPr>
            <p:nvPr/>
          </p:nvSpPr>
          <p:spPr bwMode="auto">
            <a:xfrm flipH="1">
              <a:off x="8277873" y="3427283"/>
              <a:ext cx="274657" cy="162244"/>
            </a:xfrm>
            <a:custGeom>
              <a:avLst/>
              <a:gdLst>
                <a:gd name="T0" fmla="*/ 111 w 264"/>
                <a:gd name="T1" fmla="*/ 6 h 182"/>
                <a:gd name="T2" fmla="*/ 111 w 264"/>
                <a:gd name="T3" fmla="*/ 6 h 182"/>
                <a:gd name="T4" fmla="*/ 110 w 264"/>
                <a:gd name="T5" fmla="*/ 33 h 182"/>
                <a:gd name="T6" fmla="*/ 108 w 264"/>
                <a:gd name="T7" fmla="*/ 54 h 182"/>
                <a:gd name="T8" fmla="*/ 105 w 264"/>
                <a:gd name="T9" fmla="*/ 74 h 182"/>
                <a:gd name="T10" fmla="*/ 105 w 264"/>
                <a:gd name="T11" fmla="*/ 74 h 182"/>
                <a:gd name="T12" fmla="*/ 128 w 264"/>
                <a:gd name="T13" fmla="*/ 77 h 182"/>
                <a:gd name="T14" fmla="*/ 151 w 264"/>
                <a:gd name="T15" fmla="*/ 79 h 182"/>
                <a:gd name="T16" fmla="*/ 178 w 264"/>
                <a:gd name="T17" fmla="*/ 85 h 182"/>
                <a:gd name="T18" fmla="*/ 205 w 264"/>
                <a:gd name="T19" fmla="*/ 91 h 182"/>
                <a:gd name="T20" fmla="*/ 219 w 264"/>
                <a:gd name="T21" fmla="*/ 95 h 182"/>
                <a:gd name="T22" fmla="*/ 231 w 264"/>
                <a:gd name="T23" fmla="*/ 100 h 182"/>
                <a:gd name="T24" fmla="*/ 241 w 264"/>
                <a:gd name="T25" fmla="*/ 105 h 182"/>
                <a:gd name="T26" fmla="*/ 250 w 264"/>
                <a:gd name="T27" fmla="*/ 111 h 182"/>
                <a:gd name="T28" fmla="*/ 257 w 264"/>
                <a:gd name="T29" fmla="*/ 117 h 182"/>
                <a:gd name="T30" fmla="*/ 259 w 264"/>
                <a:gd name="T31" fmla="*/ 120 h 182"/>
                <a:gd name="T32" fmla="*/ 261 w 264"/>
                <a:gd name="T33" fmla="*/ 125 h 182"/>
                <a:gd name="T34" fmla="*/ 261 w 264"/>
                <a:gd name="T35" fmla="*/ 125 h 182"/>
                <a:gd name="T36" fmla="*/ 264 w 264"/>
                <a:gd name="T37" fmla="*/ 132 h 182"/>
                <a:gd name="T38" fmla="*/ 264 w 264"/>
                <a:gd name="T39" fmla="*/ 139 h 182"/>
                <a:gd name="T40" fmla="*/ 261 w 264"/>
                <a:gd name="T41" fmla="*/ 146 h 182"/>
                <a:gd name="T42" fmla="*/ 258 w 264"/>
                <a:gd name="T43" fmla="*/ 154 h 182"/>
                <a:gd name="T44" fmla="*/ 252 w 264"/>
                <a:gd name="T45" fmla="*/ 160 h 182"/>
                <a:gd name="T46" fmla="*/ 245 w 264"/>
                <a:gd name="T47" fmla="*/ 166 h 182"/>
                <a:gd name="T48" fmla="*/ 236 w 264"/>
                <a:gd name="T49" fmla="*/ 171 h 182"/>
                <a:gd name="T50" fmla="*/ 224 w 264"/>
                <a:gd name="T51" fmla="*/ 175 h 182"/>
                <a:gd name="T52" fmla="*/ 211 w 264"/>
                <a:gd name="T53" fmla="*/ 179 h 182"/>
                <a:gd name="T54" fmla="*/ 196 w 264"/>
                <a:gd name="T55" fmla="*/ 181 h 182"/>
                <a:gd name="T56" fmla="*/ 179 w 264"/>
                <a:gd name="T57" fmla="*/ 182 h 182"/>
                <a:gd name="T58" fmla="*/ 160 w 264"/>
                <a:gd name="T59" fmla="*/ 182 h 182"/>
                <a:gd name="T60" fmla="*/ 140 w 264"/>
                <a:gd name="T61" fmla="*/ 180 h 182"/>
                <a:gd name="T62" fmla="*/ 118 w 264"/>
                <a:gd name="T63" fmla="*/ 176 h 182"/>
                <a:gd name="T64" fmla="*/ 94 w 264"/>
                <a:gd name="T65" fmla="*/ 171 h 182"/>
                <a:gd name="T66" fmla="*/ 67 w 264"/>
                <a:gd name="T67" fmla="*/ 164 h 182"/>
                <a:gd name="T68" fmla="*/ 67 w 264"/>
                <a:gd name="T69" fmla="*/ 164 h 182"/>
                <a:gd name="T70" fmla="*/ 58 w 264"/>
                <a:gd name="T71" fmla="*/ 160 h 182"/>
                <a:gd name="T72" fmla="*/ 49 w 264"/>
                <a:gd name="T73" fmla="*/ 155 h 182"/>
                <a:gd name="T74" fmla="*/ 41 w 264"/>
                <a:gd name="T75" fmla="*/ 149 h 182"/>
                <a:gd name="T76" fmla="*/ 35 w 264"/>
                <a:gd name="T77" fmla="*/ 142 h 182"/>
                <a:gd name="T78" fmla="*/ 29 w 264"/>
                <a:gd name="T79" fmla="*/ 133 h 182"/>
                <a:gd name="T80" fmla="*/ 24 w 264"/>
                <a:gd name="T81" fmla="*/ 125 h 182"/>
                <a:gd name="T82" fmla="*/ 19 w 264"/>
                <a:gd name="T83" fmla="*/ 115 h 182"/>
                <a:gd name="T84" fmla="*/ 15 w 264"/>
                <a:gd name="T85" fmla="*/ 104 h 182"/>
                <a:gd name="T86" fmla="*/ 11 w 264"/>
                <a:gd name="T87" fmla="*/ 92 h 182"/>
                <a:gd name="T88" fmla="*/ 8 w 264"/>
                <a:gd name="T89" fmla="*/ 81 h 182"/>
                <a:gd name="T90" fmla="*/ 3 w 264"/>
                <a:gd name="T91" fmla="*/ 58 h 182"/>
                <a:gd name="T92" fmla="*/ 1 w 264"/>
                <a:gd name="T93" fmla="*/ 33 h 182"/>
                <a:gd name="T94" fmla="*/ 0 w 264"/>
                <a:gd name="T95" fmla="*/ 9 h 182"/>
                <a:gd name="T96" fmla="*/ 0 w 264"/>
                <a:gd name="T97" fmla="*/ 9 h 182"/>
                <a:gd name="T98" fmla="*/ 28 w 264"/>
                <a:gd name="T99" fmla="*/ 4 h 182"/>
                <a:gd name="T100" fmla="*/ 43 w 264"/>
                <a:gd name="T101" fmla="*/ 2 h 182"/>
                <a:gd name="T102" fmla="*/ 56 w 264"/>
                <a:gd name="T103" fmla="*/ 0 h 182"/>
                <a:gd name="T104" fmla="*/ 70 w 264"/>
                <a:gd name="T105" fmla="*/ 0 h 182"/>
                <a:gd name="T106" fmla="*/ 83 w 264"/>
                <a:gd name="T107" fmla="*/ 2 h 182"/>
                <a:gd name="T108" fmla="*/ 96 w 264"/>
                <a:gd name="T109" fmla="*/ 3 h 182"/>
                <a:gd name="T110" fmla="*/ 111 w 264"/>
                <a:gd name="T111" fmla="*/ 6 h 182"/>
                <a:gd name="T112" fmla="*/ 111 w 264"/>
                <a:gd name="T11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182">
                  <a:moveTo>
                    <a:pt x="111" y="6"/>
                  </a:moveTo>
                  <a:lnTo>
                    <a:pt x="111" y="6"/>
                  </a:lnTo>
                  <a:lnTo>
                    <a:pt x="110" y="33"/>
                  </a:lnTo>
                  <a:lnTo>
                    <a:pt x="108" y="54"/>
                  </a:lnTo>
                  <a:lnTo>
                    <a:pt x="105" y="74"/>
                  </a:lnTo>
                  <a:lnTo>
                    <a:pt x="105" y="74"/>
                  </a:lnTo>
                  <a:lnTo>
                    <a:pt x="128" y="77"/>
                  </a:lnTo>
                  <a:lnTo>
                    <a:pt x="151" y="79"/>
                  </a:lnTo>
                  <a:lnTo>
                    <a:pt x="178" y="85"/>
                  </a:lnTo>
                  <a:lnTo>
                    <a:pt x="205" y="91"/>
                  </a:lnTo>
                  <a:lnTo>
                    <a:pt x="219" y="95"/>
                  </a:lnTo>
                  <a:lnTo>
                    <a:pt x="231" y="100"/>
                  </a:lnTo>
                  <a:lnTo>
                    <a:pt x="241" y="105"/>
                  </a:lnTo>
                  <a:lnTo>
                    <a:pt x="250" y="111"/>
                  </a:lnTo>
                  <a:lnTo>
                    <a:pt x="257" y="117"/>
                  </a:lnTo>
                  <a:lnTo>
                    <a:pt x="259" y="120"/>
                  </a:lnTo>
                  <a:lnTo>
                    <a:pt x="261" y="125"/>
                  </a:lnTo>
                  <a:lnTo>
                    <a:pt x="261" y="125"/>
                  </a:lnTo>
                  <a:lnTo>
                    <a:pt x="264" y="132"/>
                  </a:lnTo>
                  <a:lnTo>
                    <a:pt x="264" y="139"/>
                  </a:lnTo>
                  <a:lnTo>
                    <a:pt x="261" y="146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45" y="166"/>
                  </a:lnTo>
                  <a:lnTo>
                    <a:pt x="236" y="171"/>
                  </a:lnTo>
                  <a:lnTo>
                    <a:pt x="224" y="175"/>
                  </a:lnTo>
                  <a:lnTo>
                    <a:pt x="211" y="179"/>
                  </a:lnTo>
                  <a:lnTo>
                    <a:pt x="196" y="181"/>
                  </a:lnTo>
                  <a:lnTo>
                    <a:pt x="179" y="182"/>
                  </a:lnTo>
                  <a:lnTo>
                    <a:pt x="160" y="182"/>
                  </a:lnTo>
                  <a:lnTo>
                    <a:pt x="140" y="180"/>
                  </a:lnTo>
                  <a:lnTo>
                    <a:pt x="118" y="176"/>
                  </a:lnTo>
                  <a:lnTo>
                    <a:pt x="94" y="171"/>
                  </a:lnTo>
                  <a:lnTo>
                    <a:pt x="67" y="164"/>
                  </a:lnTo>
                  <a:lnTo>
                    <a:pt x="67" y="164"/>
                  </a:lnTo>
                  <a:lnTo>
                    <a:pt x="58" y="160"/>
                  </a:lnTo>
                  <a:lnTo>
                    <a:pt x="49" y="155"/>
                  </a:lnTo>
                  <a:lnTo>
                    <a:pt x="41" y="149"/>
                  </a:lnTo>
                  <a:lnTo>
                    <a:pt x="35" y="142"/>
                  </a:lnTo>
                  <a:lnTo>
                    <a:pt x="29" y="133"/>
                  </a:lnTo>
                  <a:lnTo>
                    <a:pt x="24" y="125"/>
                  </a:lnTo>
                  <a:lnTo>
                    <a:pt x="19" y="115"/>
                  </a:lnTo>
                  <a:lnTo>
                    <a:pt x="15" y="104"/>
                  </a:lnTo>
                  <a:lnTo>
                    <a:pt x="11" y="92"/>
                  </a:lnTo>
                  <a:lnTo>
                    <a:pt x="8" y="81"/>
                  </a:lnTo>
                  <a:lnTo>
                    <a:pt x="3" y="58"/>
                  </a:lnTo>
                  <a:lnTo>
                    <a:pt x="1" y="3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6" y="3"/>
                  </a:lnTo>
                  <a:lnTo>
                    <a:pt x="111" y="6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/>
            <p:cNvSpPr>
              <a:spLocks/>
            </p:cNvSpPr>
            <p:nvPr/>
          </p:nvSpPr>
          <p:spPr bwMode="auto">
            <a:xfrm flipH="1">
              <a:off x="7853403" y="3177676"/>
              <a:ext cx="511861" cy="468012"/>
            </a:xfrm>
            <a:custGeom>
              <a:avLst/>
              <a:gdLst>
                <a:gd name="T0" fmla="*/ 0 w 492"/>
                <a:gd name="T1" fmla="*/ 504 h 527"/>
                <a:gd name="T2" fmla="*/ 0 w 492"/>
                <a:gd name="T3" fmla="*/ 504 h 527"/>
                <a:gd name="T4" fmla="*/ 2 w 492"/>
                <a:gd name="T5" fmla="*/ 511 h 527"/>
                <a:gd name="T6" fmla="*/ 4 w 492"/>
                <a:gd name="T7" fmla="*/ 517 h 527"/>
                <a:gd name="T8" fmla="*/ 7 w 492"/>
                <a:gd name="T9" fmla="*/ 521 h 527"/>
                <a:gd name="T10" fmla="*/ 12 w 492"/>
                <a:gd name="T11" fmla="*/ 525 h 527"/>
                <a:gd name="T12" fmla="*/ 17 w 492"/>
                <a:gd name="T13" fmla="*/ 527 h 527"/>
                <a:gd name="T14" fmla="*/ 24 w 492"/>
                <a:gd name="T15" fmla="*/ 527 h 527"/>
                <a:gd name="T16" fmla="*/ 31 w 492"/>
                <a:gd name="T17" fmla="*/ 526 h 527"/>
                <a:gd name="T18" fmla="*/ 39 w 492"/>
                <a:gd name="T19" fmla="*/ 523 h 527"/>
                <a:gd name="T20" fmla="*/ 454 w 492"/>
                <a:gd name="T21" fmla="*/ 332 h 527"/>
                <a:gd name="T22" fmla="*/ 454 w 492"/>
                <a:gd name="T23" fmla="*/ 332 h 527"/>
                <a:gd name="T24" fmla="*/ 462 w 492"/>
                <a:gd name="T25" fmla="*/ 328 h 527"/>
                <a:gd name="T26" fmla="*/ 469 w 492"/>
                <a:gd name="T27" fmla="*/ 323 h 527"/>
                <a:gd name="T28" fmla="*/ 475 w 492"/>
                <a:gd name="T29" fmla="*/ 316 h 527"/>
                <a:gd name="T30" fmla="*/ 481 w 492"/>
                <a:gd name="T31" fmla="*/ 310 h 527"/>
                <a:gd name="T32" fmla="*/ 486 w 492"/>
                <a:gd name="T33" fmla="*/ 302 h 527"/>
                <a:gd name="T34" fmla="*/ 490 w 492"/>
                <a:gd name="T35" fmla="*/ 294 h 527"/>
                <a:gd name="T36" fmla="*/ 492 w 492"/>
                <a:gd name="T37" fmla="*/ 286 h 527"/>
                <a:gd name="T38" fmla="*/ 492 w 492"/>
                <a:gd name="T39" fmla="*/ 278 h 527"/>
                <a:gd name="T40" fmla="*/ 492 w 492"/>
                <a:gd name="T41" fmla="*/ 23 h 527"/>
                <a:gd name="T42" fmla="*/ 492 w 492"/>
                <a:gd name="T43" fmla="*/ 23 h 527"/>
                <a:gd name="T44" fmla="*/ 492 w 492"/>
                <a:gd name="T45" fmla="*/ 16 h 527"/>
                <a:gd name="T46" fmla="*/ 490 w 492"/>
                <a:gd name="T47" fmla="*/ 10 h 527"/>
                <a:gd name="T48" fmla="*/ 486 w 492"/>
                <a:gd name="T49" fmla="*/ 5 h 527"/>
                <a:gd name="T50" fmla="*/ 481 w 492"/>
                <a:gd name="T51" fmla="*/ 2 h 527"/>
                <a:gd name="T52" fmla="*/ 475 w 492"/>
                <a:gd name="T53" fmla="*/ 0 h 527"/>
                <a:gd name="T54" fmla="*/ 469 w 492"/>
                <a:gd name="T55" fmla="*/ 0 h 527"/>
                <a:gd name="T56" fmla="*/ 462 w 492"/>
                <a:gd name="T57" fmla="*/ 1 h 527"/>
                <a:gd name="T58" fmla="*/ 454 w 492"/>
                <a:gd name="T59" fmla="*/ 3 h 527"/>
                <a:gd name="T60" fmla="*/ 39 w 492"/>
                <a:gd name="T61" fmla="*/ 194 h 527"/>
                <a:gd name="T62" fmla="*/ 39 w 492"/>
                <a:gd name="T63" fmla="*/ 194 h 527"/>
                <a:gd name="T64" fmla="*/ 31 w 492"/>
                <a:gd name="T65" fmla="*/ 199 h 527"/>
                <a:gd name="T66" fmla="*/ 24 w 492"/>
                <a:gd name="T67" fmla="*/ 204 h 527"/>
                <a:gd name="T68" fmla="*/ 17 w 492"/>
                <a:gd name="T69" fmla="*/ 210 h 527"/>
                <a:gd name="T70" fmla="*/ 12 w 492"/>
                <a:gd name="T71" fmla="*/ 217 h 527"/>
                <a:gd name="T72" fmla="*/ 7 w 492"/>
                <a:gd name="T73" fmla="*/ 224 h 527"/>
                <a:gd name="T74" fmla="*/ 4 w 492"/>
                <a:gd name="T75" fmla="*/ 233 h 527"/>
                <a:gd name="T76" fmla="*/ 2 w 492"/>
                <a:gd name="T77" fmla="*/ 241 h 527"/>
                <a:gd name="T78" fmla="*/ 0 w 492"/>
                <a:gd name="T79" fmla="*/ 248 h 527"/>
                <a:gd name="T80" fmla="*/ 0 w 492"/>
                <a:gd name="T81" fmla="*/ 5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2" h="527">
                  <a:moveTo>
                    <a:pt x="0" y="504"/>
                  </a:moveTo>
                  <a:lnTo>
                    <a:pt x="0" y="504"/>
                  </a:lnTo>
                  <a:lnTo>
                    <a:pt x="2" y="511"/>
                  </a:lnTo>
                  <a:lnTo>
                    <a:pt x="4" y="517"/>
                  </a:lnTo>
                  <a:lnTo>
                    <a:pt x="7" y="521"/>
                  </a:lnTo>
                  <a:lnTo>
                    <a:pt x="12" y="525"/>
                  </a:lnTo>
                  <a:lnTo>
                    <a:pt x="17" y="527"/>
                  </a:lnTo>
                  <a:lnTo>
                    <a:pt x="24" y="527"/>
                  </a:lnTo>
                  <a:lnTo>
                    <a:pt x="31" y="526"/>
                  </a:lnTo>
                  <a:lnTo>
                    <a:pt x="39" y="523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62" y="328"/>
                  </a:lnTo>
                  <a:lnTo>
                    <a:pt x="469" y="323"/>
                  </a:lnTo>
                  <a:lnTo>
                    <a:pt x="475" y="316"/>
                  </a:lnTo>
                  <a:lnTo>
                    <a:pt x="481" y="310"/>
                  </a:lnTo>
                  <a:lnTo>
                    <a:pt x="486" y="302"/>
                  </a:lnTo>
                  <a:lnTo>
                    <a:pt x="490" y="294"/>
                  </a:lnTo>
                  <a:lnTo>
                    <a:pt x="492" y="286"/>
                  </a:lnTo>
                  <a:lnTo>
                    <a:pt x="492" y="278"/>
                  </a:lnTo>
                  <a:lnTo>
                    <a:pt x="492" y="23"/>
                  </a:lnTo>
                  <a:lnTo>
                    <a:pt x="492" y="23"/>
                  </a:lnTo>
                  <a:lnTo>
                    <a:pt x="492" y="16"/>
                  </a:lnTo>
                  <a:lnTo>
                    <a:pt x="490" y="10"/>
                  </a:lnTo>
                  <a:lnTo>
                    <a:pt x="486" y="5"/>
                  </a:lnTo>
                  <a:lnTo>
                    <a:pt x="481" y="2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1"/>
                  </a:lnTo>
                  <a:lnTo>
                    <a:pt x="454" y="3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1" y="199"/>
                  </a:lnTo>
                  <a:lnTo>
                    <a:pt x="24" y="204"/>
                  </a:lnTo>
                  <a:lnTo>
                    <a:pt x="17" y="210"/>
                  </a:lnTo>
                  <a:lnTo>
                    <a:pt x="12" y="217"/>
                  </a:lnTo>
                  <a:lnTo>
                    <a:pt x="7" y="224"/>
                  </a:lnTo>
                  <a:lnTo>
                    <a:pt x="4" y="233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/>
            <p:cNvSpPr>
              <a:spLocks/>
            </p:cNvSpPr>
            <p:nvPr/>
          </p:nvSpPr>
          <p:spPr bwMode="auto">
            <a:xfrm flipH="1">
              <a:off x="7840919" y="3177676"/>
              <a:ext cx="511861" cy="474252"/>
            </a:xfrm>
            <a:custGeom>
              <a:avLst/>
              <a:gdLst>
                <a:gd name="T0" fmla="*/ 453 w 491"/>
                <a:gd name="T1" fmla="*/ 4 h 527"/>
                <a:gd name="T2" fmla="*/ 461 w 491"/>
                <a:gd name="T3" fmla="*/ 1 h 527"/>
                <a:gd name="T4" fmla="*/ 474 w 491"/>
                <a:gd name="T5" fmla="*/ 0 h 527"/>
                <a:gd name="T6" fmla="*/ 484 w 491"/>
                <a:gd name="T7" fmla="*/ 6 h 527"/>
                <a:gd name="T8" fmla="*/ 490 w 491"/>
                <a:gd name="T9" fmla="*/ 16 h 527"/>
                <a:gd name="T10" fmla="*/ 491 w 491"/>
                <a:gd name="T11" fmla="*/ 279 h 527"/>
                <a:gd name="T12" fmla="*/ 490 w 491"/>
                <a:gd name="T13" fmla="*/ 286 h 527"/>
                <a:gd name="T14" fmla="*/ 484 w 491"/>
                <a:gd name="T15" fmla="*/ 303 h 527"/>
                <a:gd name="T16" fmla="*/ 474 w 491"/>
                <a:gd name="T17" fmla="*/ 317 h 527"/>
                <a:gd name="T18" fmla="*/ 461 w 491"/>
                <a:gd name="T19" fmla="*/ 328 h 527"/>
                <a:gd name="T20" fmla="*/ 360 w 491"/>
                <a:gd name="T21" fmla="*/ 376 h 527"/>
                <a:gd name="T22" fmla="*/ 354 w 491"/>
                <a:gd name="T23" fmla="*/ 368 h 527"/>
                <a:gd name="T24" fmla="*/ 340 w 491"/>
                <a:gd name="T25" fmla="*/ 358 h 527"/>
                <a:gd name="T26" fmla="*/ 313 w 491"/>
                <a:gd name="T27" fmla="*/ 344 h 527"/>
                <a:gd name="T28" fmla="*/ 289 w 491"/>
                <a:gd name="T29" fmla="*/ 332 h 527"/>
                <a:gd name="T30" fmla="*/ 280 w 491"/>
                <a:gd name="T31" fmla="*/ 322 h 527"/>
                <a:gd name="T32" fmla="*/ 279 w 491"/>
                <a:gd name="T33" fmla="*/ 309 h 527"/>
                <a:gd name="T34" fmla="*/ 289 w 491"/>
                <a:gd name="T35" fmla="*/ 292 h 527"/>
                <a:gd name="T36" fmla="*/ 299 w 491"/>
                <a:gd name="T37" fmla="*/ 282 h 527"/>
                <a:gd name="T38" fmla="*/ 272 w 491"/>
                <a:gd name="T39" fmla="*/ 281 h 527"/>
                <a:gd name="T40" fmla="*/ 257 w 491"/>
                <a:gd name="T41" fmla="*/ 284 h 527"/>
                <a:gd name="T42" fmla="*/ 244 w 491"/>
                <a:gd name="T43" fmla="*/ 290 h 527"/>
                <a:gd name="T44" fmla="*/ 229 w 491"/>
                <a:gd name="T45" fmla="*/ 300 h 527"/>
                <a:gd name="T46" fmla="*/ 214 w 491"/>
                <a:gd name="T47" fmla="*/ 321 h 527"/>
                <a:gd name="T48" fmla="*/ 204 w 491"/>
                <a:gd name="T49" fmla="*/ 347 h 527"/>
                <a:gd name="T50" fmla="*/ 196 w 491"/>
                <a:gd name="T51" fmla="*/ 392 h 527"/>
                <a:gd name="T52" fmla="*/ 186 w 491"/>
                <a:gd name="T53" fmla="*/ 456 h 527"/>
                <a:gd name="T54" fmla="*/ 38 w 491"/>
                <a:gd name="T55" fmla="*/ 523 h 527"/>
                <a:gd name="T56" fmla="*/ 27 w 491"/>
                <a:gd name="T57" fmla="*/ 527 h 527"/>
                <a:gd name="T58" fmla="*/ 21 w 491"/>
                <a:gd name="T59" fmla="*/ 527 h 527"/>
                <a:gd name="T60" fmla="*/ 11 w 491"/>
                <a:gd name="T61" fmla="*/ 525 h 527"/>
                <a:gd name="T62" fmla="*/ 4 w 491"/>
                <a:gd name="T63" fmla="*/ 520 h 527"/>
                <a:gd name="T64" fmla="*/ 0 w 491"/>
                <a:gd name="T65" fmla="*/ 510 h 527"/>
                <a:gd name="T66" fmla="*/ 0 w 491"/>
                <a:gd name="T67" fmla="*/ 249 h 527"/>
                <a:gd name="T68" fmla="*/ 1 w 491"/>
                <a:gd name="T69" fmla="*/ 241 h 527"/>
                <a:gd name="T70" fmla="*/ 6 w 491"/>
                <a:gd name="T71" fmla="*/ 225 h 527"/>
                <a:gd name="T72" fmla="*/ 17 w 491"/>
                <a:gd name="T73" fmla="*/ 211 h 527"/>
                <a:gd name="T74" fmla="*/ 30 w 491"/>
                <a:gd name="T75" fmla="*/ 199 h 527"/>
                <a:gd name="T76" fmla="*/ 38 w 491"/>
                <a:gd name="T77" fmla="*/ 19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38" y="195"/>
                  </a:moveTo>
                  <a:lnTo>
                    <a:pt x="453" y="4"/>
                  </a:lnTo>
                  <a:lnTo>
                    <a:pt x="453" y="4"/>
                  </a:lnTo>
                  <a:lnTo>
                    <a:pt x="461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0" y="2"/>
                  </a:lnTo>
                  <a:lnTo>
                    <a:pt x="484" y="6"/>
                  </a:lnTo>
                  <a:lnTo>
                    <a:pt x="488" y="10"/>
                  </a:lnTo>
                  <a:lnTo>
                    <a:pt x="490" y="16"/>
                  </a:lnTo>
                  <a:lnTo>
                    <a:pt x="491" y="23"/>
                  </a:lnTo>
                  <a:lnTo>
                    <a:pt x="491" y="279"/>
                  </a:lnTo>
                  <a:lnTo>
                    <a:pt x="491" y="279"/>
                  </a:lnTo>
                  <a:lnTo>
                    <a:pt x="490" y="286"/>
                  </a:lnTo>
                  <a:lnTo>
                    <a:pt x="488" y="294"/>
                  </a:lnTo>
                  <a:lnTo>
                    <a:pt x="484" y="303"/>
                  </a:lnTo>
                  <a:lnTo>
                    <a:pt x="480" y="310"/>
                  </a:lnTo>
                  <a:lnTo>
                    <a:pt x="474" y="317"/>
                  </a:lnTo>
                  <a:lnTo>
                    <a:pt x="467" y="323"/>
                  </a:lnTo>
                  <a:lnTo>
                    <a:pt x="461" y="328"/>
                  </a:lnTo>
                  <a:lnTo>
                    <a:pt x="453" y="333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4" y="368"/>
                  </a:lnTo>
                  <a:lnTo>
                    <a:pt x="347" y="363"/>
                  </a:lnTo>
                  <a:lnTo>
                    <a:pt x="340" y="358"/>
                  </a:lnTo>
                  <a:lnTo>
                    <a:pt x="331" y="352"/>
                  </a:lnTo>
                  <a:lnTo>
                    <a:pt x="313" y="344"/>
                  </a:lnTo>
                  <a:lnTo>
                    <a:pt x="297" y="336"/>
                  </a:lnTo>
                  <a:lnTo>
                    <a:pt x="289" y="332"/>
                  </a:lnTo>
                  <a:lnTo>
                    <a:pt x="285" y="327"/>
                  </a:lnTo>
                  <a:lnTo>
                    <a:pt x="280" y="322"/>
                  </a:lnTo>
                  <a:lnTo>
                    <a:pt x="279" y="317"/>
                  </a:lnTo>
                  <a:lnTo>
                    <a:pt x="279" y="309"/>
                  </a:lnTo>
                  <a:lnTo>
                    <a:pt x="282" y="301"/>
                  </a:lnTo>
                  <a:lnTo>
                    <a:pt x="289" y="292"/>
                  </a:lnTo>
                  <a:lnTo>
                    <a:pt x="299" y="282"/>
                  </a:lnTo>
                  <a:lnTo>
                    <a:pt x="299" y="282"/>
                  </a:lnTo>
                  <a:lnTo>
                    <a:pt x="280" y="281"/>
                  </a:lnTo>
                  <a:lnTo>
                    <a:pt x="272" y="281"/>
                  </a:lnTo>
                  <a:lnTo>
                    <a:pt x="264" y="282"/>
                  </a:lnTo>
                  <a:lnTo>
                    <a:pt x="257" y="284"/>
                  </a:lnTo>
                  <a:lnTo>
                    <a:pt x="250" y="286"/>
                  </a:lnTo>
                  <a:lnTo>
                    <a:pt x="244" y="290"/>
                  </a:lnTo>
                  <a:lnTo>
                    <a:pt x="239" y="293"/>
                  </a:lnTo>
                  <a:lnTo>
                    <a:pt x="229" y="300"/>
                  </a:lnTo>
                  <a:lnTo>
                    <a:pt x="221" y="310"/>
                  </a:lnTo>
                  <a:lnTo>
                    <a:pt x="214" y="321"/>
                  </a:lnTo>
                  <a:lnTo>
                    <a:pt x="208" y="333"/>
                  </a:lnTo>
                  <a:lnTo>
                    <a:pt x="204" y="347"/>
                  </a:lnTo>
                  <a:lnTo>
                    <a:pt x="200" y="361"/>
                  </a:lnTo>
                  <a:lnTo>
                    <a:pt x="196" y="392"/>
                  </a:lnTo>
                  <a:lnTo>
                    <a:pt x="192" y="423"/>
                  </a:lnTo>
                  <a:lnTo>
                    <a:pt x="186" y="456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25"/>
                  </a:lnTo>
                  <a:lnTo>
                    <a:pt x="27" y="527"/>
                  </a:lnTo>
                  <a:lnTo>
                    <a:pt x="27" y="527"/>
                  </a:lnTo>
                  <a:lnTo>
                    <a:pt x="21" y="527"/>
                  </a:lnTo>
                  <a:lnTo>
                    <a:pt x="17" y="527"/>
                  </a:lnTo>
                  <a:lnTo>
                    <a:pt x="11" y="525"/>
                  </a:lnTo>
                  <a:lnTo>
                    <a:pt x="8" y="523"/>
                  </a:lnTo>
                  <a:lnTo>
                    <a:pt x="4" y="520"/>
                  </a:lnTo>
                  <a:lnTo>
                    <a:pt x="2" y="515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" y="241"/>
                  </a:lnTo>
                  <a:lnTo>
                    <a:pt x="3" y="233"/>
                  </a:lnTo>
                  <a:lnTo>
                    <a:pt x="6" y="225"/>
                  </a:lnTo>
                  <a:lnTo>
                    <a:pt x="11" y="217"/>
                  </a:lnTo>
                  <a:lnTo>
                    <a:pt x="17" y="211"/>
                  </a:lnTo>
                  <a:lnTo>
                    <a:pt x="23" y="204"/>
                  </a:lnTo>
                  <a:lnTo>
                    <a:pt x="30" y="199"/>
                  </a:lnTo>
                  <a:lnTo>
                    <a:pt x="38" y="195"/>
                  </a:lnTo>
                  <a:lnTo>
                    <a:pt x="38" y="19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/>
            <p:cNvSpPr>
              <a:spLocks/>
            </p:cNvSpPr>
            <p:nvPr/>
          </p:nvSpPr>
          <p:spPr bwMode="auto">
            <a:xfrm flipH="1">
              <a:off x="7978247" y="3433523"/>
              <a:ext cx="181024" cy="156004"/>
            </a:xfrm>
            <a:custGeom>
              <a:avLst/>
              <a:gdLst>
                <a:gd name="T0" fmla="*/ 113 w 174"/>
                <a:gd name="T1" fmla="*/ 1 h 175"/>
                <a:gd name="T2" fmla="*/ 113 w 174"/>
                <a:gd name="T3" fmla="*/ 1 h 175"/>
                <a:gd name="T4" fmla="*/ 103 w 174"/>
                <a:gd name="T5" fmla="*/ 11 h 175"/>
                <a:gd name="T6" fmla="*/ 96 w 174"/>
                <a:gd name="T7" fmla="*/ 20 h 175"/>
                <a:gd name="T8" fmla="*/ 93 w 174"/>
                <a:gd name="T9" fmla="*/ 28 h 175"/>
                <a:gd name="T10" fmla="*/ 93 w 174"/>
                <a:gd name="T11" fmla="*/ 36 h 175"/>
                <a:gd name="T12" fmla="*/ 94 w 174"/>
                <a:gd name="T13" fmla="*/ 41 h 175"/>
                <a:gd name="T14" fmla="*/ 99 w 174"/>
                <a:gd name="T15" fmla="*/ 46 h 175"/>
                <a:gd name="T16" fmla="*/ 103 w 174"/>
                <a:gd name="T17" fmla="*/ 51 h 175"/>
                <a:gd name="T18" fmla="*/ 111 w 174"/>
                <a:gd name="T19" fmla="*/ 55 h 175"/>
                <a:gd name="T20" fmla="*/ 127 w 174"/>
                <a:gd name="T21" fmla="*/ 63 h 175"/>
                <a:gd name="T22" fmla="*/ 145 w 174"/>
                <a:gd name="T23" fmla="*/ 71 h 175"/>
                <a:gd name="T24" fmla="*/ 154 w 174"/>
                <a:gd name="T25" fmla="*/ 77 h 175"/>
                <a:gd name="T26" fmla="*/ 161 w 174"/>
                <a:gd name="T27" fmla="*/ 82 h 175"/>
                <a:gd name="T28" fmla="*/ 168 w 174"/>
                <a:gd name="T29" fmla="*/ 87 h 175"/>
                <a:gd name="T30" fmla="*/ 174 w 174"/>
                <a:gd name="T31" fmla="*/ 95 h 175"/>
                <a:gd name="T32" fmla="*/ 0 w 174"/>
                <a:gd name="T33" fmla="*/ 175 h 175"/>
                <a:gd name="T34" fmla="*/ 0 w 174"/>
                <a:gd name="T35" fmla="*/ 175 h 175"/>
                <a:gd name="T36" fmla="*/ 6 w 174"/>
                <a:gd name="T37" fmla="*/ 142 h 175"/>
                <a:gd name="T38" fmla="*/ 10 w 174"/>
                <a:gd name="T39" fmla="*/ 111 h 175"/>
                <a:gd name="T40" fmla="*/ 14 w 174"/>
                <a:gd name="T41" fmla="*/ 80 h 175"/>
                <a:gd name="T42" fmla="*/ 18 w 174"/>
                <a:gd name="T43" fmla="*/ 66 h 175"/>
                <a:gd name="T44" fmla="*/ 22 w 174"/>
                <a:gd name="T45" fmla="*/ 52 h 175"/>
                <a:gd name="T46" fmla="*/ 28 w 174"/>
                <a:gd name="T47" fmla="*/ 40 h 175"/>
                <a:gd name="T48" fmla="*/ 35 w 174"/>
                <a:gd name="T49" fmla="*/ 29 h 175"/>
                <a:gd name="T50" fmla="*/ 43 w 174"/>
                <a:gd name="T51" fmla="*/ 19 h 175"/>
                <a:gd name="T52" fmla="*/ 53 w 174"/>
                <a:gd name="T53" fmla="*/ 12 h 175"/>
                <a:gd name="T54" fmla="*/ 58 w 174"/>
                <a:gd name="T55" fmla="*/ 9 h 175"/>
                <a:gd name="T56" fmla="*/ 64 w 174"/>
                <a:gd name="T57" fmla="*/ 5 h 175"/>
                <a:gd name="T58" fmla="*/ 71 w 174"/>
                <a:gd name="T59" fmla="*/ 3 h 175"/>
                <a:gd name="T60" fmla="*/ 78 w 174"/>
                <a:gd name="T61" fmla="*/ 1 h 175"/>
                <a:gd name="T62" fmla="*/ 86 w 174"/>
                <a:gd name="T63" fmla="*/ 0 h 175"/>
                <a:gd name="T64" fmla="*/ 94 w 174"/>
                <a:gd name="T65" fmla="*/ 0 h 175"/>
                <a:gd name="T66" fmla="*/ 113 w 174"/>
                <a:gd name="T67" fmla="*/ 1 h 175"/>
                <a:gd name="T68" fmla="*/ 113 w 174"/>
                <a:gd name="T69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75">
                  <a:moveTo>
                    <a:pt x="113" y="1"/>
                  </a:moveTo>
                  <a:lnTo>
                    <a:pt x="113" y="1"/>
                  </a:lnTo>
                  <a:lnTo>
                    <a:pt x="103" y="11"/>
                  </a:lnTo>
                  <a:lnTo>
                    <a:pt x="96" y="20"/>
                  </a:lnTo>
                  <a:lnTo>
                    <a:pt x="93" y="28"/>
                  </a:lnTo>
                  <a:lnTo>
                    <a:pt x="93" y="36"/>
                  </a:lnTo>
                  <a:lnTo>
                    <a:pt x="94" y="41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11" y="55"/>
                  </a:lnTo>
                  <a:lnTo>
                    <a:pt x="127" y="63"/>
                  </a:lnTo>
                  <a:lnTo>
                    <a:pt x="145" y="71"/>
                  </a:lnTo>
                  <a:lnTo>
                    <a:pt x="154" y="77"/>
                  </a:lnTo>
                  <a:lnTo>
                    <a:pt x="161" y="82"/>
                  </a:lnTo>
                  <a:lnTo>
                    <a:pt x="168" y="87"/>
                  </a:lnTo>
                  <a:lnTo>
                    <a:pt x="174" y="9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6" y="142"/>
                  </a:lnTo>
                  <a:lnTo>
                    <a:pt x="10" y="111"/>
                  </a:lnTo>
                  <a:lnTo>
                    <a:pt x="14" y="80"/>
                  </a:lnTo>
                  <a:lnTo>
                    <a:pt x="18" y="66"/>
                  </a:lnTo>
                  <a:lnTo>
                    <a:pt x="22" y="52"/>
                  </a:lnTo>
                  <a:lnTo>
                    <a:pt x="28" y="40"/>
                  </a:lnTo>
                  <a:lnTo>
                    <a:pt x="35" y="29"/>
                  </a:lnTo>
                  <a:lnTo>
                    <a:pt x="43" y="19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4" y="5"/>
                  </a:lnTo>
                  <a:lnTo>
                    <a:pt x="71" y="3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/>
            <p:cNvSpPr>
              <a:spLocks/>
            </p:cNvSpPr>
            <p:nvPr/>
          </p:nvSpPr>
          <p:spPr bwMode="auto">
            <a:xfrm flipH="1">
              <a:off x="7897098" y="3595767"/>
              <a:ext cx="368290" cy="137284"/>
            </a:xfrm>
            <a:custGeom>
              <a:avLst/>
              <a:gdLst>
                <a:gd name="T0" fmla="*/ 170 w 358"/>
                <a:gd name="T1" fmla="*/ 150 h 150"/>
                <a:gd name="T2" fmla="*/ 0 w 358"/>
                <a:gd name="T3" fmla="*/ 81 h 150"/>
                <a:gd name="T4" fmla="*/ 189 w 358"/>
                <a:gd name="T5" fmla="*/ 0 h 150"/>
                <a:gd name="T6" fmla="*/ 358 w 358"/>
                <a:gd name="T7" fmla="*/ 63 h 150"/>
                <a:gd name="T8" fmla="*/ 170 w 35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0">
                  <a:moveTo>
                    <a:pt x="170" y="150"/>
                  </a:moveTo>
                  <a:lnTo>
                    <a:pt x="0" y="81"/>
                  </a:lnTo>
                  <a:lnTo>
                    <a:pt x="189" y="0"/>
                  </a:lnTo>
                  <a:lnTo>
                    <a:pt x="358" y="63"/>
                  </a:lnTo>
                  <a:lnTo>
                    <a:pt x="170" y="15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/>
            <p:cNvSpPr>
              <a:spLocks noEditPoints="1"/>
            </p:cNvSpPr>
            <p:nvPr/>
          </p:nvSpPr>
          <p:spPr bwMode="auto">
            <a:xfrm flipH="1">
              <a:off x="7897098" y="3402322"/>
              <a:ext cx="224719" cy="330728"/>
            </a:xfrm>
            <a:custGeom>
              <a:avLst/>
              <a:gdLst>
                <a:gd name="T0" fmla="*/ 0 w 215"/>
                <a:gd name="T1" fmla="*/ 41 h 371"/>
                <a:gd name="T2" fmla="*/ 105 w 215"/>
                <a:gd name="T3" fmla="*/ 0 h 371"/>
                <a:gd name="T4" fmla="*/ 215 w 215"/>
                <a:gd name="T5" fmla="*/ 284 h 371"/>
                <a:gd name="T6" fmla="*/ 27 w 215"/>
                <a:gd name="T7" fmla="*/ 371 h 371"/>
                <a:gd name="T8" fmla="*/ 0 w 215"/>
                <a:gd name="T9" fmla="*/ 41 h 371"/>
                <a:gd name="T10" fmla="*/ 71 w 215"/>
                <a:gd name="T11" fmla="*/ 101 h 371"/>
                <a:gd name="T12" fmla="*/ 71 w 215"/>
                <a:gd name="T13" fmla="*/ 101 h 371"/>
                <a:gd name="T14" fmla="*/ 76 w 215"/>
                <a:gd name="T15" fmla="*/ 101 h 371"/>
                <a:gd name="T16" fmla="*/ 82 w 215"/>
                <a:gd name="T17" fmla="*/ 99 h 371"/>
                <a:gd name="T18" fmla="*/ 86 w 215"/>
                <a:gd name="T19" fmla="*/ 97 h 371"/>
                <a:gd name="T20" fmla="*/ 91 w 215"/>
                <a:gd name="T21" fmla="*/ 93 h 371"/>
                <a:gd name="T22" fmla="*/ 93 w 215"/>
                <a:gd name="T23" fmla="*/ 90 h 371"/>
                <a:gd name="T24" fmla="*/ 96 w 215"/>
                <a:gd name="T25" fmla="*/ 85 h 371"/>
                <a:gd name="T26" fmla="*/ 98 w 215"/>
                <a:gd name="T27" fmla="*/ 80 h 371"/>
                <a:gd name="T28" fmla="*/ 99 w 215"/>
                <a:gd name="T29" fmla="*/ 75 h 371"/>
                <a:gd name="T30" fmla="*/ 99 w 215"/>
                <a:gd name="T31" fmla="*/ 75 h 371"/>
                <a:gd name="T32" fmla="*/ 98 w 215"/>
                <a:gd name="T33" fmla="*/ 70 h 371"/>
                <a:gd name="T34" fmla="*/ 96 w 215"/>
                <a:gd name="T35" fmla="*/ 64 h 371"/>
                <a:gd name="T36" fmla="*/ 93 w 215"/>
                <a:gd name="T37" fmla="*/ 60 h 371"/>
                <a:gd name="T38" fmla="*/ 91 w 215"/>
                <a:gd name="T39" fmla="*/ 57 h 371"/>
                <a:gd name="T40" fmla="*/ 86 w 215"/>
                <a:gd name="T41" fmla="*/ 53 h 371"/>
                <a:gd name="T42" fmla="*/ 82 w 215"/>
                <a:gd name="T43" fmla="*/ 50 h 371"/>
                <a:gd name="T44" fmla="*/ 76 w 215"/>
                <a:gd name="T45" fmla="*/ 49 h 371"/>
                <a:gd name="T46" fmla="*/ 71 w 215"/>
                <a:gd name="T47" fmla="*/ 48 h 371"/>
                <a:gd name="T48" fmla="*/ 71 w 215"/>
                <a:gd name="T49" fmla="*/ 48 h 371"/>
                <a:gd name="T50" fmla="*/ 65 w 215"/>
                <a:gd name="T51" fmla="*/ 49 h 371"/>
                <a:gd name="T52" fmla="*/ 60 w 215"/>
                <a:gd name="T53" fmla="*/ 50 h 371"/>
                <a:gd name="T54" fmla="*/ 56 w 215"/>
                <a:gd name="T55" fmla="*/ 53 h 371"/>
                <a:gd name="T56" fmla="*/ 52 w 215"/>
                <a:gd name="T57" fmla="*/ 57 h 371"/>
                <a:gd name="T58" fmla="*/ 48 w 215"/>
                <a:gd name="T59" fmla="*/ 60 h 371"/>
                <a:gd name="T60" fmla="*/ 46 w 215"/>
                <a:gd name="T61" fmla="*/ 64 h 371"/>
                <a:gd name="T62" fmla="*/ 44 w 215"/>
                <a:gd name="T63" fmla="*/ 70 h 371"/>
                <a:gd name="T64" fmla="*/ 44 w 215"/>
                <a:gd name="T65" fmla="*/ 75 h 371"/>
                <a:gd name="T66" fmla="*/ 44 w 215"/>
                <a:gd name="T67" fmla="*/ 75 h 371"/>
                <a:gd name="T68" fmla="*/ 44 w 215"/>
                <a:gd name="T69" fmla="*/ 80 h 371"/>
                <a:gd name="T70" fmla="*/ 46 w 215"/>
                <a:gd name="T71" fmla="*/ 85 h 371"/>
                <a:gd name="T72" fmla="*/ 48 w 215"/>
                <a:gd name="T73" fmla="*/ 90 h 371"/>
                <a:gd name="T74" fmla="*/ 52 w 215"/>
                <a:gd name="T75" fmla="*/ 93 h 371"/>
                <a:gd name="T76" fmla="*/ 56 w 215"/>
                <a:gd name="T77" fmla="*/ 97 h 371"/>
                <a:gd name="T78" fmla="*/ 60 w 215"/>
                <a:gd name="T79" fmla="*/ 99 h 371"/>
                <a:gd name="T80" fmla="*/ 65 w 215"/>
                <a:gd name="T81" fmla="*/ 101 h 371"/>
                <a:gd name="T82" fmla="*/ 71 w 215"/>
                <a:gd name="T83" fmla="*/ 101 h 371"/>
                <a:gd name="T84" fmla="*/ 71 w 215"/>
                <a:gd name="T85" fmla="*/ 10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371">
                  <a:moveTo>
                    <a:pt x="0" y="41"/>
                  </a:moveTo>
                  <a:lnTo>
                    <a:pt x="105" y="0"/>
                  </a:lnTo>
                  <a:lnTo>
                    <a:pt x="215" y="284"/>
                  </a:lnTo>
                  <a:lnTo>
                    <a:pt x="27" y="371"/>
                  </a:lnTo>
                  <a:lnTo>
                    <a:pt x="0" y="41"/>
                  </a:lnTo>
                  <a:close/>
                  <a:moveTo>
                    <a:pt x="71" y="101"/>
                  </a:moveTo>
                  <a:lnTo>
                    <a:pt x="71" y="101"/>
                  </a:lnTo>
                  <a:lnTo>
                    <a:pt x="76" y="101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91" y="93"/>
                  </a:lnTo>
                  <a:lnTo>
                    <a:pt x="93" y="90"/>
                  </a:lnTo>
                  <a:lnTo>
                    <a:pt x="96" y="85"/>
                  </a:lnTo>
                  <a:lnTo>
                    <a:pt x="98" y="80"/>
                  </a:lnTo>
                  <a:lnTo>
                    <a:pt x="99" y="75"/>
                  </a:lnTo>
                  <a:lnTo>
                    <a:pt x="99" y="75"/>
                  </a:lnTo>
                  <a:lnTo>
                    <a:pt x="98" y="70"/>
                  </a:lnTo>
                  <a:lnTo>
                    <a:pt x="96" y="64"/>
                  </a:lnTo>
                  <a:lnTo>
                    <a:pt x="93" y="60"/>
                  </a:lnTo>
                  <a:lnTo>
                    <a:pt x="91" y="57"/>
                  </a:lnTo>
                  <a:lnTo>
                    <a:pt x="86" y="53"/>
                  </a:lnTo>
                  <a:lnTo>
                    <a:pt x="82" y="50"/>
                  </a:lnTo>
                  <a:lnTo>
                    <a:pt x="76" y="49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2" y="57"/>
                  </a:lnTo>
                  <a:lnTo>
                    <a:pt x="48" y="60"/>
                  </a:lnTo>
                  <a:lnTo>
                    <a:pt x="46" y="64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4" y="80"/>
                  </a:lnTo>
                  <a:lnTo>
                    <a:pt x="46" y="85"/>
                  </a:lnTo>
                  <a:lnTo>
                    <a:pt x="48" y="90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60" y="99"/>
                  </a:lnTo>
                  <a:lnTo>
                    <a:pt x="65" y="101"/>
                  </a:lnTo>
                  <a:lnTo>
                    <a:pt x="71" y="101"/>
                  </a:lnTo>
                  <a:lnTo>
                    <a:pt x="71" y="10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/>
            <p:cNvSpPr>
              <a:spLocks/>
            </p:cNvSpPr>
            <p:nvPr/>
          </p:nvSpPr>
          <p:spPr bwMode="auto">
            <a:xfrm flipH="1">
              <a:off x="8134302" y="201120"/>
              <a:ext cx="1292136" cy="1185631"/>
            </a:xfrm>
            <a:custGeom>
              <a:avLst/>
              <a:gdLst>
                <a:gd name="T0" fmla="*/ 1242 w 1242"/>
                <a:gd name="T1" fmla="*/ 1326 h 1326"/>
                <a:gd name="T2" fmla="*/ 0 w 1242"/>
                <a:gd name="T3" fmla="*/ 757 h 1326"/>
                <a:gd name="T4" fmla="*/ 0 w 1242"/>
                <a:gd name="T5" fmla="*/ 0 h 1326"/>
                <a:gd name="T6" fmla="*/ 1242 w 1242"/>
                <a:gd name="T7" fmla="*/ 568 h 1326"/>
                <a:gd name="T8" fmla="*/ 1242 w 1242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326">
                  <a:moveTo>
                    <a:pt x="1242" y="1326"/>
                  </a:moveTo>
                  <a:lnTo>
                    <a:pt x="0" y="757"/>
                  </a:lnTo>
                  <a:lnTo>
                    <a:pt x="0" y="0"/>
                  </a:lnTo>
                  <a:lnTo>
                    <a:pt x="1242" y="568"/>
                  </a:lnTo>
                  <a:lnTo>
                    <a:pt x="1242" y="1326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/>
            <p:cNvSpPr>
              <a:spLocks/>
            </p:cNvSpPr>
            <p:nvPr/>
          </p:nvSpPr>
          <p:spPr bwMode="auto">
            <a:xfrm flipH="1">
              <a:off x="8078122" y="687853"/>
              <a:ext cx="56180" cy="698898"/>
            </a:xfrm>
            <a:custGeom>
              <a:avLst/>
              <a:gdLst>
                <a:gd name="T0" fmla="*/ 52 w 52"/>
                <a:gd name="T1" fmla="*/ 0 h 780"/>
                <a:gd name="T2" fmla="*/ 0 w 52"/>
                <a:gd name="T3" fmla="*/ 22 h 780"/>
                <a:gd name="T4" fmla="*/ 0 w 52"/>
                <a:gd name="T5" fmla="*/ 780 h 780"/>
                <a:gd name="T6" fmla="*/ 52 w 52"/>
                <a:gd name="T7" fmla="*/ 757 h 780"/>
                <a:gd name="T8" fmla="*/ 52 w 52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0">
                  <a:moveTo>
                    <a:pt x="52" y="0"/>
                  </a:moveTo>
                  <a:lnTo>
                    <a:pt x="0" y="22"/>
                  </a:lnTo>
                  <a:lnTo>
                    <a:pt x="0" y="780"/>
                  </a:lnTo>
                  <a:lnTo>
                    <a:pt x="52" y="75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/>
            <p:cNvSpPr>
              <a:spLocks/>
            </p:cNvSpPr>
            <p:nvPr/>
          </p:nvSpPr>
          <p:spPr bwMode="auto">
            <a:xfrm flipH="1">
              <a:off x="8078122" y="188640"/>
              <a:ext cx="1348316" cy="517933"/>
            </a:xfrm>
            <a:custGeom>
              <a:avLst/>
              <a:gdLst>
                <a:gd name="T0" fmla="*/ 0 w 1294"/>
                <a:gd name="T1" fmla="*/ 14 h 582"/>
                <a:gd name="T2" fmla="*/ 58 w 1294"/>
                <a:gd name="T3" fmla="*/ 0 h 582"/>
                <a:gd name="T4" fmla="*/ 1294 w 1294"/>
                <a:gd name="T5" fmla="*/ 560 h 582"/>
                <a:gd name="T6" fmla="*/ 1242 w 1294"/>
                <a:gd name="T7" fmla="*/ 582 h 582"/>
                <a:gd name="T8" fmla="*/ 0 w 1294"/>
                <a:gd name="T9" fmla="*/ 1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582">
                  <a:moveTo>
                    <a:pt x="0" y="14"/>
                  </a:moveTo>
                  <a:lnTo>
                    <a:pt x="58" y="0"/>
                  </a:lnTo>
                  <a:lnTo>
                    <a:pt x="1294" y="560"/>
                  </a:lnTo>
                  <a:lnTo>
                    <a:pt x="1242" y="58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/>
            <p:cNvSpPr>
              <a:spLocks/>
            </p:cNvSpPr>
            <p:nvPr/>
          </p:nvSpPr>
          <p:spPr bwMode="auto">
            <a:xfrm flipH="1">
              <a:off x="8252904" y="7876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/>
            <p:cNvSpPr>
              <a:spLocks/>
            </p:cNvSpPr>
            <p:nvPr/>
          </p:nvSpPr>
          <p:spPr bwMode="auto">
            <a:xfrm flipH="1">
              <a:off x="8184240" y="662892"/>
              <a:ext cx="205993" cy="268327"/>
            </a:xfrm>
            <a:custGeom>
              <a:avLst/>
              <a:gdLst>
                <a:gd name="T0" fmla="*/ 155 w 201"/>
                <a:gd name="T1" fmla="*/ 222 h 307"/>
                <a:gd name="T2" fmla="*/ 106 w 201"/>
                <a:gd name="T3" fmla="*/ 200 h 307"/>
                <a:gd name="T4" fmla="*/ 106 w 201"/>
                <a:gd name="T5" fmla="*/ 197 h 307"/>
                <a:gd name="T6" fmla="*/ 106 w 201"/>
                <a:gd name="T7" fmla="*/ 132 h 307"/>
                <a:gd name="T8" fmla="*/ 104 w 201"/>
                <a:gd name="T9" fmla="*/ 129 h 307"/>
                <a:gd name="T10" fmla="*/ 60 w 201"/>
                <a:gd name="T11" fmla="*/ 108 h 307"/>
                <a:gd name="T12" fmla="*/ 58 w 201"/>
                <a:gd name="T13" fmla="*/ 107 h 307"/>
                <a:gd name="T14" fmla="*/ 58 w 201"/>
                <a:gd name="T15" fmla="*/ 104 h 307"/>
                <a:gd name="T16" fmla="*/ 58 w 201"/>
                <a:gd name="T17" fmla="*/ 46 h 307"/>
                <a:gd name="T18" fmla="*/ 55 w 201"/>
                <a:gd name="T19" fmla="*/ 42 h 307"/>
                <a:gd name="T20" fmla="*/ 2 w 201"/>
                <a:gd name="T21" fmla="*/ 18 h 307"/>
                <a:gd name="T22" fmla="*/ 0 w 201"/>
                <a:gd name="T23" fmla="*/ 17 h 307"/>
                <a:gd name="T24" fmla="*/ 0 w 201"/>
                <a:gd name="T25" fmla="*/ 0 h 307"/>
                <a:gd name="T26" fmla="*/ 3 w 201"/>
                <a:gd name="T27" fmla="*/ 1 h 307"/>
                <a:gd name="T28" fmla="*/ 69 w 201"/>
                <a:gd name="T29" fmla="*/ 31 h 307"/>
                <a:gd name="T30" fmla="*/ 71 w 201"/>
                <a:gd name="T31" fmla="*/ 35 h 307"/>
                <a:gd name="T32" fmla="*/ 71 w 201"/>
                <a:gd name="T33" fmla="*/ 93 h 307"/>
                <a:gd name="T34" fmla="*/ 71 w 201"/>
                <a:gd name="T35" fmla="*/ 95 h 307"/>
                <a:gd name="T36" fmla="*/ 119 w 201"/>
                <a:gd name="T37" fmla="*/ 118 h 307"/>
                <a:gd name="T38" fmla="*/ 119 w 201"/>
                <a:gd name="T39" fmla="*/ 120 h 307"/>
                <a:gd name="T40" fmla="*/ 119 w 201"/>
                <a:gd name="T41" fmla="*/ 186 h 307"/>
                <a:gd name="T42" fmla="*/ 119 w 201"/>
                <a:gd name="T43" fmla="*/ 188 h 307"/>
                <a:gd name="T44" fmla="*/ 122 w 201"/>
                <a:gd name="T45" fmla="*/ 189 h 307"/>
                <a:gd name="T46" fmla="*/ 166 w 201"/>
                <a:gd name="T47" fmla="*/ 210 h 307"/>
                <a:gd name="T48" fmla="*/ 169 w 201"/>
                <a:gd name="T49" fmla="*/ 214 h 307"/>
                <a:gd name="T50" fmla="*/ 169 w 201"/>
                <a:gd name="T51" fmla="*/ 271 h 307"/>
                <a:gd name="T52" fmla="*/ 170 w 201"/>
                <a:gd name="T53" fmla="*/ 274 h 307"/>
                <a:gd name="T54" fmla="*/ 171 w 201"/>
                <a:gd name="T55" fmla="*/ 275 h 307"/>
                <a:gd name="T56" fmla="*/ 199 w 201"/>
                <a:gd name="T57" fmla="*/ 288 h 307"/>
                <a:gd name="T58" fmla="*/ 201 w 201"/>
                <a:gd name="T59" fmla="*/ 307 h 307"/>
                <a:gd name="T60" fmla="*/ 155 w 201"/>
                <a:gd name="T61" fmla="*/ 286 h 307"/>
                <a:gd name="T62" fmla="*/ 155 w 201"/>
                <a:gd name="T63" fmla="*/ 2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07">
                  <a:moveTo>
                    <a:pt x="155" y="222"/>
                  </a:moveTo>
                  <a:lnTo>
                    <a:pt x="155" y="22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9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7" y="43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70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19" y="186"/>
                  </a:lnTo>
                  <a:lnTo>
                    <a:pt x="119" y="186"/>
                  </a:lnTo>
                  <a:lnTo>
                    <a:pt x="119" y="188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66" y="210"/>
                  </a:lnTo>
                  <a:lnTo>
                    <a:pt x="166" y="210"/>
                  </a:lnTo>
                  <a:lnTo>
                    <a:pt x="169" y="211"/>
                  </a:lnTo>
                  <a:lnTo>
                    <a:pt x="169" y="214"/>
                  </a:lnTo>
                  <a:lnTo>
                    <a:pt x="169" y="214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70" y="274"/>
                  </a:lnTo>
                  <a:lnTo>
                    <a:pt x="171" y="275"/>
                  </a:lnTo>
                  <a:lnTo>
                    <a:pt x="171" y="275"/>
                  </a:lnTo>
                  <a:lnTo>
                    <a:pt x="199" y="288"/>
                  </a:lnTo>
                  <a:lnTo>
                    <a:pt x="199" y="288"/>
                  </a:lnTo>
                  <a:lnTo>
                    <a:pt x="201" y="288"/>
                  </a:lnTo>
                  <a:lnTo>
                    <a:pt x="201" y="307"/>
                  </a:lnTo>
                  <a:lnTo>
                    <a:pt x="201" y="307"/>
                  </a:lnTo>
                  <a:lnTo>
                    <a:pt x="155" y="286"/>
                  </a:lnTo>
                  <a:lnTo>
                    <a:pt x="155" y="286"/>
                  </a:lnTo>
                  <a:lnTo>
                    <a:pt x="155" y="222"/>
                  </a:lnTo>
                  <a:lnTo>
                    <a:pt x="155" y="222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/>
            <p:cNvSpPr>
              <a:spLocks/>
            </p:cNvSpPr>
            <p:nvPr/>
          </p:nvSpPr>
          <p:spPr bwMode="auto">
            <a:xfrm flipH="1">
              <a:off x="8215451" y="737774"/>
              <a:ext cx="49938" cy="68642"/>
            </a:xfrm>
            <a:custGeom>
              <a:avLst/>
              <a:gdLst>
                <a:gd name="T0" fmla="*/ 47 w 48"/>
                <a:gd name="T1" fmla="*/ 80 h 81"/>
                <a:gd name="T2" fmla="*/ 47 w 48"/>
                <a:gd name="T3" fmla="*/ 80 h 81"/>
                <a:gd name="T4" fmla="*/ 11 w 48"/>
                <a:gd name="T5" fmla="*/ 59 h 81"/>
                <a:gd name="T6" fmla="*/ 11 w 48"/>
                <a:gd name="T7" fmla="*/ 59 h 81"/>
                <a:gd name="T8" fmla="*/ 10 w 48"/>
                <a:gd name="T9" fmla="*/ 56 h 81"/>
                <a:gd name="T10" fmla="*/ 10 w 48"/>
                <a:gd name="T11" fmla="*/ 56 h 81"/>
                <a:gd name="T12" fmla="*/ 10 w 48"/>
                <a:gd name="T13" fmla="*/ 55 h 81"/>
                <a:gd name="T14" fmla="*/ 10 w 48"/>
                <a:gd name="T15" fmla="*/ 55 h 81"/>
                <a:gd name="T16" fmla="*/ 11 w 48"/>
                <a:gd name="T17" fmla="*/ 55 h 81"/>
                <a:gd name="T18" fmla="*/ 11 w 48"/>
                <a:gd name="T19" fmla="*/ 54 h 81"/>
                <a:gd name="T20" fmla="*/ 11 w 48"/>
                <a:gd name="T21" fmla="*/ 54 h 81"/>
                <a:gd name="T22" fmla="*/ 22 w 48"/>
                <a:gd name="T23" fmla="*/ 53 h 81"/>
                <a:gd name="T24" fmla="*/ 22 w 48"/>
                <a:gd name="T25" fmla="*/ 53 h 81"/>
                <a:gd name="T26" fmla="*/ 24 w 48"/>
                <a:gd name="T27" fmla="*/ 53 h 81"/>
                <a:gd name="T28" fmla="*/ 24 w 48"/>
                <a:gd name="T29" fmla="*/ 52 h 81"/>
                <a:gd name="T30" fmla="*/ 24 w 48"/>
                <a:gd name="T31" fmla="*/ 52 h 81"/>
                <a:gd name="T32" fmla="*/ 23 w 48"/>
                <a:gd name="T33" fmla="*/ 49 h 81"/>
                <a:gd name="T34" fmla="*/ 23 w 48"/>
                <a:gd name="T35" fmla="*/ 49 h 81"/>
                <a:gd name="T36" fmla="*/ 1 w 48"/>
                <a:gd name="T37" fmla="*/ 11 h 81"/>
                <a:gd name="T38" fmla="*/ 1 w 48"/>
                <a:gd name="T39" fmla="*/ 11 h 81"/>
                <a:gd name="T40" fmla="*/ 0 w 48"/>
                <a:gd name="T41" fmla="*/ 9 h 81"/>
                <a:gd name="T42" fmla="*/ 1 w 48"/>
                <a:gd name="T43" fmla="*/ 7 h 81"/>
                <a:gd name="T44" fmla="*/ 1 w 48"/>
                <a:gd name="T45" fmla="*/ 7 h 81"/>
                <a:gd name="T46" fmla="*/ 8 w 48"/>
                <a:gd name="T47" fmla="*/ 1 h 81"/>
                <a:gd name="T48" fmla="*/ 8 w 48"/>
                <a:gd name="T49" fmla="*/ 1 h 81"/>
                <a:gd name="T50" fmla="*/ 9 w 48"/>
                <a:gd name="T51" fmla="*/ 0 h 81"/>
                <a:gd name="T52" fmla="*/ 10 w 48"/>
                <a:gd name="T53" fmla="*/ 0 h 81"/>
                <a:gd name="T54" fmla="*/ 12 w 48"/>
                <a:gd name="T55" fmla="*/ 2 h 81"/>
                <a:gd name="T56" fmla="*/ 12 w 48"/>
                <a:gd name="T57" fmla="*/ 2 h 81"/>
                <a:gd name="T58" fmla="*/ 33 w 48"/>
                <a:gd name="T59" fmla="*/ 41 h 81"/>
                <a:gd name="T60" fmla="*/ 33 w 48"/>
                <a:gd name="T61" fmla="*/ 41 h 81"/>
                <a:gd name="T62" fmla="*/ 34 w 48"/>
                <a:gd name="T63" fmla="*/ 45 h 81"/>
                <a:gd name="T64" fmla="*/ 34 w 48"/>
                <a:gd name="T65" fmla="*/ 45 h 81"/>
                <a:gd name="T66" fmla="*/ 36 w 48"/>
                <a:gd name="T67" fmla="*/ 42 h 81"/>
                <a:gd name="T68" fmla="*/ 36 w 48"/>
                <a:gd name="T69" fmla="*/ 42 h 81"/>
                <a:gd name="T70" fmla="*/ 41 w 48"/>
                <a:gd name="T71" fmla="*/ 28 h 81"/>
                <a:gd name="T72" fmla="*/ 41 w 48"/>
                <a:gd name="T73" fmla="*/ 28 h 81"/>
                <a:gd name="T74" fmla="*/ 42 w 48"/>
                <a:gd name="T75" fmla="*/ 27 h 81"/>
                <a:gd name="T76" fmla="*/ 42 w 48"/>
                <a:gd name="T77" fmla="*/ 27 h 81"/>
                <a:gd name="T78" fmla="*/ 43 w 48"/>
                <a:gd name="T79" fmla="*/ 31 h 81"/>
                <a:gd name="T80" fmla="*/ 43 w 48"/>
                <a:gd name="T81" fmla="*/ 31 h 81"/>
                <a:gd name="T82" fmla="*/ 46 w 48"/>
                <a:gd name="T83" fmla="*/ 46 h 81"/>
                <a:gd name="T84" fmla="*/ 46 w 48"/>
                <a:gd name="T85" fmla="*/ 46 h 81"/>
                <a:gd name="T86" fmla="*/ 48 w 48"/>
                <a:gd name="T87" fmla="*/ 79 h 81"/>
                <a:gd name="T88" fmla="*/ 48 w 48"/>
                <a:gd name="T89" fmla="*/ 79 h 81"/>
                <a:gd name="T90" fmla="*/ 48 w 48"/>
                <a:gd name="T91" fmla="*/ 81 h 81"/>
                <a:gd name="T92" fmla="*/ 47 w 48"/>
                <a:gd name="T93" fmla="*/ 80 h 81"/>
                <a:gd name="T94" fmla="*/ 47 w 48"/>
                <a:gd name="T9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81">
                  <a:moveTo>
                    <a:pt x="47" y="80"/>
                  </a:moveTo>
                  <a:lnTo>
                    <a:pt x="47" y="8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8" y="81"/>
                  </a:lnTo>
                  <a:lnTo>
                    <a:pt x="47" y="80"/>
                  </a:lnTo>
                  <a:lnTo>
                    <a:pt x="47" y="8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7" name="Picture 1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2343" y="906258"/>
              <a:ext cx="1067417" cy="42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019"/>
            <p:cNvSpPr>
              <a:spLocks/>
            </p:cNvSpPr>
            <p:nvPr/>
          </p:nvSpPr>
          <p:spPr bwMode="auto">
            <a:xfrm flipH="1">
              <a:off x="9014453" y="1243227"/>
              <a:ext cx="49938" cy="68642"/>
            </a:xfrm>
            <a:custGeom>
              <a:avLst/>
              <a:gdLst>
                <a:gd name="T0" fmla="*/ 53 w 53"/>
                <a:gd name="T1" fmla="*/ 0 h 76"/>
                <a:gd name="T2" fmla="*/ 53 w 53"/>
                <a:gd name="T3" fmla="*/ 63 h 76"/>
                <a:gd name="T4" fmla="*/ 53 w 53"/>
                <a:gd name="T5" fmla="*/ 63 h 76"/>
                <a:gd name="T6" fmla="*/ 52 w 53"/>
                <a:gd name="T7" fmla="*/ 66 h 76"/>
                <a:gd name="T8" fmla="*/ 51 w 53"/>
                <a:gd name="T9" fmla="*/ 68 h 76"/>
                <a:gd name="T10" fmla="*/ 48 w 53"/>
                <a:gd name="T11" fmla="*/ 70 h 76"/>
                <a:gd name="T12" fmla="*/ 45 w 53"/>
                <a:gd name="T13" fmla="*/ 72 h 76"/>
                <a:gd name="T14" fmla="*/ 36 w 53"/>
                <a:gd name="T15" fmla="*/ 75 h 76"/>
                <a:gd name="T16" fmla="*/ 26 w 53"/>
                <a:gd name="T17" fmla="*/ 76 h 76"/>
                <a:gd name="T18" fmla="*/ 26 w 53"/>
                <a:gd name="T19" fmla="*/ 76 h 76"/>
                <a:gd name="T20" fmla="*/ 16 w 53"/>
                <a:gd name="T21" fmla="*/ 75 h 76"/>
                <a:gd name="T22" fmla="*/ 8 w 53"/>
                <a:gd name="T23" fmla="*/ 72 h 76"/>
                <a:gd name="T24" fmla="*/ 5 w 53"/>
                <a:gd name="T25" fmla="*/ 70 h 76"/>
                <a:gd name="T26" fmla="*/ 2 w 53"/>
                <a:gd name="T27" fmla="*/ 68 h 76"/>
                <a:gd name="T28" fmla="*/ 0 w 53"/>
                <a:gd name="T29" fmla="*/ 66 h 76"/>
                <a:gd name="T30" fmla="*/ 0 w 53"/>
                <a:gd name="T31" fmla="*/ 63 h 76"/>
                <a:gd name="T32" fmla="*/ 0 w 53"/>
                <a:gd name="T33" fmla="*/ 0 h 76"/>
                <a:gd name="T34" fmla="*/ 0 w 53"/>
                <a:gd name="T35" fmla="*/ 0 h 76"/>
                <a:gd name="T36" fmla="*/ 6 w 53"/>
                <a:gd name="T37" fmla="*/ 2 h 76"/>
                <a:gd name="T38" fmla="*/ 12 w 53"/>
                <a:gd name="T39" fmla="*/ 5 h 76"/>
                <a:gd name="T40" fmla="*/ 19 w 53"/>
                <a:gd name="T41" fmla="*/ 6 h 76"/>
                <a:gd name="T42" fmla="*/ 26 w 53"/>
                <a:gd name="T43" fmla="*/ 6 h 76"/>
                <a:gd name="T44" fmla="*/ 33 w 53"/>
                <a:gd name="T45" fmla="*/ 6 h 76"/>
                <a:gd name="T46" fmla="*/ 39 w 53"/>
                <a:gd name="T47" fmla="*/ 5 h 76"/>
                <a:gd name="T48" fmla="*/ 46 w 53"/>
                <a:gd name="T49" fmla="*/ 4 h 76"/>
                <a:gd name="T50" fmla="*/ 53 w 53"/>
                <a:gd name="T51" fmla="*/ 0 h 76"/>
                <a:gd name="T52" fmla="*/ 53 w 53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6">
                  <a:moveTo>
                    <a:pt x="53" y="0"/>
                  </a:moveTo>
                  <a:lnTo>
                    <a:pt x="53" y="63"/>
                  </a:lnTo>
                  <a:lnTo>
                    <a:pt x="53" y="63"/>
                  </a:lnTo>
                  <a:lnTo>
                    <a:pt x="52" y="66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5" y="72"/>
                  </a:lnTo>
                  <a:lnTo>
                    <a:pt x="36" y="75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5"/>
                  </a:lnTo>
                  <a:lnTo>
                    <a:pt x="8" y="72"/>
                  </a:lnTo>
                  <a:lnTo>
                    <a:pt x="5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9" y="6"/>
                  </a:lnTo>
                  <a:lnTo>
                    <a:pt x="26" y="6"/>
                  </a:lnTo>
                  <a:lnTo>
                    <a:pt x="33" y="6"/>
                  </a:lnTo>
                  <a:lnTo>
                    <a:pt x="39" y="5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/>
            <p:cNvSpPr>
              <a:spLocks/>
            </p:cNvSpPr>
            <p:nvPr/>
          </p:nvSpPr>
          <p:spPr bwMode="auto">
            <a:xfrm flipH="1">
              <a:off x="8746038" y="1143385"/>
              <a:ext cx="56180" cy="62402"/>
            </a:xfrm>
            <a:custGeom>
              <a:avLst/>
              <a:gdLst>
                <a:gd name="T0" fmla="*/ 52 w 52"/>
                <a:gd name="T1" fmla="*/ 0 h 67"/>
                <a:gd name="T2" fmla="*/ 52 w 52"/>
                <a:gd name="T3" fmla="*/ 55 h 67"/>
                <a:gd name="T4" fmla="*/ 52 w 52"/>
                <a:gd name="T5" fmla="*/ 55 h 67"/>
                <a:gd name="T6" fmla="*/ 52 w 52"/>
                <a:gd name="T7" fmla="*/ 57 h 67"/>
                <a:gd name="T8" fmla="*/ 50 w 52"/>
                <a:gd name="T9" fmla="*/ 61 h 67"/>
                <a:gd name="T10" fmla="*/ 47 w 52"/>
                <a:gd name="T11" fmla="*/ 62 h 67"/>
                <a:gd name="T12" fmla="*/ 45 w 52"/>
                <a:gd name="T13" fmla="*/ 64 h 67"/>
                <a:gd name="T14" fmla="*/ 36 w 52"/>
                <a:gd name="T15" fmla="*/ 66 h 67"/>
                <a:gd name="T16" fmla="*/ 26 w 52"/>
                <a:gd name="T17" fmla="*/ 67 h 67"/>
                <a:gd name="T18" fmla="*/ 26 w 52"/>
                <a:gd name="T19" fmla="*/ 67 h 67"/>
                <a:gd name="T20" fmla="*/ 16 w 52"/>
                <a:gd name="T21" fmla="*/ 66 h 67"/>
                <a:gd name="T22" fmla="*/ 7 w 52"/>
                <a:gd name="T23" fmla="*/ 64 h 67"/>
                <a:gd name="T24" fmla="*/ 4 w 52"/>
                <a:gd name="T25" fmla="*/ 62 h 67"/>
                <a:gd name="T26" fmla="*/ 1 w 52"/>
                <a:gd name="T27" fmla="*/ 61 h 67"/>
                <a:gd name="T28" fmla="*/ 0 w 52"/>
                <a:gd name="T29" fmla="*/ 57 h 67"/>
                <a:gd name="T30" fmla="*/ 0 w 52"/>
                <a:gd name="T31" fmla="*/ 55 h 67"/>
                <a:gd name="T32" fmla="*/ 0 w 52"/>
                <a:gd name="T33" fmla="*/ 12 h 67"/>
                <a:gd name="T34" fmla="*/ 0 w 52"/>
                <a:gd name="T35" fmla="*/ 12 h 67"/>
                <a:gd name="T36" fmla="*/ 6 w 52"/>
                <a:gd name="T37" fmla="*/ 13 h 67"/>
                <a:gd name="T38" fmla="*/ 12 w 52"/>
                <a:gd name="T39" fmla="*/ 13 h 67"/>
                <a:gd name="T40" fmla="*/ 20 w 52"/>
                <a:gd name="T41" fmla="*/ 13 h 67"/>
                <a:gd name="T42" fmla="*/ 27 w 52"/>
                <a:gd name="T43" fmla="*/ 12 h 67"/>
                <a:gd name="T44" fmla="*/ 34 w 52"/>
                <a:gd name="T45" fmla="*/ 10 h 67"/>
                <a:gd name="T46" fmla="*/ 40 w 52"/>
                <a:gd name="T47" fmla="*/ 8 h 67"/>
                <a:gd name="T48" fmla="*/ 46 w 52"/>
                <a:gd name="T49" fmla="*/ 5 h 67"/>
                <a:gd name="T50" fmla="*/ 52 w 52"/>
                <a:gd name="T51" fmla="*/ 0 h 67"/>
                <a:gd name="T52" fmla="*/ 52 w 52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7">
                  <a:moveTo>
                    <a:pt x="52" y="0"/>
                  </a:moveTo>
                  <a:lnTo>
                    <a:pt x="52" y="55"/>
                  </a:lnTo>
                  <a:lnTo>
                    <a:pt x="52" y="55"/>
                  </a:lnTo>
                  <a:lnTo>
                    <a:pt x="52" y="57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5" y="64"/>
                  </a:lnTo>
                  <a:lnTo>
                    <a:pt x="36" y="66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3"/>
                  </a:lnTo>
                  <a:lnTo>
                    <a:pt x="12" y="13"/>
                  </a:lnTo>
                  <a:lnTo>
                    <a:pt x="20" y="13"/>
                  </a:lnTo>
                  <a:lnTo>
                    <a:pt x="27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6" y="5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/>
            <p:cNvSpPr>
              <a:spLocks/>
            </p:cNvSpPr>
            <p:nvPr/>
          </p:nvSpPr>
          <p:spPr bwMode="auto">
            <a:xfrm flipH="1">
              <a:off x="9676126" y="1012341"/>
              <a:ext cx="49938" cy="37441"/>
            </a:xfrm>
            <a:custGeom>
              <a:avLst/>
              <a:gdLst>
                <a:gd name="T0" fmla="*/ 43 w 53"/>
                <a:gd name="T1" fmla="*/ 6 h 42"/>
                <a:gd name="T2" fmla="*/ 43 w 53"/>
                <a:gd name="T3" fmla="*/ 6 h 42"/>
                <a:gd name="T4" fmla="*/ 53 w 53"/>
                <a:gd name="T5" fmla="*/ 1 h 42"/>
                <a:gd name="T6" fmla="*/ 53 w 53"/>
                <a:gd name="T7" fmla="*/ 30 h 42"/>
                <a:gd name="T8" fmla="*/ 53 w 53"/>
                <a:gd name="T9" fmla="*/ 30 h 42"/>
                <a:gd name="T10" fmla="*/ 53 w 53"/>
                <a:gd name="T11" fmla="*/ 33 h 42"/>
                <a:gd name="T12" fmla="*/ 51 w 53"/>
                <a:gd name="T13" fmla="*/ 35 h 42"/>
                <a:gd name="T14" fmla="*/ 48 w 53"/>
                <a:gd name="T15" fmla="*/ 37 h 42"/>
                <a:gd name="T16" fmla="*/ 45 w 53"/>
                <a:gd name="T17" fmla="*/ 39 h 42"/>
                <a:gd name="T18" fmla="*/ 37 w 53"/>
                <a:gd name="T19" fmla="*/ 41 h 42"/>
                <a:gd name="T20" fmla="*/ 27 w 53"/>
                <a:gd name="T21" fmla="*/ 42 h 42"/>
                <a:gd name="T22" fmla="*/ 27 w 53"/>
                <a:gd name="T23" fmla="*/ 42 h 42"/>
                <a:gd name="T24" fmla="*/ 17 w 53"/>
                <a:gd name="T25" fmla="*/ 41 h 42"/>
                <a:gd name="T26" fmla="*/ 8 w 53"/>
                <a:gd name="T27" fmla="*/ 39 h 42"/>
                <a:gd name="T28" fmla="*/ 5 w 53"/>
                <a:gd name="T29" fmla="*/ 37 h 42"/>
                <a:gd name="T30" fmla="*/ 2 w 53"/>
                <a:gd name="T31" fmla="*/ 35 h 42"/>
                <a:gd name="T32" fmla="*/ 1 w 53"/>
                <a:gd name="T33" fmla="*/ 33 h 42"/>
                <a:gd name="T34" fmla="*/ 0 w 53"/>
                <a:gd name="T35" fmla="*/ 30 h 42"/>
                <a:gd name="T36" fmla="*/ 0 w 53"/>
                <a:gd name="T37" fmla="*/ 0 h 42"/>
                <a:gd name="T38" fmla="*/ 0 w 53"/>
                <a:gd name="T39" fmla="*/ 0 h 42"/>
                <a:gd name="T40" fmla="*/ 10 w 53"/>
                <a:gd name="T41" fmla="*/ 4 h 42"/>
                <a:gd name="T42" fmla="*/ 21 w 53"/>
                <a:gd name="T43" fmla="*/ 7 h 42"/>
                <a:gd name="T44" fmla="*/ 33 w 53"/>
                <a:gd name="T45" fmla="*/ 7 h 42"/>
                <a:gd name="T46" fmla="*/ 43 w 53"/>
                <a:gd name="T47" fmla="*/ 6 h 42"/>
                <a:gd name="T48" fmla="*/ 43 w 53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43" y="6"/>
                  </a:moveTo>
                  <a:lnTo>
                    <a:pt x="43" y="6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1" y="35"/>
                  </a:lnTo>
                  <a:lnTo>
                    <a:pt x="48" y="37"/>
                  </a:lnTo>
                  <a:lnTo>
                    <a:pt x="45" y="39"/>
                  </a:lnTo>
                  <a:lnTo>
                    <a:pt x="3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3" y="7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/>
            <p:cNvSpPr>
              <a:spLocks/>
            </p:cNvSpPr>
            <p:nvPr/>
          </p:nvSpPr>
          <p:spPr bwMode="auto">
            <a:xfrm flipH="1">
              <a:off x="8708585" y="407046"/>
              <a:ext cx="1054932" cy="418091"/>
            </a:xfrm>
            <a:custGeom>
              <a:avLst/>
              <a:gdLst>
                <a:gd name="T0" fmla="*/ 321 w 1020"/>
                <a:gd name="T1" fmla="*/ 0 h 467"/>
                <a:gd name="T2" fmla="*/ 0 w 1020"/>
                <a:gd name="T3" fmla="*/ 146 h 467"/>
                <a:gd name="T4" fmla="*/ 699 w 1020"/>
                <a:gd name="T5" fmla="*/ 467 h 467"/>
                <a:gd name="T6" fmla="*/ 1020 w 1020"/>
                <a:gd name="T7" fmla="*/ 320 h 467"/>
                <a:gd name="T8" fmla="*/ 321 w 1020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467">
                  <a:moveTo>
                    <a:pt x="321" y="0"/>
                  </a:moveTo>
                  <a:lnTo>
                    <a:pt x="0" y="146"/>
                  </a:lnTo>
                  <a:lnTo>
                    <a:pt x="699" y="467"/>
                  </a:lnTo>
                  <a:lnTo>
                    <a:pt x="1020" y="32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/>
            <p:cNvSpPr>
              <a:spLocks/>
            </p:cNvSpPr>
            <p:nvPr/>
          </p:nvSpPr>
          <p:spPr bwMode="auto">
            <a:xfrm flipH="1">
              <a:off x="9039422" y="538089"/>
              <a:ext cx="724096" cy="748819"/>
            </a:xfrm>
            <a:custGeom>
              <a:avLst/>
              <a:gdLst>
                <a:gd name="T0" fmla="*/ 699 w 699"/>
                <a:gd name="T1" fmla="*/ 839 h 839"/>
                <a:gd name="T2" fmla="*/ 0 w 699"/>
                <a:gd name="T3" fmla="*/ 519 h 839"/>
                <a:gd name="T4" fmla="*/ 0 w 699"/>
                <a:gd name="T5" fmla="*/ 0 h 839"/>
                <a:gd name="T6" fmla="*/ 699 w 699"/>
                <a:gd name="T7" fmla="*/ 321 h 839"/>
                <a:gd name="T8" fmla="*/ 699 w 699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39">
                  <a:moveTo>
                    <a:pt x="699" y="839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699" y="321"/>
                  </a:lnTo>
                  <a:lnTo>
                    <a:pt x="699" y="83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/>
            <p:cNvSpPr>
              <a:spLocks/>
            </p:cNvSpPr>
            <p:nvPr/>
          </p:nvSpPr>
          <p:spPr bwMode="auto">
            <a:xfrm flipH="1">
              <a:off x="8708585" y="694093"/>
              <a:ext cx="330837" cy="592815"/>
            </a:xfrm>
            <a:custGeom>
              <a:avLst/>
              <a:gdLst>
                <a:gd name="T0" fmla="*/ 0 w 321"/>
                <a:gd name="T1" fmla="*/ 665 h 665"/>
                <a:gd name="T2" fmla="*/ 321 w 321"/>
                <a:gd name="T3" fmla="*/ 519 h 665"/>
                <a:gd name="T4" fmla="*/ 321 w 321"/>
                <a:gd name="T5" fmla="*/ 0 h 665"/>
                <a:gd name="T6" fmla="*/ 0 w 321"/>
                <a:gd name="T7" fmla="*/ 147 h 665"/>
                <a:gd name="T8" fmla="*/ 0 w 321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65">
                  <a:moveTo>
                    <a:pt x="0" y="665"/>
                  </a:moveTo>
                  <a:lnTo>
                    <a:pt x="321" y="519"/>
                  </a:lnTo>
                  <a:lnTo>
                    <a:pt x="321" y="0"/>
                  </a:lnTo>
                  <a:lnTo>
                    <a:pt x="0" y="147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/>
            <p:cNvSpPr>
              <a:spLocks/>
            </p:cNvSpPr>
            <p:nvPr/>
          </p:nvSpPr>
          <p:spPr bwMode="auto">
            <a:xfrm flipH="1">
              <a:off x="9070633" y="588010"/>
              <a:ext cx="661674" cy="361929"/>
            </a:xfrm>
            <a:custGeom>
              <a:avLst/>
              <a:gdLst>
                <a:gd name="T0" fmla="*/ 635 w 635"/>
                <a:gd name="T1" fmla="*/ 409 h 409"/>
                <a:gd name="T2" fmla="*/ 0 w 635"/>
                <a:gd name="T3" fmla="*/ 118 h 409"/>
                <a:gd name="T4" fmla="*/ 0 w 635"/>
                <a:gd name="T5" fmla="*/ 0 h 409"/>
                <a:gd name="T6" fmla="*/ 635 w 635"/>
                <a:gd name="T7" fmla="*/ 292 h 409"/>
                <a:gd name="T8" fmla="*/ 635 w 635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409">
                  <a:moveTo>
                    <a:pt x="635" y="409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635" y="292"/>
                  </a:lnTo>
                  <a:lnTo>
                    <a:pt x="635" y="409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/>
            <p:cNvSpPr>
              <a:spLocks noEditPoints="1"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4 w 635"/>
                <a:gd name="T1" fmla="*/ 8 h 571"/>
                <a:gd name="T2" fmla="*/ 4 w 635"/>
                <a:gd name="T3" fmla="*/ 276 h 571"/>
                <a:gd name="T4" fmla="*/ 629 w 635"/>
                <a:gd name="T5" fmla="*/ 563 h 571"/>
                <a:gd name="T6" fmla="*/ 629 w 635"/>
                <a:gd name="T7" fmla="*/ 295 h 571"/>
                <a:gd name="T8" fmla="*/ 4 w 635"/>
                <a:gd name="T9" fmla="*/ 8 h 571"/>
                <a:gd name="T10" fmla="*/ 0 w 635"/>
                <a:gd name="T11" fmla="*/ 0 h 571"/>
                <a:gd name="T12" fmla="*/ 635 w 635"/>
                <a:gd name="T13" fmla="*/ 290 h 571"/>
                <a:gd name="T14" fmla="*/ 635 w 635"/>
                <a:gd name="T15" fmla="*/ 571 h 571"/>
                <a:gd name="T16" fmla="*/ 0 w 635"/>
                <a:gd name="T17" fmla="*/ 281 h 571"/>
                <a:gd name="T18" fmla="*/ 0 w 635"/>
                <a:gd name="T1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71">
                  <a:moveTo>
                    <a:pt x="4" y="8"/>
                  </a:moveTo>
                  <a:lnTo>
                    <a:pt x="4" y="276"/>
                  </a:lnTo>
                  <a:lnTo>
                    <a:pt x="629" y="563"/>
                  </a:lnTo>
                  <a:lnTo>
                    <a:pt x="629" y="295"/>
                  </a:lnTo>
                  <a:lnTo>
                    <a:pt x="4" y="8"/>
                  </a:lnTo>
                  <a:close/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/>
            <p:cNvSpPr>
              <a:spLocks/>
            </p:cNvSpPr>
            <p:nvPr/>
          </p:nvSpPr>
          <p:spPr bwMode="auto">
            <a:xfrm flipH="1">
              <a:off x="9076875" y="737774"/>
              <a:ext cx="649189" cy="499213"/>
            </a:xfrm>
            <a:custGeom>
              <a:avLst/>
              <a:gdLst>
                <a:gd name="T0" fmla="*/ 0 w 625"/>
                <a:gd name="T1" fmla="*/ 0 h 555"/>
                <a:gd name="T2" fmla="*/ 0 w 625"/>
                <a:gd name="T3" fmla="*/ 268 h 555"/>
                <a:gd name="T4" fmla="*/ 625 w 625"/>
                <a:gd name="T5" fmla="*/ 555 h 555"/>
                <a:gd name="T6" fmla="*/ 625 w 625"/>
                <a:gd name="T7" fmla="*/ 287 h 555"/>
                <a:gd name="T8" fmla="*/ 0 w 625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555">
                  <a:moveTo>
                    <a:pt x="0" y="0"/>
                  </a:moveTo>
                  <a:lnTo>
                    <a:pt x="0" y="268"/>
                  </a:lnTo>
                  <a:lnTo>
                    <a:pt x="625" y="555"/>
                  </a:lnTo>
                  <a:lnTo>
                    <a:pt x="625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/>
            <p:cNvSpPr>
              <a:spLocks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0 w 635"/>
                <a:gd name="T1" fmla="*/ 0 h 571"/>
                <a:gd name="T2" fmla="*/ 635 w 635"/>
                <a:gd name="T3" fmla="*/ 290 h 571"/>
                <a:gd name="T4" fmla="*/ 635 w 635"/>
                <a:gd name="T5" fmla="*/ 571 h 571"/>
                <a:gd name="T6" fmla="*/ 0 w 635"/>
                <a:gd name="T7" fmla="*/ 281 h 571"/>
                <a:gd name="T8" fmla="*/ 0 w 63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571"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/>
            <p:cNvSpPr>
              <a:spLocks/>
            </p:cNvSpPr>
            <p:nvPr/>
          </p:nvSpPr>
          <p:spPr bwMode="auto">
            <a:xfrm flipH="1">
              <a:off x="9601220" y="588010"/>
              <a:ext cx="131086" cy="106083"/>
            </a:xfrm>
            <a:custGeom>
              <a:avLst/>
              <a:gdLst>
                <a:gd name="T0" fmla="*/ 0 w 129"/>
                <a:gd name="T1" fmla="*/ 118 h 118"/>
                <a:gd name="T2" fmla="*/ 129 w 129"/>
                <a:gd name="T3" fmla="*/ 59 h 118"/>
                <a:gd name="T4" fmla="*/ 0 w 129"/>
                <a:gd name="T5" fmla="*/ 0 h 118"/>
                <a:gd name="T6" fmla="*/ 0 w 12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8">
                  <a:moveTo>
                    <a:pt x="0" y="118"/>
                  </a:moveTo>
                  <a:lnTo>
                    <a:pt x="129" y="5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/>
            <p:cNvSpPr>
              <a:spLocks/>
            </p:cNvSpPr>
            <p:nvPr/>
          </p:nvSpPr>
          <p:spPr bwMode="auto">
            <a:xfrm flipH="1">
              <a:off x="8870882" y="650412"/>
              <a:ext cx="268415" cy="106083"/>
            </a:xfrm>
            <a:custGeom>
              <a:avLst/>
              <a:gdLst>
                <a:gd name="T0" fmla="*/ 150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50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50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/>
            <p:cNvSpPr>
              <a:spLocks/>
            </p:cNvSpPr>
            <p:nvPr/>
          </p:nvSpPr>
          <p:spPr bwMode="auto">
            <a:xfrm flipH="1">
              <a:off x="8889609" y="650412"/>
              <a:ext cx="268415" cy="106083"/>
            </a:xfrm>
            <a:custGeom>
              <a:avLst/>
              <a:gdLst>
                <a:gd name="T0" fmla="*/ 150 w 263"/>
                <a:gd name="T1" fmla="*/ 0 h 119"/>
                <a:gd name="T2" fmla="*/ 263 w 263"/>
                <a:gd name="T3" fmla="*/ 52 h 119"/>
                <a:gd name="T4" fmla="*/ 114 w 263"/>
                <a:gd name="T5" fmla="*/ 119 h 119"/>
                <a:gd name="T6" fmla="*/ 0 w 263"/>
                <a:gd name="T7" fmla="*/ 67 h 119"/>
                <a:gd name="T8" fmla="*/ 150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50" y="0"/>
                  </a:moveTo>
                  <a:lnTo>
                    <a:pt x="263" y="52"/>
                  </a:lnTo>
                  <a:lnTo>
                    <a:pt x="114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/>
            <p:cNvSpPr>
              <a:spLocks/>
            </p:cNvSpPr>
            <p:nvPr/>
          </p:nvSpPr>
          <p:spPr bwMode="auto">
            <a:xfrm flipH="1">
              <a:off x="9239172" y="51312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/>
            <p:cNvSpPr>
              <a:spLocks/>
            </p:cNvSpPr>
            <p:nvPr/>
          </p:nvSpPr>
          <p:spPr bwMode="auto">
            <a:xfrm flipH="1">
              <a:off x="9239172" y="563050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34"/>
            <p:cNvSpPr>
              <a:spLocks/>
            </p:cNvSpPr>
            <p:nvPr/>
          </p:nvSpPr>
          <p:spPr bwMode="auto">
            <a:xfrm flipH="1">
              <a:off x="9388985" y="575530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/>
            <p:cNvSpPr>
              <a:spLocks/>
            </p:cNvSpPr>
            <p:nvPr/>
          </p:nvSpPr>
          <p:spPr bwMode="auto">
            <a:xfrm flipH="1">
              <a:off x="9239172" y="49440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/>
            <p:cNvSpPr>
              <a:spLocks/>
            </p:cNvSpPr>
            <p:nvPr/>
          </p:nvSpPr>
          <p:spPr bwMode="auto">
            <a:xfrm flipH="1">
              <a:off x="9239172" y="544329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/>
            <p:cNvSpPr>
              <a:spLocks/>
            </p:cNvSpPr>
            <p:nvPr/>
          </p:nvSpPr>
          <p:spPr bwMode="auto">
            <a:xfrm flipH="1">
              <a:off x="9388985" y="556809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/>
            <p:cNvSpPr>
              <a:spLocks/>
            </p:cNvSpPr>
            <p:nvPr/>
          </p:nvSpPr>
          <p:spPr bwMode="auto">
            <a:xfrm flipH="1">
              <a:off x="9239172" y="475687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/>
            <p:cNvSpPr>
              <a:spLocks/>
            </p:cNvSpPr>
            <p:nvPr/>
          </p:nvSpPr>
          <p:spPr bwMode="auto">
            <a:xfrm flipH="1">
              <a:off x="9239172" y="525609"/>
              <a:ext cx="149813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/>
            <p:cNvSpPr>
              <a:spLocks/>
            </p:cNvSpPr>
            <p:nvPr/>
          </p:nvSpPr>
          <p:spPr bwMode="auto">
            <a:xfrm flipH="1">
              <a:off x="9388985" y="538089"/>
              <a:ext cx="118602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/>
            <p:cNvSpPr>
              <a:spLocks/>
            </p:cNvSpPr>
            <p:nvPr/>
          </p:nvSpPr>
          <p:spPr bwMode="auto">
            <a:xfrm flipH="1">
              <a:off x="9064390" y="588010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/>
            <p:cNvSpPr>
              <a:spLocks/>
            </p:cNvSpPr>
            <p:nvPr/>
          </p:nvSpPr>
          <p:spPr bwMode="auto">
            <a:xfrm flipH="1">
              <a:off x="9064390" y="63169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/>
            <p:cNvSpPr>
              <a:spLocks/>
            </p:cNvSpPr>
            <p:nvPr/>
          </p:nvSpPr>
          <p:spPr bwMode="auto">
            <a:xfrm flipH="1">
              <a:off x="9220445" y="644172"/>
              <a:ext cx="112360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/>
            <p:cNvSpPr>
              <a:spLocks/>
            </p:cNvSpPr>
            <p:nvPr/>
          </p:nvSpPr>
          <p:spPr bwMode="auto">
            <a:xfrm flipH="1">
              <a:off x="9064390" y="569290"/>
              <a:ext cx="268415" cy="106083"/>
            </a:xfrm>
            <a:custGeom>
              <a:avLst/>
              <a:gdLst>
                <a:gd name="T0" fmla="*/ 149 w 261"/>
                <a:gd name="T1" fmla="*/ 0 h 118"/>
                <a:gd name="T2" fmla="*/ 261 w 261"/>
                <a:gd name="T3" fmla="*/ 51 h 118"/>
                <a:gd name="T4" fmla="*/ 112 w 261"/>
                <a:gd name="T5" fmla="*/ 118 h 118"/>
                <a:gd name="T6" fmla="*/ 0 w 261"/>
                <a:gd name="T7" fmla="*/ 66 h 118"/>
                <a:gd name="T8" fmla="*/ 149 w 26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8">
                  <a:moveTo>
                    <a:pt x="149" y="0"/>
                  </a:moveTo>
                  <a:lnTo>
                    <a:pt x="261" y="51"/>
                  </a:lnTo>
                  <a:lnTo>
                    <a:pt x="112" y="118"/>
                  </a:lnTo>
                  <a:lnTo>
                    <a:pt x="0" y="6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/>
            <p:cNvSpPr>
              <a:spLocks/>
            </p:cNvSpPr>
            <p:nvPr/>
          </p:nvSpPr>
          <p:spPr bwMode="auto">
            <a:xfrm flipH="1">
              <a:off x="9064390" y="61297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/>
            <p:cNvSpPr>
              <a:spLocks/>
            </p:cNvSpPr>
            <p:nvPr/>
          </p:nvSpPr>
          <p:spPr bwMode="auto">
            <a:xfrm flipH="1">
              <a:off x="9220445" y="63169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/>
            <p:cNvSpPr>
              <a:spLocks/>
            </p:cNvSpPr>
            <p:nvPr/>
          </p:nvSpPr>
          <p:spPr bwMode="auto">
            <a:xfrm flipH="1">
              <a:off x="9064390" y="550569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/>
            <p:cNvSpPr>
              <a:spLocks/>
            </p:cNvSpPr>
            <p:nvPr/>
          </p:nvSpPr>
          <p:spPr bwMode="auto">
            <a:xfrm flipH="1">
              <a:off x="9064390" y="600491"/>
              <a:ext cx="156055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/>
            <p:cNvSpPr>
              <a:spLocks/>
            </p:cNvSpPr>
            <p:nvPr/>
          </p:nvSpPr>
          <p:spPr bwMode="auto">
            <a:xfrm flipH="1">
              <a:off x="9220445" y="61297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/>
            <p:cNvSpPr>
              <a:spLocks/>
            </p:cNvSpPr>
            <p:nvPr/>
          </p:nvSpPr>
          <p:spPr bwMode="auto">
            <a:xfrm flipH="1">
              <a:off x="8433928" y="1130904"/>
              <a:ext cx="586767" cy="624016"/>
            </a:xfrm>
            <a:custGeom>
              <a:avLst/>
              <a:gdLst>
                <a:gd name="T0" fmla="*/ 472 w 568"/>
                <a:gd name="T1" fmla="*/ 639 h 701"/>
                <a:gd name="T2" fmla="*/ 485 w 568"/>
                <a:gd name="T3" fmla="*/ 631 h 701"/>
                <a:gd name="T4" fmla="*/ 499 w 568"/>
                <a:gd name="T5" fmla="*/ 619 h 701"/>
                <a:gd name="T6" fmla="*/ 516 w 568"/>
                <a:gd name="T7" fmla="*/ 600 h 701"/>
                <a:gd name="T8" fmla="*/ 531 w 568"/>
                <a:gd name="T9" fmla="*/ 574 h 701"/>
                <a:gd name="T10" fmla="*/ 547 w 568"/>
                <a:gd name="T11" fmla="*/ 540 h 701"/>
                <a:gd name="T12" fmla="*/ 558 w 568"/>
                <a:gd name="T13" fmla="*/ 496 h 701"/>
                <a:gd name="T14" fmla="*/ 564 w 568"/>
                <a:gd name="T15" fmla="*/ 441 h 701"/>
                <a:gd name="T16" fmla="*/ 567 w 568"/>
                <a:gd name="T17" fmla="*/ 368 h 701"/>
                <a:gd name="T18" fmla="*/ 567 w 568"/>
                <a:gd name="T19" fmla="*/ 299 h 701"/>
                <a:gd name="T20" fmla="*/ 564 w 568"/>
                <a:gd name="T21" fmla="*/ 234 h 701"/>
                <a:gd name="T22" fmla="*/ 554 w 568"/>
                <a:gd name="T23" fmla="*/ 175 h 701"/>
                <a:gd name="T24" fmla="*/ 546 w 568"/>
                <a:gd name="T25" fmla="*/ 148 h 701"/>
                <a:gd name="T26" fmla="*/ 536 w 568"/>
                <a:gd name="T27" fmla="*/ 122 h 701"/>
                <a:gd name="T28" fmla="*/ 524 w 568"/>
                <a:gd name="T29" fmla="*/ 99 h 701"/>
                <a:gd name="T30" fmla="*/ 507 w 568"/>
                <a:gd name="T31" fmla="*/ 78 h 701"/>
                <a:gd name="T32" fmla="*/ 488 w 568"/>
                <a:gd name="T33" fmla="*/ 58 h 701"/>
                <a:gd name="T34" fmla="*/ 465 w 568"/>
                <a:gd name="T35" fmla="*/ 41 h 701"/>
                <a:gd name="T36" fmla="*/ 439 w 568"/>
                <a:gd name="T37" fmla="*/ 27 h 701"/>
                <a:gd name="T38" fmla="*/ 409 w 568"/>
                <a:gd name="T39" fmla="*/ 16 h 701"/>
                <a:gd name="T40" fmla="*/ 397 w 568"/>
                <a:gd name="T41" fmla="*/ 13 h 701"/>
                <a:gd name="T42" fmla="*/ 366 w 568"/>
                <a:gd name="T43" fmla="*/ 6 h 701"/>
                <a:gd name="T44" fmla="*/ 331 w 568"/>
                <a:gd name="T45" fmla="*/ 2 h 701"/>
                <a:gd name="T46" fmla="*/ 291 w 568"/>
                <a:gd name="T47" fmla="*/ 0 h 701"/>
                <a:gd name="T48" fmla="*/ 273 w 568"/>
                <a:gd name="T49" fmla="*/ 1 h 701"/>
                <a:gd name="T50" fmla="*/ 259 w 568"/>
                <a:gd name="T51" fmla="*/ 27 h 701"/>
                <a:gd name="T52" fmla="*/ 244 w 568"/>
                <a:gd name="T53" fmla="*/ 60 h 701"/>
                <a:gd name="T54" fmla="*/ 228 w 568"/>
                <a:gd name="T55" fmla="*/ 107 h 701"/>
                <a:gd name="T56" fmla="*/ 213 w 568"/>
                <a:gd name="T57" fmla="*/ 167 h 701"/>
                <a:gd name="T58" fmla="*/ 200 w 568"/>
                <a:gd name="T59" fmla="*/ 241 h 701"/>
                <a:gd name="T60" fmla="*/ 193 w 568"/>
                <a:gd name="T61" fmla="*/ 329 h 701"/>
                <a:gd name="T62" fmla="*/ 191 w 568"/>
                <a:gd name="T63" fmla="*/ 432 h 701"/>
                <a:gd name="T64" fmla="*/ 184 w 568"/>
                <a:gd name="T65" fmla="*/ 434 h 701"/>
                <a:gd name="T66" fmla="*/ 128 w 568"/>
                <a:gd name="T67" fmla="*/ 456 h 701"/>
                <a:gd name="T68" fmla="*/ 91 w 568"/>
                <a:gd name="T69" fmla="*/ 473 h 701"/>
                <a:gd name="T70" fmla="*/ 53 w 568"/>
                <a:gd name="T71" fmla="*/ 495 h 701"/>
                <a:gd name="T72" fmla="*/ 23 w 568"/>
                <a:gd name="T73" fmla="*/ 520 h 701"/>
                <a:gd name="T74" fmla="*/ 12 w 568"/>
                <a:gd name="T75" fmla="*/ 534 h 701"/>
                <a:gd name="T76" fmla="*/ 4 w 568"/>
                <a:gd name="T77" fmla="*/ 550 h 701"/>
                <a:gd name="T78" fmla="*/ 0 w 568"/>
                <a:gd name="T79" fmla="*/ 565 h 701"/>
                <a:gd name="T80" fmla="*/ 0 w 568"/>
                <a:gd name="T81" fmla="*/ 581 h 701"/>
                <a:gd name="T82" fmla="*/ 2 w 568"/>
                <a:gd name="T83" fmla="*/ 590 h 701"/>
                <a:gd name="T84" fmla="*/ 10 w 568"/>
                <a:gd name="T85" fmla="*/ 605 h 701"/>
                <a:gd name="T86" fmla="*/ 23 w 568"/>
                <a:gd name="T87" fmla="*/ 621 h 701"/>
                <a:gd name="T88" fmla="*/ 40 w 568"/>
                <a:gd name="T89" fmla="*/ 636 h 701"/>
                <a:gd name="T90" fmla="*/ 62 w 568"/>
                <a:gd name="T91" fmla="*/ 651 h 701"/>
                <a:gd name="T92" fmla="*/ 87 w 568"/>
                <a:gd name="T93" fmla="*/ 664 h 701"/>
                <a:gd name="T94" fmla="*/ 115 w 568"/>
                <a:gd name="T95" fmla="*/ 676 h 701"/>
                <a:gd name="T96" fmla="*/ 147 w 568"/>
                <a:gd name="T97" fmla="*/ 686 h 701"/>
                <a:gd name="T98" fmla="*/ 180 w 568"/>
                <a:gd name="T99" fmla="*/ 693 h 701"/>
                <a:gd name="T100" fmla="*/ 216 w 568"/>
                <a:gd name="T101" fmla="*/ 699 h 701"/>
                <a:gd name="T102" fmla="*/ 254 w 568"/>
                <a:gd name="T103" fmla="*/ 701 h 701"/>
                <a:gd name="T104" fmla="*/ 292 w 568"/>
                <a:gd name="T105" fmla="*/ 699 h 701"/>
                <a:gd name="T106" fmla="*/ 333 w 568"/>
                <a:gd name="T107" fmla="*/ 693 h 701"/>
                <a:gd name="T108" fmla="*/ 372 w 568"/>
                <a:gd name="T109" fmla="*/ 683 h 701"/>
                <a:gd name="T110" fmla="*/ 412 w 568"/>
                <a:gd name="T111" fmla="*/ 669 h 701"/>
                <a:gd name="T112" fmla="*/ 452 w 568"/>
                <a:gd name="T113" fmla="*/ 650 h 701"/>
                <a:gd name="T114" fmla="*/ 472 w 568"/>
                <a:gd name="T115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701">
                  <a:moveTo>
                    <a:pt x="472" y="639"/>
                  </a:moveTo>
                  <a:lnTo>
                    <a:pt x="472" y="639"/>
                  </a:lnTo>
                  <a:lnTo>
                    <a:pt x="475" y="637"/>
                  </a:lnTo>
                  <a:lnTo>
                    <a:pt x="485" y="631"/>
                  </a:lnTo>
                  <a:lnTo>
                    <a:pt x="492" y="625"/>
                  </a:lnTo>
                  <a:lnTo>
                    <a:pt x="499" y="619"/>
                  </a:lnTo>
                  <a:lnTo>
                    <a:pt x="507" y="610"/>
                  </a:lnTo>
                  <a:lnTo>
                    <a:pt x="516" y="600"/>
                  </a:lnTo>
                  <a:lnTo>
                    <a:pt x="524" y="588"/>
                  </a:lnTo>
                  <a:lnTo>
                    <a:pt x="531" y="574"/>
                  </a:lnTo>
                  <a:lnTo>
                    <a:pt x="539" y="558"/>
                  </a:lnTo>
                  <a:lnTo>
                    <a:pt x="547" y="540"/>
                  </a:lnTo>
                  <a:lnTo>
                    <a:pt x="553" y="518"/>
                  </a:lnTo>
                  <a:lnTo>
                    <a:pt x="558" y="496"/>
                  </a:lnTo>
                  <a:lnTo>
                    <a:pt x="562" y="470"/>
                  </a:lnTo>
                  <a:lnTo>
                    <a:pt x="564" y="441"/>
                  </a:lnTo>
                  <a:lnTo>
                    <a:pt x="564" y="441"/>
                  </a:lnTo>
                  <a:lnTo>
                    <a:pt x="567" y="368"/>
                  </a:lnTo>
                  <a:lnTo>
                    <a:pt x="568" y="334"/>
                  </a:lnTo>
                  <a:lnTo>
                    <a:pt x="567" y="299"/>
                  </a:lnTo>
                  <a:lnTo>
                    <a:pt x="566" y="267"/>
                  </a:lnTo>
                  <a:lnTo>
                    <a:pt x="564" y="234"/>
                  </a:lnTo>
                  <a:lnTo>
                    <a:pt x="561" y="204"/>
                  </a:lnTo>
                  <a:lnTo>
                    <a:pt x="554" y="175"/>
                  </a:lnTo>
                  <a:lnTo>
                    <a:pt x="550" y="161"/>
                  </a:lnTo>
                  <a:lnTo>
                    <a:pt x="546" y="148"/>
                  </a:lnTo>
                  <a:lnTo>
                    <a:pt x="541" y="135"/>
                  </a:lnTo>
                  <a:lnTo>
                    <a:pt x="536" y="122"/>
                  </a:lnTo>
                  <a:lnTo>
                    <a:pt x="530" y="110"/>
                  </a:lnTo>
                  <a:lnTo>
                    <a:pt x="524" y="99"/>
                  </a:lnTo>
                  <a:lnTo>
                    <a:pt x="516" y="87"/>
                  </a:lnTo>
                  <a:lnTo>
                    <a:pt x="507" y="78"/>
                  </a:lnTo>
                  <a:lnTo>
                    <a:pt x="498" y="68"/>
                  </a:lnTo>
                  <a:lnTo>
                    <a:pt x="488" y="58"/>
                  </a:lnTo>
                  <a:lnTo>
                    <a:pt x="478" y="50"/>
                  </a:lnTo>
                  <a:lnTo>
                    <a:pt x="465" y="41"/>
                  </a:lnTo>
                  <a:lnTo>
                    <a:pt x="453" y="34"/>
                  </a:lnTo>
                  <a:lnTo>
                    <a:pt x="439" y="27"/>
                  </a:lnTo>
                  <a:lnTo>
                    <a:pt x="425" y="22"/>
                  </a:lnTo>
                  <a:lnTo>
                    <a:pt x="409" y="16"/>
                  </a:lnTo>
                  <a:lnTo>
                    <a:pt x="409" y="16"/>
                  </a:lnTo>
                  <a:lnTo>
                    <a:pt x="397" y="13"/>
                  </a:lnTo>
                  <a:lnTo>
                    <a:pt x="383" y="10"/>
                  </a:lnTo>
                  <a:lnTo>
                    <a:pt x="366" y="6"/>
                  </a:lnTo>
                  <a:lnTo>
                    <a:pt x="349" y="3"/>
                  </a:lnTo>
                  <a:lnTo>
                    <a:pt x="331" y="2"/>
                  </a:lnTo>
                  <a:lnTo>
                    <a:pt x="312" y="1"/>
                  </a:lnTo>
                  <a:lnTo>
                    <a:pt x="291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69" y="7"/>
                  </a:lnTo>
                  <a:lnTo>
                    <a:pt x="259" y="27"/>
                  </a:lnTo>
                  <a:lnTo>
                    <a:pt x="252" y="42"/>
                  </a:lnTo>
                  <a:lnTo>
                    <a:pt x="244" y="60"/>
                  </a:lnTo>
                  <a:lnTo>
                    <a:pt x="236" y="82"/>
                  </a:lnTo>
                  <a:lnTo>
                    <a:pt x="228" y="107"/>
                  </a:lnTo>
                  <a:lnTo>
                    <a:pt x="221" y="135"/>
                  </a:lnTo>
                  <a:lnTo>
                    <a:pt x="213" y="167"/>
                  </a:lnTo>
                  <a:lnTo>
                    <a:pt x="206" y="202"/>
                  </a:lnTo>
                  <a:lnTo>
                    <a:pt x="200" y="241"/>
                  </a:lnTo>
                  <a:lnTo>
                    <a:pt x="196" y="284"/>
                  </a:lnTo>
                  <a:lnTo>
                    <a:pt x="193" y="329"/>
                  </a:lnTo>
                  <a:lnTo>
                    <a:pt x="191" y="379"/>
                  </a:lnTo>
                  <a:lnTo>
                    <a:pt x="191" y="432"/>
                  </a:lnTo>
                  <a:lnTo>
                    <a:pt x="191" y="432"/>
                  </a:lnTo>
                  <a:lnTo>
                    <a:pt x="184" y="434"/>
                  </a:lnTo>
                  <a:lnTo>
                    <a:pt x="160" y="443"/>
                  </a:lnTo>
                  <a:lnTo>
                    <a:pt x="128" y="456"/>
                  </a:lnTo>
                  <a:lnTo>
                    <a:pt x="108" y="463"/>
                  </a:lnTo>
                  <a:lnTo>
                    <a:pt x="91" y="473"/>
                  </a:lnTo>
                  <a:lnTo>
                    <a:pt x="71" y="484"/>
                  </a:lnTo>
                  <a:lnTo>
                    <a:pt x="53" y="495"/>
                  </a:lnTo>
                  <a:lnTo>
                    <a:pt x="38" y="507"/>
                  </a:lnTo>
                  <a:lnTo>
                    <a:pt x="23" y="520"/>
                  </a:lnTo>
                  <a:lnTo>
                    <a:pt x="18" y="527"/>
                  </a:lnTo>
                  <a:lnTo>
                    <a:pt x="12" y="534"/>
                  </a:lnTo>
                  <a:lnTo>
                    <a:pt x="7" y="542"/>
                  </a:lnTo>
                  <a:lnTo>
                    <a:pt x="4" y="550"/>
                  </a:lnTo>
                  <a:lnTo>
                    <a:pt x="1" y="557"/>
                  </a:lnTo>
                  <a:lnTo>
                    <a:pt x="0" y="565"/>
                  </a:lnTo>
                  <a:lnTo>
                    <a:pt x="0" y="573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" y="590"/>
                  </a:lnTo>
                  <a:lnTo>
                    <a:pt x="5" y="597"/>
                  </a:lnTo>
                  <a:lnTo>
                    <a:pt x="10" y="605"/>
                  </a:lnTo>
                  <a:lnTo>
                    <a:pt x="16" y="613"/>
                  </a:lnTo>
                  <a:lnTo>
                    <a:pt x="23" y="621"/>
                  </a:lnTo>
                  <a:lnTo>
                    <a:pt x="31" y="628"/>
                  </a:lnTo>
                  <a:lnTo>
                    <a:pt x="40" y="636"/>
                  </a:lnTo>
                  <a:lnTo>
                    <a:pt x="51" y="644"/>
                  </a:lnTo>
                  <a:lnTo>
                    <a:pt x="62" y="651"/>
                  </a:lnTo>
                  <a:lnTo>
                    <a:pt x="74" y="658"/>
                  </a:lnTo>
                  <a:lnTo>
                    <a:pt x="87" y="664"/>
                  </a:lnTo>
                  <a:lnTo>
                    <a:pt x="101" y="671"/>
                  </a:lnTo>
                  <a:lnTo>
                    <a:pt x="115" y="676"/>
                  </a:lnTo>
                  <a:lnTo>
                    <a:pt x="131" y="681"/>
                  </a:lnTo>
                  <a:lnTo>
                    <a:pt x="147" y="686"/>
                  </a:lnTo>
                  <a:lnTo>
                    <a:pt x="163" y="690"/>
                  </a:lnTo>
                  <a:lnTo>
                    <a:pt x="180" y="693"/>
                  </a:lnTo>
                  <a:lnTo>
                    <a:pt x="198" y="696"/>
                  </a:lnTo>
                  <a:lnTo>
                    <a:pt x="216" y="699"/>
                  </a:lnTo>
                  <a:lnTo>
                    <a:pt x="235" y="700"/>
                  </a:lnTo>
                  <a:lnTo>
                    <a:pt x="254" y="701"/>
                  </a:lnTo>
                  <a:lnTo>
                    <a:pt x="273" y="700"/>
                  </a:lnTo>
                  <a:lnTo>
                    <a:pt x="292" y="699"/>
                  </a:lnTo>
                  <a:lnTo>
                    <a:pt x="313" y="696"/>
                  </a:lnTo>
                  <a:lnTo>
                    <a:pt x="333" y="693"/>
                  </a:lnTo>
                  <a:lnTo>
                    <a:pt x="352" y="689"/>
                  </a:lnTo>
                  <a:lnTo>
                    <a:pt x="372" y="683"/>
                  </a:lnTo>
                  <a:lnTo>
                    <a:pt x="392" y="677"/>
                  </a:lnTo>
                  <a:lnTo>
                    <a:pt x="412" y="669"/>
                  </a:lnTo>
                  <a:lnTo>
                    <a:pt x="433" y="661"/>
                  </a:lnTo>
                  <a:lnTo>
                    <a:pt x="452" y="650"/>
                  </a:lnTo>
                  <a:lnTo>
                    <a:pt x="472" y="639"/>
                  </a:lnTo>
                  <a:lnTo>
                    <a:pt x="472" y="639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/>
            <p:cNvSpPr>
              <a:spLocks/>
            </p:cNvSpPr>
            <p:nvPr/>
          </p:nvSpPr>
          <p:spPr bwMode="auto">
            <a:xfrm flipH="1">
              <a:off x="8490108" y="1130904"/>
              <a:ext cx="593009" cy="617776"/>
            </a:xfrm>
            <a:custGeom>
              <a:avLst/>
              <a:gdLst>
                <a:gd name="T0" fmla="*/ 473 w 569"/>
                <a:gd name="T1" fmla="*/ 635 h 697"/>
                <a:gd name="T2" fmla="*/ 486 w 569"/>
                <a:gd name="T3" fmla="*/ 627 h 697"/>
                <a:gd name="T4" fmla="*/ 500 w 569"/>
                <a:gd name="T5" fmla="*/ 616 h 697"/>
                <a:gd name="T6" fmla="*/ 516 w 569"/>
                <a:gd name="T7" fmla="*/ 596 h 697"/>
                <a:gd name="T8" fmla="*/ 532 w 569"/>
                <a:gd name="T9" fmla="*/ 570 h 697"/>
                <a:gd name="T10" fmla="*/ 548 w 569"/>
                <a:gd name="T11" fmla="*/ 536 h 697"/>
                <a:gd name="T12" fmla="*/ 559 w 569"/>
                <a:gd name="T13" fmla="*/ 491 h 697"/>
                <a:gd name="T14" fmla="*/ 565 w 569"/>
                <a:gd name="T15" fmla="*/ 437 h 697"/>
                <a:gd name="T16" fmla="*/ 568 w 569"/>
                <a:gd name="T17" fmla="*/ 365 h 697"/>
                <a:gd name="T18" fmla="*/ 568 w 569"/>
                <a:gd name="T19" fmla="*/ 296 h 697"/>
                <a:gd name="T20" fmla="*/ 565 w 569"/>
                <a:gd name="T21" fmla="*/ 231 h 697"/>
                <a:gd name="T22" fmla="*/ 554 w 569"/>
                <a:gd name="T23" fmla="*/ 172 h 697"/>
                <a:gd name="T24" fmla="*/ 547 w 569"/>
                <a:gd name="T25" fmla="*/ 145 h 697"/>
                <a:gd name="T26" fmla="*/ 537 w 569"/>
                <a:gd name="T27" fmla="*/ 119 h 697"/>
                <a:gd name="T28" fmla="*/ 524 w 569"/>
                <a:gd name="T29" fmla="*/ 95 h 697"/>
                <a:gd name="T30" fmla="*/ 507 w 569"/>
                <a:gd name="T31" fmla="*/ 73 h 697"/>
                <a:gd name="T32" fmla="*/ 488 w 569"/>
                <a:gd name="T33" fmla="*/ 55 h 697"/>
                <a:gd name="T34" fmla="*/ 466 w 569"/>
                <a:gd name="T35" fmla="*/ 38 h 697"/>
                <a:gd name="T36" fmla="*/ 440 w 569"/>
                <a:gd name="T37" fmla="*/ 24 h 697"/>
                <a:gd name="T38" fmla="*/ 410 w 569"/>
                <a:gd name="T39" fmla="*/ 12 h 697"/>
                <a:gd name="T40" fmla="*/ 394 w 569"/>
                <a:gd name="T41" fmla="*/ 8 h 697"/>
                <a:gd name="T42" fmla="*/ 365 w 569"/>
                <a:gd name="T43" fmla="*/ 2 h 697"/>
                <a:gd name="T44" fmla="*/ 338 w 569"/>
                <a:gd name="T45" fmla="*/ 0 h 697"/>
                <a:gd name="T46" fmla="*/ 313 w 569"/>
                <a:gd name="T47" fmla="*/ 2 h 697"/>
                <a:gd name="T48" fmla="*/ 291 w 569"/>
                <a:gd name="T49" fmla="*/ 10 h 697"/>
                <a:gd name="T50" fmla="*/ 272 w 569"/>
                <a:gd name="T51" fmla="*/ 21 h 697"/>
                <a:gd name="T52" fmla="*/ 254 w 569"/>
                <a:gd name="T53" fmla="*/ 37 h 697"/>
                <a:gd name="T54" fmla="*/ 239 w 569"/>
                <a:gd name="T55" fmla="*/ 57 h 697"/>
                <a:gd name="T56" fmla="*/ 226 w 569"/>
                <a:gd name="T57" fmla="*/ 82 h 697"/>
                <a:gd name="T58" fmla="*/ 216 w 569"/>
                <a:gd name="T59" fmla="*/ 112 h 697"/>
                <a:gd name="T60" fmla="*/ 207 w 569"/>
                <a:gd name="T61" fmla="*/ 147 h 697"/>
                <a:gd name="T62" fmla="*/ 198 w 569"/>
                <a:gd name="T63" fmla="*/ 208 h 697"/>
                <a:gd name="T64" fmla="*/ 191 w 569"/>
                <a:gd name="T65" fmla="*/ 308 h 697"/>
                <a:gd name="T66" fmla="*/ 192 w 569"/>
                <a:gd name="T67" fmla="*/ 428 h 697"/>
                <a:gd name="T68" fmla="*/ 184 w 569"/>
                <a:gd name="T69" fmla="*/ 431 h 697"/>
                <a:gd name="T70" fmla="*/ 128 w 569"/>
                <a:gd name="T71" fmla="*/ 452 h 697"/>
                <a:gd name="T72" fmla="*/ 91 w 569"/>
                <a:gd name="T73" fmla="*/ 470 h 697"/>
                <a:gd name="T74" fmla="*/ 54 w 569"/>
                <a:gd name="T75" fmla="*/ 491 h 697"/>
                <a:gd name="T76" fmla="*/ 24 w 569"/>
                <a:gd name="T77" fmla="*/ 517 h 697"/>
                <a:gd name="T78" fmla="*/ 13 w 569"/>
                <a:gd name="T79" fmla="*/ 531 h 697"/>
                <a:gd name="T80" fmla="*/ 5 w 569"/>
                <a:gd name="T81" fmla="*/ 546 h 697"/>
                <a:gd name="T82" fmla="*/ 0 w 569"/>
                <a:gd name="T83" fmla="*/ 562 h 697"/>
                <a:gd name="T84" fmla="*/ 0 w 569"/>
                <a:gd name="T85" fmla="*/ 578 h 697"/>
                <a:gd name="T86" fmla="*/ 3 w 569"/>
                <a:gd name="T87" fmla="*/ 585 h 697"/>
                <a:gd name="T88" fmla="*/ 10 w 569"/>
                <a:gd name="T89" fmla="*/ 601 h 697"/>
                <a:gd name="T90" fmla="*/ 24 w 569"/>
                <a:gd name="T91" fmla="*/ 618 h 697"/>
                <a:gd name="T92" fmla="*/ 41 w 569"/>
                <a:gd name="T93" fmla="*/ 633 h 697"/>
                <a:gd name="T94" fmla="*/ 63 w 569"/>
                <a:gd name="T95" fmla="*/ 647 h 697"/>
                <a:gd name="T96" fmla="*/ 88 w 569"/>
                <a:gd name="T97" fmla="*/ 661 h 697"/>
                <a:gd name="T98" fmla="*/ 116 w 569"/>
                <a:gd name="T99" fmla="*/ 673 h 697"/>
                <a:gd name="T100" fmla="*/ 147 w 569"/>
                <a:gd name="T101" fmla="*/ 682 h 697"/>
                <a:gd name="T102" fmla="*/ 181 w 569"/>
                <a:gd name="T103" fmla="*/ 690 h 697"/>
                <a:gd name="T104" fmla="*/ 217 w 569"/>
                <a:gd name="T105" fmla="*/ 695 h 697"/>
                <a:gd name="T106" fmla="*/ 255 w 569"/>
                <a:gd name="T107" fmla="*/ 697 h 697"/>
                <a:gd name="T108" fmla="*/ 293 w 569"/>
                <a:gd name="T109" fmla="*/ 695 h 697"/>
                <a:gd name="T110" fmla="*/ 333 w 569"/>
                <a:gd name="T111" fmla="*/ 690 h 697"/>
                <a:gd name="T112" fmla="*/ 373 w 569"/>
                <a:gd name="T113" fmla="*/ 680 h 697"/>
                <a:gd name="T114" fmla="*/ 413 w 569"/>
                <a:gd name="T115" fmla="*/ 666 h 697"/>
                <a:gd name="T116" fmla="*/ 452 w 569"/>
                <a:gd name="T117" fmla="*/ 647 h 697"/>
                <a:gd name="T118" fmla="*/ 473 w 569"/>
                <a:gd name="T119" fmla="*/ 63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7">
                  <a:moveTo>
                    <a:pt x="473" y="635"/>
                  </a:moveTo>
                  <a:lnTo>
                    <a:pt x="473" y="635"/>
                  </a:lnTo>
                  <a:lnTo>
                    <a:pt x="476" y="634"/>
                  </a:lnTo>
                  <a:lnTo>
                    <a:pt x="486" y="627"/>
                  </a:lnTo>
                  <a:lnTo>
                    <a:pt x="493" y="622"/>
                  </a:lnTo>
                  <a:lnTo>
                    <a:pt x="500" y="616"/>
                  </a:lnTo>
                  <a:lnTo>
                    <a:pt x="507" y="607"/>
                  </a:lnTo>
                  <a:lnTo>
                    <a:pt x="516" y="596"/>
                  </a:lnTo>
                  <a:lnTo>
                    <a:pt x="524" y="584"/>
                  </a:lnTo>
                  <a:lnTo>
                    <a:pt x="532" y="570"/>
                  </a:lnTo>
                  <a:lnTo>
                    <a:pt x="540" y="554"/>
                  </a:lnTo>
                  <a:lnTo>
                    <a:pt x="548" y="536"/>
                  </a:lnTo>
                  <a:lnTo>
                    <a:pt x="553" y="515"/>
                  </a:lnTo>
                  <a:lnTo>
                    <a:pt x="559" y="491"/>
                  </a:lnTo>
                  <a:lnTo>
                    <a:pt x="562" y="465"/>
                  </a:lnTo>
                  <a:lnTo>
                    <a:pt x="565" y="437"/>
                  </a:lnTo>
                  <a:lnTo>
                    <a:pt x="565" y="437"/>
                  </a:lnTo>
                  <a:lnTo>
                    <a:pt x="568" y="365"/>
                  </a:lnTo>
                  <a:lnTo>
                    <a:pt x="569" y="330"/>
                  </a:lnTo>
                  <a:lnTo>
                    <a:pt x="568" y="296"/>
                  </a:lnTo>
                  <a:lnTo>
                    <a:pt x="567" y="262"/>
                  </a:lnTo>
                  <a:lnTo>
                    <a:pt x="565" y="231"/>
                  </a:lnTo>
                  <a:lnTo>
                    <a:pt x="561" y="201"/>
                  </a:lnTo>
                  <a:lnTo>
                    <a:pt x="554" y="172"/>
                  </a:lnTo>
                  <a:lnTo>
                    <a:pt x="551" y="158"/>
                  </a:lnTo>
                  <a:lnTo>
                    <a:pt x="547" y="145"/>
                  </a:lnTo>
                  <a:lnTo>
                    <a:pt x="542" y="132"/>
                  </a:lnTo>
                  <a:lnTo>
                    <a:pt x="537" y="119"/>
                  </a:lnTo>
                  <a:lnTo>
                    <a:pt x="531" y="107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7" y="73"/>
                  </a:lnTo>
                  <a:lnTo>
                    <a:pt x="498" y="64"/>
                  </a:lnTo>
                  <a:lnTo>
                    <a:pt x="488" y="55"/>
                  </a:lnTo>
                  <a:lnTo>
                    <a:pt x="478" y="46"/>
                  </a:lnTo>
                  <a:lnTo>
                    <a:pt x="466" y="38"/>
                  </a:lnTo>
                  <a:lnTo>
                    <a:pt x="454" y="30"/>
                  </a:lnTo>
                  <a:lnTo>
                    <a:pt x="440" y="24"/>
                  </a:lnTo>
                  <a:lnTo>
                    <a:pt x="425" y="17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394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1" y="10"/>
                  </a:lnTo>
                  <a:lnTo>
                    <a:pt x="281" y="15"/>
                  </a:lnTo>
                  <a:lnTo>
                    <a:pt x="272" y="21"/>
                  </a:lnTo>
                  <a:lnTo>
                    <a:pt x="263" y="28"/>
                  </a:lnTo>
                  <a:lnTo>
                    <a:pt x="254" y="37"/>
                  </a:lnTo>
                  <a:lnTo>
                    <a:pt x="246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6" y="82"/>
                  </a:lnTo>
                  <a:lnTo>
                    <a:pt x="220" y="97"/>
                  </a:lnTo>
                  <a:lnTo>
                    <a:pt x="216" y="112"/>
                  </a:lnTo>
                  <a:lnTo>
                    <a:pt x="211" y="130"/>
                  </a:lnTo>
                  <a:lnTo>
                    <a:pt x="207" y="147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3" y="256"/>
                  </a:lnTo>
                  <a:lnTo>
                    <a:pt x="191" y="308"/>
                  </a:lnTo>
                  <a:lnTo>
                    <a:pt x="191" y="365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84" y="431"/>
                  </a:lnTo>
                  <a:lnTo>
                    <a:pt x="161" y="440"/>
                  </a:lnTo>
                  <a:lnTo>
                    <a:pt x="128" y="452"/>
                  </a:lnTo>
                  <a:lnTo>
                    <a:pt x="109" y="460"/>
                  </a:lnTo>
                  <a:lnTo>
                    <a:pt x="91" y="470"/>
                  </a:lnTo>
                  <a:lnTo>
                    <a:pt x="72" y="481"/>
                  </a:lnTo>
                  <a:lnTo>
                    <a:pt x="54" y="491"/>
                  </a:lnTo>
                  <a:lnTo>
                    <a:pt x="38" y="503"/>
                  </a:lnTo>
                  <a:lnTo>
                    <a:pt x="24" y="517"/>
                  </a:lnTo>
                  <a:lnTo>
                    <a:pt x="18" y="524"/>
                  </a:lnTo>
                  <a:lnTo>
                    <a:pt x="13" y="531"/>
                  </a:lnTo>
                  <a:lnTo>
                    <a:pt x="8" y="539"/>
                  </a:lnTo>
                  <a:lnTo>
                    <a:pt x="5" y="546"/>
                  </a:lnTo>
                  <a:lnTo>
                    <a:pt x="1" y="554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6" y="594"/>
                  </a:lnTo>
                  <a:lnTo>
                    <a:pt x="10" y="601"/>
                  </a:lnTo>
                  <a:lnTo>
                    <a:pt x="17" y="609"/>
                  </a:lnTo>
                  <a:lnTo>
                    <a:pt x="24" y="618"/>
                  </a:lnTo>
                  <a:lnTo>
                    <a:pt x="32" y="625"/>
                  </a:lnTo>
                  <a:lnTo>
                    <a:pt x="41" y="633"/>
                  </a:lnTo>
                  <a:lnTo>
                    <a:pt x="52" y="640"/>
                  </a:lnTo>
                  <a:lnTo>
                    <a:pt x="63" y="647"/>
                  </a:lnTo>
                  <a:lnTo>
                    <a:pt x="74" y="654"/>
                  </a:lnTo>
                  <a:lnTo>
                    <a:pt x="88" y="661"/>
                  </a:lnTo>
                  <a:lnTo>
                    <a:pt x="101" y="667"/>
                  </a:lnTo>
                  <a:lnTo>
                    <a:pt x="116" y="673"/>
                  </a:lnTo>
                  <a:lnTo>
                    <a:pt x="132" y="678"/>
                  </a:lnTo>
                  <a:lnTo>
                    <a:pt x="147" y="682"/>
                  </a:lnTo>
                  <a:lnTo>
                    <a:pt x="164" y="687"/>
                  </a:lnTo>
                  <a:lnTo>
                    <a:pt x="181" y="690"/>
                  </a:lnTo>
                  <a:lnTo>
                    <a:pt x="199" y="693"/>
                  </a:lnTo>
                  <a:lnTo>
                    <a:pt x="217" y="695"/>
                  </a:lnTo>
                  <a:lnTo>
                    <a:pt x="236" y="697"/>
                  </a:lnTo>
                  <a:lnTo>
                    <a:pt x="255" y="697"/>
                  </a:lnTo>
                  <a:lnTo>
                    <a:pt x="274" y="697"/>
                  </a:lnTo>
                  <a:lnTo>
                    <a:pt x="293" y="695"/>
                  </a:lnTo>
                  <a:lnTo>
                    <a:pt x="313" y="693"/>
                  </a:lnTo>
                  <a:lnTo>
                    <a:pt x="333" y="690"/>
                  </a:lnTo>
                  <a:lnTo>
                    <a:pt x="353" y="686"/>
                  </a:lnTo>
                  <a:lnTo>
                    <a:pt x="373" y="680"/>
                  </a:lnTo>
                  <a:lnTo>
                    <a:pt x="393" y="674"/>
                  </a:lnTo>
                  <a:lnTo>
                    <a:pt x="413" y="666"/>
                  </a:lnTo>
                  <a:lnTo>
                    <a:pt x="433" y="658"/>
                  </a:lnTo>
                  <a:lnTo>
                    <a:pt x="452" y="647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/>
            <p:cNvSpPr>
              <a:spLocks/>
            </p:cNvSpPr>
            <p:nvPr/>
          </p:nvSpPr>
          <p:spPr bwMode="auto">
            <a:xfrm flipH="1">
              <a:off x="8683616" y="1324349"/>
              <a:ext cx="174782" cy="199685"/>
            </a:xfrm>
            <a:custGeom>
              <a:avLst/>
              <a:gdLst>
                <a:gd name="T0" fmla="*/ 53 w 167"/>
                <a:gd name="T1" fmla="*/ 49 h 222"/>
                <a:gd name="T2" fmla="*/ 53 w 167"/>
                <a:gd name="T3" fmla="*/ 49 h 222"/>
                <a:gd name="T4" fmla="*/ 38 w 167"/>
                <a:gd name="T5" fmla="*/ 39 h 222"/>
                <a:gd name="T6" fmla="*/ 25 w 167"/>
                <a:gd name="T7" fmla="*/ 27 h 222"/>
                <a:gd name="T8" fmla="*/ 11 w 167"/>
                <a:gd name="T9" fmla="*/ 14 h 222"/>
                <a:gd name="T10" fmla="*/ 0 w 167"/>
                <a:gd name="T11" fmla="*/ 0 h 222"/>
                <a:gd name="T12" fmla="*/ 0 w 167"/>
                <a:gd name="T13" fmla="*/ 0 h 222"/>
                <a:gd name="T14" fmla="*/ 8 w 167"/>
                <a:gd name="T15" fmla="*/ 28 h 222"/>
                <a:gd name="T16" fmla="*/ 14 w 167"/>
                <a:gd name="T17" fmla="*/ 56 h 222"/>
                <a:gd name="T18" fmla="*/ 28 w 167"/>
                <a:gd name="T19" fmla="*/ 111 h 222"/>
                <a:gd name="T20" fmla="*/ 39 w 167"/>
                <a:gd name="T21" fmla="*/ 167 h 222"/>
                <a:gd name="T22" fmla="*/ 53 w 167"/>
                <a:gd name="T23" fmla="*/ 222 h 222"/>
                <a:gd name="T24" fmla="*/ 53 w 167"/>
                <a:gd name="T25" fmla="*/ 222 h 222"/>
                <a:gd name="T26" fmla="*/ 63 w 167"/>
                <a:gd name="T27" fmla="*/ 211 h 222"/>
                <a:gd name="T28" fmla="*/ 72 w 167"/>
                <a:gd name="T29" fmla="*/ 199 h 222"/>
                <a:gd name="T30" fmla="*/ 81 w 167"/>
                <a:gd name="T31" fmla="*/ 187 h 222"/>
                <a:gd name="T32" fmla="*/ 87 w 167"/>
                <a:gd name="T33" fmla="*/ 174 h 222"/>
                <a:gd name="T34" fmla="*/ 100 w 167"/>
                <a:gd name="T35" fmla="*/ 148 h 222"/>
                <a:gd name="T36" fmla="*/ 111 w 167"/>
                <a:gd name="T37" fmla="*/ 121 h 222"/>
                <a:gd name="T38" fmla="*/ 122 w 167"/>
                <a:gd name="T39" fmla="*/ 94 h 222"/>
                <a:gd name="T40" fmla="*/ 134 w 167"/>
                <a:gd name="T41" fmla="*/ 68 h 222"/>
                <a:gd name="T42" fmla="*/ 141 w 167"/>
                <a:gd name="T43" fmla="*/ 55 h 222"/>
                <a:gd name="T44" fmla="*/ 148 w 167"/>
                <a:gd name="T45" fmla="*/ 43 h 222"/>
                <a:gd name="T46" fmla="*/ 157 w 167"/>
                <a:gd name="T47" fmla="*/ 32 h 222"/>
                <a:gd name="T48" fmla="*/ 167 w 167"/>
                <a:gd name="T49" fmla="*/ 21 h 222"/>
                <a:gd name="T50" fmla="*/ 167 w 167"/>
                <a:gd name="T51" fmla="*/ 21 h 222"/>
                <a:gd name="T52" fmla="*/ 165 w 167"/>
                <a:gd name="T53" fmla="*/ 20 h 222"/>
                <a:gd name="T54" fmla="*/ 165 w 167"/>
                <a:gd name="T55" fmla="*/ 20 h 222"/>
                <a:gd name="T56" fmla="*/ 152 w 167"/>
                <a:gd name="T57" fmla="*/ 29 h 222"/>
                <a:gd name="T58" fmla="*/ 139 w 167"/>
                <a:gd name="T59" fmla="*/ 39 h 222"/>
                <a:gd name="T60" fmla="*/ 125 w 167"/>
                <a:gd name="T61" fmla="*/ 46 h 222"/>
                <a:gd name="T62" fmla="*/ 112 w 167"/>
                <a:gd name="T63" fmla="*/ 52 h 222"/>
                <a:gd name="T64" fmla="*/ 97 w 167"/>
                <a:gd name="T65" fmla="*/ 55 h 222"/>
                <a:gd name="T66" fmla="*/ 90 w 167"/>
                <a:gd name="T67" fmla="*/ 56 h 222"/>
                <a:gd name="T68" fmla="*/ 83 w 167"/>
                <a:gd name="T69" fmla="*/ 56 h 222"/>
                <a:gd name="T70" fmla="*/ 75 w 167"/>
                <a:gd name="T71" fmla="*/ 55 h 222"/>
                <a:gd name="T72" fmla="*/ 68 w 167"/>
                <a:gd name="T73" fmla="*/ 54 h 222"/>
                <a:gd name="T74" fmla="*/ 60 w 167"/>
                <a:gd name="T75" fmla="*/ 52 h 222"/>
                <a:gd name="T76" fmla="*/ 53 w 167"/>
                <a:gd name="T77" fmla="*/ 49 h 222"/>
                <a:gd name="T78" fmla="*/ 53 w 167"/>
                <a:gd name="T79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22">
                  <a:moveTo>
                    <a:pt x="53" y="49"/>
                  </a:moveTo>
                  <a:lnTo>
                    <a:pt x="53" y="49"/>
                  </a:lnTo>
                  <a:lnTo>
                    <a:pt x="38" y="39"/>
                  </a:lnTo>
                  <a:lnTo>
                    <a:pt x="25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8"/>
                  </a:lnTo>
                  <a:lnTo>
                    <a:pt x="14" y="56"/>
                  </a:lnTo>
                  <a:lnTo>
                    <a:pt x="28" y="111"/>
                  </a:lnTo>
                  <a:lnTo>
                    <a:pt x="39" y="167"/>
                  </a:lnTo>
                  <a:lnTo>
                    <a:pt x="53" y="222"/>
                  </a:lnTo>
                  <a:lnTo>
                    <a:pt x="53" y="222"/>
                  </a:lnTo>
                  <a:lnTo>
                    <a:pt x="63" y="211"/>
                  </a:lnTo>
                  <a:lnTo>
                    <a:pt x="72" y="199"/>
                  </a:lnTo>
                  <a:lnTo>
                    <a:pt x="81" y="187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4" y="68"/>
                  </a:lnTo>
                  <a:lnTo>
                    <a:pt x="141" y="55"/>
                  </a:lnTo>
                  <a:lnTo>
                    <a:pt x="148" y="43"/>
                  </a:lnTo>
                  <a:lnTo>
                    <a:pt x="157" y="3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5" y="20"/>
                  </a:lnTo>
                  <a:lnTo>
                    <a:pt x="165" y="20"/>
                  </a:lnTo>
                  <a:lnTo>
                    <a:pt x="152" y="29"/>
                  </a:lnTo>
                  <a:lnTo>
                    <a:pt x="139" y="39"/>
                  </a:lnTo>
                  <a:lnTo>
                    <a:pt x="125" y="46"/>
                  </a:lnTo>
                  <a:lnTo>
                    <a:pt x="112" y="52"/>
                  </a:lnTo>
                  <a:lnTo>
                    <a:pt x="97" y="55"/>
                  </a:lnTo>
                  <a:lnTo>
                    <a:pt x="90" y="56"/>
                  </a:lnTo>
                  <a:lnTo>
                    <a:pt x="83" y="56"/>
                  </a:lnTo>
                  <a:lnTo>
                    <a:pt x="75" y="55"/>
                  </a:lnTo>
                  <a:lnTo>
                    <a:pt x="68" y="54"/>
                  </a:lnTo>
                  <a:lnTo>
                    <a:pt x="60" y="52"/>
                  </a:lnTo>
                  <a:lnTo>
                    <a:pt x="53" y="49"/>
                  </a:lnTo>
                  <a:lnTo>
                    <a:pt x="5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/>
            <p:cNvSpPr>
              <a:spLocks/>
            </p:cNvSpPr>
            <p:nvPr/>
          </p:nvSpPr>
          <p:spPr bwMode="auto">
            <a:xfrm flipH="1">
              <a:off x="8689858" y="1311869"/>
              <a:ext cx="168539" cy="62402"/>
            </a:xfrm>
            <a:custGeom>
              <a:avLst/>
              <a:gdLst>
                <a:gd name="T0" fmla="*/ 53 w 165"/>
                <a:gd name="T1" fmla="*/ 62 h 69"/>
                <a:gd name="T2" fmla="*/ 53 w 165"/>
                <a:gd name="T3" fmla="*/ 62 h 69"/>
                <a:gd name="T4" fmla="*/ 60 w 165"/>
                <a:gd name="T5" fmla="*/ 65 h 69"/>
                <a:gd name="T6" fmla="*/ 68 w 165"/>
                <a:gd name="T7" fmla="*/ 67 h 69"/>
                <a:gd name="T8" fmla="*/ 75 w 165"/>
                <a:gd name="T9" fmla="*/ 68 h 69"/>
                <a:gd name="T10" fmla="*/ 83 w 165"/>
                <a:gd name="T11" fmla="*/ 69 h 69"/>
                <a:gd name="T12" fmla="*/ 90 w 165"/>
                <a:gd name="T13" fmla="*/ 69 h 69"/>
                <a:gd name="T14" fmla="*/ 97 w 165"/>
                <a:gd name="T15" fmla="*/ 68 h 69"/>
                <a:gd name="T16" fmla="*/ 112 w 165"/>
                <a:gd name="T17" fmla="*/ 65 h 69"/>
                <a:gd name="T18" fmla="*/ 125 w 165"/>
                <a:gd name="T19" fmla="*/ 59 h 69"/>
                <a:gd name="T20" fmla="*/ 139 w 165"/>
                <a:gd name="T21" fmla="*/ 52 h 69"/>
                <a:gd name="T22" fmla="*/ 152 w 165"/>
                <a:gd name="T23" fmla="*/ 42 h 69"/>
                <a:gd name="T24" fmla="*/ 165 w 165"/>
                <a:gd name="T25" fmla="*/ 33 h 69"/>
                <a:gd name="T26" fmla="*/ 165 w 165"/>
                <a:gd name="T27" fmla="*/ 33 h 69"/>
                <a:gd name="T28" fmla="*/ 149 w 165"/>
                <a:gd name="T29" fmla="*/ 25 h 69"/>
                <a:gd name="T30" fmla="*/ 137 w 165"/>
                <a:gd name="T31" fmla="*/ 20 h 69"/>
                <a:gd name="T32" fmla="*/ 125 w 165"/>
                <a:gd name="T33" fmla="*/ 15 h 69"/>
                <a:gd name="T34" fmla="*/ 125 w 165"/>
                <a:gd name="T35" fmla="*/ 15 h 69"/>
                <a:gd name="T36" fmla="*/ 106 w 165"/>
                <a:gd name="T37" fmla="*/ 9 h 69"/>
                <a:gd name="T38" fmla="*/ 88 w 165"/>
                <a:gd name="T39" fmla="*/ 5 h 69"/>
                <a:gd name="T40" fmla="*/ 72 w 165"/>
                <a:gd name="T41" fmla="*/ 1 h 69"/>
                <a:gd name="T42" fmla="*/ 55 w 165"/>
                <a:gd name="T43" fmla="*/ 0 h 69"/>
                <a:gd name="T44" fmla="*/ 40 w 165"/>
                <a:gd name="T45" fmla="*/ 1 h 69"/>
                <a:gd name="T46" fmla="*/ 26 w 165"/>
                <a:gd name="T47" fmla="*/ 5 h 69"/>
                <a:gd name="T48" fmla="*/ 12 w 165"/>
                <a:gd name="T49" fmla="*/ 8 h 69"/>
                <a:gd name="T50" fmla="*/ 0 w 165"/>
                <a:gd name="T51" fmla="*/ 13 h 69"/>
                <a:gd name="T52" fmla="*/ 0 w 165"/>
                <a:gd name="T53" fmla="*/ 13 h 69"/>
                <a:gd name="T54" fmla="*/ 0 w 165"/>
                <a:gd name="T55" fmla="*/ 13 h 69"/>
                <a:gd name="T56" fmla="*/ 11 w 165"/>
                <a:gd name="T57" fmla="*/ 27 h 69"/>
                <a:gd name="T58" fmla="*/ 25 w 165"/>
                <a:gd name="T59" fmla="*/ 40 h 69"/>
                <a:gd name="T60" fmla="*/ 38 w 165"/>
                <a:gd name="T61" fmla="*/ 52 h 69"/>
                <a:gd name="T62" fmla="*/ 53 w 165"/>
                <a:gd name="T63" fmla="*/ 62 h 69"/>
                <a:gd name="T64" fmla="*/ 53 w 165"/>
                <a:gd name="T65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9">
                  <a:moveTo>
                    <a:pt x="53" y="62"/>
                  </a:moveTo>
                  <a:lnTo>
                    <a:pt x="53" y="62"/>
                  </a:lnTo>
                  <a:lnTo>
                    <a:pt x="60" y="65"/>
                  </a:lnTo>
                  <a:lnTo>
                    <a:pt x="68" y="67"/>
                  </a:lnTo>
                  <a:lnTo>
                    <a:pt x="75" y="68"/>
                  </a:lnTo>
                  <a:lnTo>
                    <a:pt x="83" y="69"/>
                  </a:lnTo>
                  <a:lnTo>
                    <a:pt x="90" y="69"/>
                  </a:lnTo>
                  <a:lnTo>
                    <a:pt x="97" y="68"/>
                  </a:lnTo>
                  <a:lnTo>
                    <a:pt x="112" y="65"/>
                  </a:lnTo>
                  <a:lnTo>
                    <a:pt x="125" y="59"/>
                  </a:lnTo>
                  <a:lnTo>
                    <a:pt x="139" y="52"/>
                  </a:lnTo>
                  <a:lnTo>
                    <a:pt x="152" y="42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49" y="25"/>
                  </a:lnTo>
                  <a:lnTo>
                    <a:pt x="137" y="20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6" y="9"/>
                  </a:lnTo>
                  <a:lnTo>
                    <a:pt x="88" y="5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40" y="1"/>
                  </a:lnTo>
                  <a:lnTo>
                    <a:pt x="26" y="5"/>
                  </a:lnTo>
                  <a:lnTo>
                    <a:pt x="1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5" y="40"/>
                  </a:lnTo>
                  <a:lnTo>
                    <a:pt x="38" y="52"/>
                  </a:lnTo>
                  <a:lnTo>
                    <a:pt x="53" y="62"/>
                  </a:lnTo>
                  <a:lnTo>
                    <a:pt x="53" y="62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/>
            <p:cNvSpPr>
              <a:spLocks/>
            </p:cNvSpPr>
            <p:nvPr/>
          </p:nvSpPr>
          <p:spPr bwMode="auto">
            <a:xfrm flipH="1">
              <a:off x="8577498" y="1324349"/>
              <a:ext cx="362048" cy="349449"/>
            </a:xfrm>
            <a:custGeom>
              <a:avLst/>
              <a:gdLst>
                <a:gd name="T0" fmla="*/ 344 w 345"/>
                <a:gd name="T1" fmla="*/ 135 h 388"/>
                <a:gd name="T2" fmla="*/ 344 w 345"/>
                <a:gd name="T3" fmla="*/ 135 h 388"/>
                <a:gd name="T4" fmla="*/ 342 w 345"/>
                <a:gd name="T5" fmla="*/ 124 h 388"/>
                <a:gd name="T6" fmla="*/ 339 w 345"/>
                <a:gd name="T7" fmla="*/ 115 h 388"/>
                <a:gd name="T8" fmla="*/ 336 w 345"/>
                <a:gd name="T9" fmla="*/ 105 h 388"/>
                <a:gd name="T10" fmla="*/ 332 w 345"/>
                <a:gd name="T11" fmla="*/ 96 h 388"/>
                <a:gd name="T12" fmla="*/ 326 w 345"/>
                <a:gd name="T13" fmla="*/ 88 h 388"/>
                <a:gd name="T14" fmla="*/ 319 w 345"/>
                <a:gd name="T15" fmla="*/ 79 h 388"/>
                <a:gd name="T16" fmla="*/ 314 w 345"/>
                <a:gd name="T17" fmla="*/ 71 h 388"/>
                <a:gd name="T18" fmla="*/ 306 w 345"/>
                <a:gd name="T19" fmla="*/ 64 h 388"/>
                <a:gd name="T20" fmla="*/ 290 w 345"/>
                <a:gd name="T21" fmla="*/ 51 h 388"/>
                <a:gd name="T22" fmla="*/ 274 w 345"/>
                <a:gd name="T23" fmla="*/ 39 h 388"/>
                <a:gd name="T24" fmla="*/ 258 w 345"/>
                <a:gd name="T25" fmla="*/ 29 h 388"/>
                <a:gd name="T26" fmla="*/ 243 w 345"/>
                <a:gd name="T27" fmla="*/ 21 h 388"/>
                <a:gd name="T28" fmla="*/ 243 w 345"/>
                <a:gd name="T29" fmla="*/ 21 h 388"/>
                <a:gd name="T30" fmla="*/ 233 w 345"/>
                <a:gd name="T31" fmla="*/ 32 h 388"/>
                <a:gd name="T32" fmla="*/ 224 w 345"/>
                <a:gd name="T33" fmla="*/ 43 h 388"/>
                <a:gd name="T34" fmla="*/ 217 w 345"/>
                <a:gd name="T35" fmla="*/ 55 h 388"/>
                <a:gd name="T36" fmla="*/ 210 w 345"/>
                <a:gd name="T37" fmla="*/ 68 h 388"/>
                <a:gd name="T38" fmla="*/ 198 w 345"/>
                <a:gd name="T39" fmla="*/ 94 h 388"/>
                <a:gd name="T40" fmla="*/ 187 w 345"/>
                <a:gd name="T41" fmla="*/ 121 h 388"/>
                <a:gd name="T42" fmla="*/ 176 w 345"/>
                <a:gd name="T43" fmla="*/ 148 h 388"/>
                <a:gd name="T44" fmla="*/ 163 w 345"/>
                <a:gd name="T45" fmla="*/ 174 h 388"/>
                <a:gd name="T46" fmla="*/ 157 w 345"/>
                <a:gd name="T47" fmla="*/ 187 h 388"/>
                <a:gd name="T48" fmla="*/ 148 w 345"/>
                <a:gd name="T49" fmla="*/ 199 h 388"/>
                <a:gd name="T50" fmla="*/ 139 w 345"/>
                <a:gd name="T51" fmla="*/ 211 h 388"/>
                <a:gd name="T52" fmla="*/ 129 w 345"/>
                <a:gd name="T53" fmla="*/ 222 h 388"/>
                <a:gd name="T54" fmla="*/ 129 w 345"/>
                <a:gd name="T55" fmla="*/ 222 h 388"/>
                <a:gd name="T56" fmla="*/ 115 w 345"/>
                <a:gd name="T57" fmla="*/ 167 h 388"/>
                <a:gd name="T58" fmla="*/ 104 w 345"/>
                <a:gd name="T59" fmla="*/ 110 h 388"/>
                <a:gd name="T60" fmla="*/ 90 w 345"/>
                <a:gd name="T61" fmla="*/ 55 h 388"/>
                <a:gd name="T62" fmla="*/ 84 w 345"/>
                <a:gd name="T63" fmla="*/ 28 h 388"/>
                <a:gd name="T64" fmla="*/ 76 w 345"/>
                <a:gd name="T65" fmla="*/ 0 h 388"/>
                <a:gd name="T66" fmla="*/ 76 w 345"/>
                <a:gd name="T67" fmla="*/ 0 h 388"/>
                <a:gd name="T68" fmla="*/ 68 w 345"/>
                <a:gd name="T69" fmla="*/ 5 h 388"/>
                <a:gd name="T70" fmla="*/ 60 w 345"/>
                <a:gd name="T71" fmla="*/ 10 h 388"/>
                <a:gd name="T72" fmla="*/ 52 w 345"/>
                <a:gd name="T73" fmla="*/ 15 h 388"/>
                <a:gd name="T74" fmla="*/ 46 w 345"/>
                <a:gd name="T75" fmla="*/ 22 h 388"/>
                <a:gd name="T76" fmla="*/ 33 w 345"/>
                <a:gd name="T77" fmla="*/ 35 h 388"/>
                <a:gd name="T78" fmla="*/ 23 w 345"/>
                <a:gd name="T79" fmla="*/ 49 h 388"/>
                <a:gd name="T80" fmla="*/ 14 w 345"/>
                <a:gd name="T81" fmla="*/ 64 h 388"/>
                <a:gd name="T82" fmla="*/ 9 w 345"/>
                <a:gd name="T83" fmla="*/ 80 h 388"/>
                <a:gd name="T84" fmla="*/ 4 w 345"/>
                <a:gd name="T85" fmla="*/ 95 h 388"/>
                <a:gd name="T86" fmla="*/ 2 w 345"/>
                <a:gd name="T87" fmla="*/ 110 h 388"/>
                <a:gd name="T88" fmla="*/ 2 w 345"/>
                <a:gd name="T89" fmla="*/ 110 h 388"/>
                <a:gd name="T90" fmla="*/ 0 w 345"/>
                <a:gd name="T91" fmla="*/ 164 h 388"/>
                <a:gd name="T92" fmla="*/ 0 w 345"/>
                <a:gd name="T93" fmla="*/ 217 h 388"/>
                <a:gd name="T94" fmla="*/ 0 w 345"/>
                <a:gd name="T95" fmla="*/ 272 h 388"/>
                <a:gd name="T96" fmla="*/ 317 w 345"/>
                <a:gd name="T97" fmla="*/ 388 h 388"/>
                <a:gd name="T98" fmla="*/ 317 w 345"/>
                <a:gd name="T99" fmla="*/ 388 h 388"/>
                <a:gd name="T100" fmla="*/ 323 w 345"/>
                <a:gd name="T101" fmla="*/ 361 h 388"/>
                <a:gd name="T102" fmla="*/ 328 w 345"/>
                <a:gd name="T103" fmla="*/ 332 h 388"/>
                <a:gd name="T104" fmla="*/ 334 w 345"/>
                <a:gd name="T105" fmla="*/ 295 h 388"/>
                <a:gd name="T106" fmla="*/ 339 w 345"/>
                <a:gd name="T107" fmla="*/ 254 h 388"/>
                <a:gd name="T108" fmla="*/ 344 w 345"/>
                <a:gd name="T109" fmla="*/ 212 h 388"/>
                <a:gd name="T110" fmla="*/ 345 w 345"/>
                <a:gd name="T111" fmla="*/ 191 h 388"/>
                <a:gd name="T112" fmla="*/ 345 w 345"/>
                <a:gd name="T113" fmla="*/ 172 h 388"/>
                <a:gd name="T114" fmla="*/ 345 w 345"/>
                <a:gd name="T115" fmla="*/ 152 h 388"/>
                <a:gd name="T116" fmla="*/ 344 w 345"/>
                <a:gd name="T117" fmla="*/ 135 h 388"/>
                <a:gd name="T118" fmla="*/ 344 w 345"/>
                <a:gd name="T119" fmla="*/ 13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5" h="388">
                  <a:moveTo>
                    <a:pt x="344" y="135"/>
                  </a:moveTo>
                  <a:lnTo>
                    <a:pt x="344" y="135"/>
                  </a:lnTo>
                  <a:lnTo>
                    <a:pt x="342" y="124"/>
                  </a:lnTo>
                  <a:lnTo>
                    <a:pt x="339" y="115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8"/>
                  </a:lnTo>
                  <a:lnTo>
                    <a:pt x="319" y="79"/>
                  </a:lnTo>
                  <a:lnTo>
                    <a:pt x="314" y="71"/>
                  </a:lnTo>
                  <a:lnTo>
                    <a:pt x="306" y="64"/>
                  </a:lnTo>
                  <a:lnTo>
                    <a:pt x="290" y="51"/>
                  </a:lnTo>
                  <a:lnTo>
                    <a:pt x="274" y="39"/>
                  </a:lnTo>
                  <a:lnTo>
                    <a:pt x="258" y="29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33" y="32"/>
                  </a:lnTo>
                  <a:lnTo>
                    <a:pt x="224" y="43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8" y="94"/>
                  </a:lnTo>
                  <a:lnTo>
                    <a:pt x="187" y="121"/>
                  </a:lnTo>
                  <a:lnTo>
                    <a:pt x="176" y="148"/>
                  </a:lnTo>
                  <a:lnTo>
                    <a:pt x="163" y="174"/>
                  </a:lnTo>
                  <a:lnTo>
                    <a:pt x="157" y="187"/>
                  </a:lnTo>
                  <a:lnTo>
                    <a:pt x="148" y="199"/>
                  </a:lnTo>
                  <a:lnTo>
                    <a:pt x="139" y="211"/>
                  </a:lnTo>
                  <a:lnTo>
                    <a:pt x="129" y="222"/>
                  </a:lnTo>
                  <a:lnTo>
                    <a:pt x="129" y="222"/>
                  </a:lnTo>
                  <a:lnTo>
                    <a:pt x="115" y="167"/>
                  </a:lnTo>
                  <a:lnTo>
                    <a:pt x="104" y="110"/>
                  </a:lnTo>
                  <a:lnTo>
                    <a:pt x="90" y="55"/>
                  </a:lnTo>
                  <a:lnTo>
                    <a:pt x="84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5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6" y="22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4" y="64"/>
                  </a:lnTo>
                  <a:lnTo>
                    <a:pt x="9" y="80"/>
                  </a:lnTo>
                  <a:lnTo>
                    <a:pt x="4" y="95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64"/>
                  </a:lnTo>
                  <a:lnTo>
                    <a:pt x="0" y="217"/>
                  </a:lnTo>
                  <a:lnTo>
                    <a:pt x="0" y="272"/>
                  </a:lnTo>
                  <a:lnTo>
                    <a:pt x="317" y="388"/>
                  </a:lnTo>
                  <a:lnTo>
                    <a:pt x="317" y="388"/>
                  </a:lnTo>
                  <a:lnTo>
                    <a:pt x="323" y="361"/>
                  </a:lnTo>
                  <a:lnTo>
                    <a:pt x="328" y="332"/>
                  </a:lnTo>
                  <a:lnTo>
                    <a:pt x="334" y="295"/>
                  </a:lnTo>
                  <a:lnTo>
                    <a:pt x="339" y="254"/>
                  </a:lnTo>
                  <a:lnTo>
                    <a:pt x="344" y="212"/>
                  </a:lnTo>
                  <a:lnTo>
                    <a:pt x="345" y="191"/>
                  </a:lnTo>
                  <a:lnTo>
                    <a:pt x="345" y="172"/>
                  </a:lnTo>
                  <a:lnTo>
                    <a:pt x="345" y="152"/>
                  </a:lnTo>
                  <a:lnTo>
                    <a:pt x="344" y="135"/>
                  </a:lnTo>
                  <a:lnTo>
                    <a:pt x="344" y="135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/>
            <p:cNvSpPr>
              <a:spLocks/>
            </p:cNvSpPr>
            <p:nvPr/>
          </p:nvSpPr>
          <p:spPr bwMode="auto">
            <a:xfrm flipH="1">
              <a:off x="8783491" y="1380511"/>
              <a:ext cx="37453" cy="143524"/>
            </a:xfrm>
            <a:custGeom>
              <a:avLst/>
              <a:gdLst>
                <a:gd name="T0" fmla="*/ 0 w 38"/>
                <a:gd name="T1" fmla="*/ 99 h 163"/>
                <a:gd name="T2" fmla="*/ 16 w 38"/>
                <a:gd name="T3" fmla="*/ 163 h 163"/>
                <a:gd name="T4" fmla="*/ 38 w 38"/>
                <a:gd name="T5" fmla="*/ 136 h 163"/>
                <a:gd name="T6" fmla="*/ 35 w 38"/>
                <a:gd name="T7" fmla="*/ 2 h 163"/>
                <a:gd name="T8" fmla="*/ 35 w 38"/>
                <a:gd name="T9" fmla="*/ 2 h 163"/>
                <a:gd name="T10" fmla="*/ 23 w 38"/>
                <a:gd name="T11" fmla="*/ 1 h 163"/>
                <a:gd name="T12" fmla="*/ 14 w 38"/>
                <a:gd name="T13" fmla="*/ 0 h 163"/>
                <a:gd name="T14" fmla="*/ 0 w 38"/>
                <a:gd name="T15" fmla="*/ 9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99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/>
            <p:cNvSpPr>
              <a:spLocks/>
            </p:cNvSpPr>
            <p:nvPr/>
          </p:nvSpPr>
          <p:spPr bwMode="auto">
            <a:xfrm flipH="1">
              <a:off x="8771007" y="1336830"/>
              <a:ext cx="37453" cy="43681"/>
            </a:xfrm>
            <a:custGeom>
              <a:avLst/>
              <a:gdLst>
                <a:gd name="T0" fmla="*/ 35 w 35"/>
                <a:gd name="T1" fmla="*/ 6 h 45"/>
                <a:gd name="T2" fmla="*/ 0 w 35"/>
                <a:gd name="T3" fmla="*/ 0 h 45"/>
                <a:gd name="T4" fmla="*/ 5 w 35"/>
                <a:gd name="T5" fmla="*/ 33 h 45"/>
                <a:gd name="T6" fmla="*/ 3 w 35"/>
                <a:gd name="T7" fmla="*/ 43 h 45"/>
                <a:gd name="T8" fmla="*/ 3 w 35"/>
                <a:gd name="T9" fmla="*/ 43 h 45"/>
                <a:gd name="T10" fmla="*/ 12 w 35"/>
                <a:gd name="T11" fmla="*/ 44 h 45"/>
                <a:gd name="T12" fmla="*/ 24 w 35"/>
                <a:gd name="T13" fmla="*/ 45 h 45"/>
                <a:gd name="T14" fmla="*/ 22 w 35"/>
                <a:gd name="T15" fmla="*/ 39 h 45"/>
                <a:gd name="T16" fmla="*/ 35 w 35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5">
                  <a:moveTo>
                    <a:pt x="35" y="6"/>
                  </a:moveTo>
                  <a:lnTo>
                    <a:pt x="0" y="0"/>
                  </a:lnTo>
                  <a:lnTo>
                    <a:pt x="5" y="3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2" y="44"/>
                  </a:lnTo>
                  <a:lnTo>
                    <a:pt x="24" y="45"/>
                  </a:lnTo>
                  <a:lnTo>
                    <a:pt x="22" y="39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/>
            <p:cNvSpPr>
              <a:spLocks/>
            </p:cNvSpPr>
            <p:nvPr/>
          </p:nvSpPr>
          <p:spPr bwMode="auto">
            <a:xfrm flipH="1">
              <a:off x="8646163" y="1093463"/>
              <a:ext cx="237204" cy="255847"/>
            </a:xfrm>
            <a:custGeom>
              <a:avLst/>
              <a:gdLst>
                <a:gd name="T0" fmla="*/ 209 w 228"/>
                <a:gd name="T1" fmla="*/ 223 h 283"/>
                <a:gd name="T2" fmla="*/ 217 w 228"/>
                <a:gd name="T3" fmla="*/ 201 h 283"/>
                <a:gd name="T4" fmla="*/ 225 w 228"/>
                <a:gd name="T5" fmla="*/ 164 h 283"/>
                <a:gd name="T6" fmla="*/ 228 w 228"/>
                <a:gd name="T7" fmla="*/ 133 h 283"/>
                <a:gd name="T8" fmla="*/ 225 w 228"/>
                <a:gd name="T9" fmla="*/ 99 h 283"/>
                <a:gd name="T10" fmla="*/ 214 w 228"/>
                <a:gd name="T11" fmla="*/ 66 h 283"/>
                <a:gd name="T12" fmla="*/ 205 w 228"/>
                <a:gd name="T13" fmla="*/ 50 h 283"/>
                <a:gd name="T14" fmla="*/ 193 w 228"/>
                <a:gd name="T15" fmla="*/ 35 h 283"/>
                <a:gd name="T16" fmla="*/ 179 w 228"/>
                <a:gd name="T17" fmla="*/ 19 h 283"/>
                <a:gd name="T18" fmla="*/ 170 w 228"/>
                <a:gd name="T19" fmla="*/ 14 h 283"/>
                <a:gd name="T20" fmla="*/ 152 w 228"/>
                <a:gd name="T21" fmla="*/ 4 h 283"/>
                <a:gd name="T22" fmla="*/ 133 w 228"/>
                <a:gd name="T23" fmla="*/ 0 h 283"/>
                <a:gd name="T24" fmla="*/ 114 w 228"/>
                <a:gd name="T25" fmla="*/ 0 h 283"/>
                <a:gd name="T26" fmla="*/ 95 w 228"/>
                <a:gd name="T27" fmla="*/ 4 h 283"/>
                <a:gd name="T28" fmla="*/ 77 w 228"/>
                <a:gd name="T29" fmla="*/ 12 h 283"/>
                <a:gd name="T30" fmla="*/ 59 w 228"/>
                <a:gd name="T31" fmla="*/ 23 h 283"/>
                <a:gd name="T32" fmla="*/ 43 w 228"/>
                <a:gd name="T33" fmla="*/ 38 h 283"/>
                <a:gd name="T34" fmla="*/ 28 w 228"/>
                <a:gd name="T35" fmla="*/ 54 h 283"/>
                <a:gd name="T36" fmla="*/ 16 w 228"/>
                <a:gd name="T37" fmla="*/ 73 h 283"/>
                <a:gd name="T38" fmla="*/ 7 w 228"/>
                <a:gd name="T39" fmla="*/ 95 h 283"/>
                <a:gd name="T40" fmla="*/ 2 w 228"/>
                <a:gd name="T41" fmla="*/ 119 h 283"/>
                <a:gd name="T42" fmla="*/ 0 w 228"/>
                <a:gd name="T43" fmla="*/ 145 h 283"/>
                <a:gd name="T44" fmla="*/ 3 w 228"/>
                <a:gd name="T45" fmla="*/ 171 h 283"/>
                <a:gd name="T46" fmla="*/ 9 w 228"/>
                <a:gd name="T47" fmla="*/ 198 h 283"/>
                <a:gd name="T48" fmla="*/ 22 w 228"/>
                <a:gd name="T49" fmla="*/ 226 h 283"/>
                <a:gd name="T50" fmla="*/ 30 w 228"/>
                <a:gd name="T51" fmla="*/ 240 h 283"/>
                <a:gd name="T52" fmla="*/ 40 w 228"/>
                <a:gd name="T53" fmla="*/ 254 h 283"/>
                <a:gd name="T54" fmla="*/ 51 w 228"/>
                <a:gd name="T55" fmla="*/ 264 h 283"/>
                <a:gd name="T56" fmla="*/ 77 w 228"/>
                <a:gd name="T57" fmla="*/ 278 h 283"/>
                <a:gd name="T58" fmla="*/ 104 w 228"/>
                <a:gd name="T59" fmla="*/ 283 h 283"/>
                <a:gd name="T60" fmla="*/ 132 w 228"/>
                <a:gd name="T61" fmla="*/ 281 h 283"/>
                <a:gd name="T62" fmla="*/ 159 w 228"/>
                <a:gd name="T63" fmla="*/ 272 h 283"/>
                <a:gd name="T64" fmla="*/ 181 w 228"/>
                <a:gd name="T65" fmla="*/ 259 h 283"/>
                <a:gd name="T66" fmla="*/ 199 w 228"/>
                <a:gd name="T67" fmla="*/ 242 h 283"/>
                <a:gd name="T68" fmla="*/ 209 w 228"/>
                <a:gd name="T6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3">
                  <a:moveTo>
                    <a:pt x="209" y="223"/>
                  </a:moveTo>
                  <a:lnTo>
                    <a:pt x="209" y="223"/>
                  </a:lnTo>
                  <a:lnTo>
                    <a:pt x="211" y="217"/>
                  </a:lnTo>
                  <a:lnTo>
                    <a:pt x="217" y="201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8" y="133"/>
                  </a:lnTo>
                  <a:lnTo>
                    <a:pt x="227" y="117"/>
                  </a:lnTo>
                  <a:lnTo>
                    <a:pt x="225" y="99"/>
                  </a:lnTo>
                  <a:lnTo>
                    <a:pt x="220" y="83"/>
                  </a:lnTo>
                  <a:lnTo>
                    <a:pt x="214" y="66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5"/>
                  </a:lnTo>
                  <a:lnTo>
                    <a:pt x="187" y="27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70" y="14"/>
                  </a:lnTo>
                  <a:lnTo>
                    <a:pt x="161" y="9"/>
                  </a:lnTo>
                  <a:lnTo>
                    <a:pt x="152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8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8"/>
                  </a:lnTo>
                  <a:lnTo>
                    <a:pt x="35" y="45"/>
                  </a:lnTo>
                  <a:lnTo>
                    <a:pt x="28" y="54"/>
                  </a:lnTo>
                  <a:lnTo>
                    <a:pt x="22" y="64"/>
                  </a:lnTo>
                  <a:lnTo>
                    <a:pt x="16" y="73"/>
                  </a:lnTo>
                  <a:lnTo>
                    <a:pt x="12" y="84"/>
                  </a:lnTo>
                  <a:lnTo>
                    <a:pt x="7" y="95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2"/>
                  </a:lnTo>
                  <a:lnTo>
                    <a:pt x="0" y="145"/>
                  </a:lnTo>
                  <a:lnTo>
                    <a:pt x="0" y="158"/>
                  </a:lnTo>
                  <a:lnTo>
                    <a:pt x="3" y="171"/>
                  </a:lnTo>
                  <a:lnTo>
                    <a:pt x="5" y="185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4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1"/>
                  </a:lnTo>
                  <a:lnTo>
                    <a:pt x="145" y="276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1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3"/>
                  </a:lnTo>
                  <a:lnTo>
                    <a:pt x="209" y="223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/>
            <p:cNvSpPr>
              <a:spLocks/>
            </p:cNvSpPr>
            <p:nvPr/>
          </p:nvSpPr>
          <p:spPr bwMode="auto">
            <a:xfrm flipH="1">
              <a:off x="9133055" y="868818"/>
              <a:ext cx="586767" cy="624016"/>
            </a:xfrm>
            <a:custGeom>
              <a:avLst/>
              <a:gdLst>
                <a:gd name="T0" fmla="*/ 472 w 568"/>
                <a:gd name="T1" fmla="*/ 638 h 699"/>
                <a:gd name="T2" fmla="*/ 485 w 568"/>
                <a:gd name="T3" fmla="*/ 629 h 699"/>
                <a:gd name="T4" fmla="*/ 500 w 568"/>
                <a:gd name="T5" fmla="*/ 617 h 699"/>
                <a:gd name="T6" fmla="*/ 516 w 568"/>
                <a:gd name="T7" fmla="*/ 599 h 699"/>
                <a:gd name="T8" fmla="*/ 533 w 568"/>
                <a:gd name="T9" fmla="*/ 573 h 699"/>
                <a:gd name="T10" fmla="*/ 547 w 568"/>
                <a:gd name="T11" fmla="*/ 538 h 699"/>
                <a:gd name="T12" fmla="*/ 559 w 568"/>
                <a:gd name="T13" fmla="*/ 494 h 699"/>
                <a:gd name="T14" fmla="*/ 565 w 568"/>
                <a:gd name="T15" fmla="*/ 440 h 699"/>
                <a:gd name="T16" fmla="*/ 567 w 568"/>
                <a:gd name="T17" fmla="*/ 368 h 699"/>
                <a:gd name="T18" fmla="*/ 568 w 568"/>
                <a:gd name="T19" fmla="*/ 299 h 699"/>
                <a:gd name="T20" fmla="*/ 565 w 568"/>
                <a:gd name="T21" fmla="*/ 234 h 699"/>
                <a:gd name="T22" fmla="*/ 555 w 568"/>
                <a:gd name="T23" fmla="*/ 174 h 699"/>
                <a:gd name="T24" fmla="*/ 547 w 568"/>
                <a:gd name="T25" fmla="*/ 146 h 699"/>
                <a:gd name="T26" fmla="*/ 537 w 568"/>
                <a:gd name="T27" fmla="*/ 122 h 699"/>
                <a:gd name="T28" fmla="*/ 524 w 568"/>
                <a:gd name="T29" fmla="*/ 98 h 699"/>
                <a:gd name="T30" fmla="*/ 508 w 568"/>
                <a:gd name="T31" fmla="*/ 76 h 699"/>
                <a:gd name="T32" fmla="*/ 489 w 568"/>
                <a:gd name="T33" fmla="*/ 57 h 699"/>
                <a:gd name="T34" fmla="*/ 466 w 568"/>
                <a:gd name="T35" fmla="*/ 41 h 699"/>
                <a:gd name="T36" fmla="*/ 441 w 568"/>
                <a:gd name="T37" fmla="*/ 27 h 699"/>
                <a:gd name="T38" fmla="*/ 410 w 568"/>
                <a:gd name="T39" fmla="*/ 15 h 699"/>
                <a:gd name="T40" fmla="*/ 398 w 568"/>
                <a:gd name="T41" fmla="*/ 11 h 699"/>
                <a:gd name="T42" fmla="*/ 368 w 568"/>
                <a:gd name="T43" fmla="*/ 5 h 699"/>
                <a:gd name="T44" fmla="*/ 331 w 568"/>
                <a:gd name="T45" fmla="*/ 1 h 699"/>
                <a:gd name="T46" fmla="*/ 292 w 568"/>
                <a:gd name="T47" fmla="*/ 0 h 699"/>
                <a:gd name="T48" fmla="*/ 273 w 568"/>
                <a:gd name="T49" fmla="*/ 1 h 699"/>
                <a:gd name="T50" fmla="*/ 260 w 568"/>
                <a:gd name="T51" fmla="*/ 27 h 699"/>
                <a:gd name="T52" fmla="*/ 245 w 568"/>
                <a:gd name="T53" fmla="*/ 60 h 699"/>
                <a:gd name="T54" fmla="*/ 230 w 568"/>
                <a:gd name="T55" fmla="*/ 106 h 699"/>
                <a:gd name="T56" fmla="*/ 214 w 568"/>
                <a:gd name="T57" fmla="*/ 166 h 699"/>
                <a:gd name="T58" fmla="*/ 202 w 568"/>
                <a:gd name="T59" fmla="*/ 240 h 699"/>
                <a:gd name="T60" fmla="*/ 194 w 568"/>
                <a:gd name="T61" fmla="*/ 328 h 699"/>
                <a:gd name="T62" fmla="*/ 193 w 568"/>
                <a:gd name="T63" fmla="*/ 430 h 699"/>
                <a:gd name="T64" fmla="*/ 184 w 568"/>
                <a:gd name="T65" fmla="*/ 434 h 699"/>
                <a:gd name="T66" fmla="*/ 128 w 568"/>
                <a:gd name="T67" fmla="*/ 454 h 699"/>
                <a:gd name="T68" fmla="*/ 91 w 568"/>
                <a:gd name="T69" fmla="*/ 473 h 699"/>
                <a:gd name="T70" fmla="*/ 55 w 568"/>
                <a:gd name="T71" fmla="*/ 494 h 699"/>
                <a:gd name="T72" fmla="*/ 24 w 568"/>
                <a:gd name="T73" fmla="*/ 519 h 699"/>
                <a:gd name="T74" fmla="*/ 13 w 568"/>
                <a:gd name="T75" fmla="*/ 534 h 699"/>
                <a:gd name="T76" fmla="*/ 4 w 568"/>
                <a:gd name="T77" fmla="*/ 548 h 699"/>
                <a:gd name="T78" fmla="*/ 1 w 568"/>
                <a:gd name="T79" fmla="*/ 564 h 699"/>
                <a:gd name="T80" fmla="*/ 1 w 568"/>
                <a:gd name="T81" fmla="*/ 580 h 699"/>
                <a:gd name="T82" fmla="*/ 3 w 568"/>
                <a:gd name="T83" fmla="*/ 588 h 699"/>
                <a:gd name="T84" fmla="*/ 11 w 568"/>
                <a:gd name="T85" fmla="*/ 604 h 699"/>
                <a:gd name="T86" fmla="*/ 24 w 568"/>
                <a:gd name="T87" fmla="*/ 619 h 699"/>
                <a:gd name="T88" fmla="*/ 41 w 568"/>
                <a:gd name="T89" fmla="*/ 636 h 699"/>
                <a:gd name="T90" fmla="*/ 63 w 568"/>
                <a:gd name="T91" fmla="*/ 650 h 699"/>
                <a:gd name="T92" fmla="*/ 88 w 568"/>
                <a:gd name="T93" fmla="*/ 664 h 699"/>
                <a:gd name="T94" fmla="*/ 116 w 568"/>
                <a:gd name="T95" fmla="*/ 676 h 699"/>
                <a:gd name="T96" fmla="*/ 148 w 568"/>
                <a:gd name="T97" fmla="*/ 685 h 699"/>
                <a:gd name="T98" fmla="*/ 181 w 568"/>
                <a:gd name="T99" fmla="*/ 693 h 699"/>
                <a:gd name="T100" fmla="*/ 217 w 568"/>
                <a:gd name="T101" fmla="*/ 697 h 699"/>
                <a:gd name="T102" fmla="*/ 254 w 568"/>
                <a:gd name="T103" fmla="*/ 699 h 699"/>
                <a:gd name="T104" fmla="*/ 294 w 568"/>
                <a:gd name="T105" fmla="*/ 698 h 699"/>
                <a:gd name="T106" fmla="*/ 333 w 568"/>
                <a:gd name="T107" fmla="*/ 693 h 699"/>
                <a:gd name="T108" fmla="*/ 373 w 568"/>
                <a:gd name="T109" fmla="*/ 683 h 699"/>
                <a:gd name="T110" fmla="*/ 414 w 568"/>
                <a:gd name="T111" fmla="*/ 669 h 699"/>
                <a:gd name="T112" fmla="*/ 453 w 568"/>
                <a:gd name="T113" fmla="*/ 650 h 699"/>
                <a:gd name="T114" fmla="*/ 472 w 568"/>
                <a:gd name="T115" fmla="*/ 63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699">
                  <a:moveTo>
                    <a:pt x="472" y="638"/>
                  </a:moveTo>
                  <a:lnTo>
                    <a:pt x="472" y="638"/>
                  </a:lnTo>
                  <a:lnTo>
                    <a:pt x="476" y="636"/>
                  </a:lnTo>
                  <a:lnTo>
                    <a:pt x="485" y="629"/>
                  </a:lnTo>
                  <a:lnTo>
                    <a:pt x="492" y="625"/>
                  </a:lnTo>
                  <a:lnTo>
                    <a:pt x="500" y="617"/>
                  </a:lnTo>
                  <a:lnTo>
                    <a:pt x="508" y="610"/>
                  </a:lnTo>
                  <a:lnTo>
                    <a:pt x="516" y="599"/>
                  </a:lnTo>
                  <a:lnTo>
                    <a:pt x="525" y="587"/>
                  </a:lnTo>
                  <a:lnTo>
                    <a:pt x="533" y="573"/>
                  </a:lnTo>
                  <a:lnTo>
                    <a:pt x="540" y="557"/>
                  </a:lnTo>
                  <a:lnTo>
                    <a:pt x="547" y="538"/>
                  </a:lnTo>
                  <a:lnTo>
                    <a:pt x="554" y="518"/>
                  </a:lnTo>
                  <a:lnTo>
                    <a:pt x="559" y="494"/>
                  </a:lnTo>
                  <a:lnTo>
                    <a:pt x="563" y="468"/>
                  </a:lnTo>
                  <a:lnTo>
                    <a:pt x="565" y="440"/>
                  </a:lnTo>
                  <a:lnTo>
                    <a:pt x="565" y="440"/>
                  </a:lnTo>
                  <a:lnTo>
                    <a:pt x="567" y="368"/>
                  </a:lnTo>
                  <a:lnTo>
                    <a:pt x="568" y="332"/>
                  </a:lnTo>
                  <a:lnTo>
                    <a:pt x="568" y="299"/>
                  </a:lnTo>
                  <a:lnTo>
                    <a:pt x="567" y="265"/>
                  </a:lnTo>
                  <a:lnTo>
                    <a:pt x="565" y="234"/>
                  </a:lnTo>
                  <a:lnTo>
                    <a:pt x="561" y="203"/>
                  </a:lnTo>
                  <a:lnTo>
                    <a:pt x="555" y="174"/>
                  </a:lnTo>
                  <a:lnTo>
                    <a:pt x="552" y="160"/>
                  </a:lnTo>
                  <a:lnTo>
                    <a:pt x="547" y="146"/>
                  </a:lnTo>
                  <a:lnTo>
                    <a:pt x="543" y="133"/>
                  </a:lnTo>
                  <a:lnTo>
                    <a:pt x="537" y="122"/>
                  </a:lnTo>
                  <a:lnTo>
                    <a:pt x="530" y="110"/>
                  </a:lnTo>
                  <a:lnTo>
                    <a:pt x="524" y="98"/>
                  </a:lnTo>
                  <a:lnTo>
                    <a:pt x="516" y="87"/>
                  </a:lnTo>
                  <a:lnTo>
                    <a:pt x="508" y="76"/>
                  </a:lnTo>
                  <a:lnTo>
                    <a:pt x="499" y="66"/>
                  </a:lnTo>
                  <a:lnTo>
                    <a:pt x="489" y="57"/>
                  </a:lnTo>
                  <a:lnTo>
                    <a:pt x="478" y="48"/>
                  </a:lnTo>
                  <a:lnTo>
                    <a:pt x="466" y="41"/>
                  </a:lnTo>
                  <a:lnTo>
                    <a:pt x="454" y="33"/>
                  </a:lnTo>
                  <a:lnTo>
                    <a:pt x="441" y="27"/>
                  </a:lnTo>
                  <a:lnTo>
                    <a:pt x="426" y="20"/>
                  </a:lnTo>
                  <a:lnTo>
                    <a:pt x="410" y="15"/>
                  </a:lnTo>
                  <a:lnTo>
                    <a:pt x="410" y="15"/>
                  </a:lnTo>
                  <a:lnTo>
                    <a:pt x="398" y="11"/>
                  </a:lnTo>
                  <a:lnTo>
                    <a:pt x="383" y="8"/>
                  </a:lnTo>
                  <a:lnTo>
                    <a:pt x="368" y="5"/>
                  </a:lnTo>
                  <a:lnTo>
                    <a:pt x="350" y="3"/>
                  </a:lnTo>
                  <a:lnTo>
                    <a:pt x="331" y="1"/>
                  </a:lnTo>
                  <a:lnTo>
                    <a:pt x="312" y="0"/>
                  </a:lnTo>
                  <a:lnTo>
                    <a:pt x="292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0" y="7"/>
                  </a:lnTo>
                  <a:lnTo>
                    <a:pt x="260" y="27"/>
                  </a:lnTo>
                  <a:lnTo>
                    <a:pt x="253" y="42"/>
                  </a:lnTo>
                  <a:lnTo>
                    <a:pt x="245" y="60"/>
                  </a:lnTo>
                  <a:lnTo>
                    <a:pt x="238" y="81"/>
                  </a:lnTo>
                  <a:lnTo>
                    <a:pt x="230" y="106"/>
                  </a:lnTo>
                  <a:lnTo>
                    <a:pt x="222" y="134"/>
                  </a:lnTo>
                  <a:lnTo>
                    <a:pt x="214" y="166"/>
                  </a:lnTo>
                  <a:lnTo>
                    <a:pt x="207" y="201"/>
                  </a:lnTo>
                  <a:lnTo>
                    <a:pt x="202" y="240"/>
                  </a:lnTo>
                  <a:lnTo>
                    <a:pt x="196" y="282"/>
                  </a:lnTo>
                  <a:lnTo>
                    <a:pt x="194" y="328"/>
                  </a:lnTo>
                  <a:lnTo>
                    <a:pt x="192" y="377"/>
                  </a:lnTo>
                  <a:lnTo>
                    <a:pt x="193" y="430"/>
                  </a:lnTo>
                  <a:lnTo>
                    <a:pt x="193" y="430"/>
                  </a:lnTo>
                  <a:lnTo>
                    <a:pt x="184" y="434"/>
                  </a:lnTo>
                  <a:lnTo>
                    <a:pt x="160" y="441"/>
                  </a:lnTo>
                  <a:lnTo>
                    <a:pt x="128" y="454"/>
                  </a:lnTo>
                  <a:lnTo>
                    <a:pt x="110" y="463"/>
                  </a:lnTo>
                  <a:lnTo>
                    <a:pt x="91" y="473"/>
                  </a:lnTo>
                  <a:lnTo>
                    <a:pt x="73" y="482"/>
                  </a:lnTo>
                  <a:lnTo>
                    <a:pt x="55" y="494"/>
                  </a:lnTo>
                  <a:lnTo>
                    <a:pt x="38" y="506"/>
                  </a:lnTo>
                  <a:lnTo>
                    <a:pt x="24" y="519"/>
                  </a:lnTo>
                  <a:lnTo>
                    <a:pt x="18" y="526"/>
                  </a:lnTo>
                  <a:lnTo>
                    <a:pt x="13" y="534"/>
                  </a:lnTo>
                  <a:lnTo>
                    <a:pt x="9" y="541"/>
                  </a:lnTo>
                  <a:lnTo>
                    <a:pt x="4" y="548"/>
                  </a:lnTo>
                  <a:lnTo>
                    <a:pt x="2" y="556"/>
                  </a:lnTo>
                  <a:lnTo>
                    <a:pt x="1" y="564"/>
                  </a:lnTo>
                  <a:lnTo>
                    <a:pt x="0" y="572"/>
                  </a:lnTo>
                  <a:lnTo>
                    <a:pt x="1" y="580"/>
                  </a:lnTo>
                  <a:lnTo>
                    <a:pt x="1" y="580"/>
                  </a:lnTo>
                  <a:lnTo>
                    <a:pt x="3" y="588"/>
                  </a:lnTo>
                  <a:lnTo>
                    <a:pt x="6" y="596"/>
                  </a:lnTo>
                  <a:lnTo>
                    <a:pt x="11" y="604"/>
                  </a:lnTo>
                  <a:lnTo>
                    <a:pt x="17" y="612"/>
                  </a:lnTo>
                  <a:lnTo>
                    <a:pt x="24" y="619"/>
                  </a:lnTo>
                  <a:lnTo>
                    <a:pt x="32" y="628"/>
                  </a:lnTo>
                  <a:lnTo>
                    <a:pt x="41" y="636"/>
                  </a:lnTo>
                  <a:lnTo>
                    <a:pt x="51" y="643"/>
                  </a:lnTo>
                  <a:lnTo>
                    <a:pt x="63" y="650"/>
                  </a:lnTo>
                  <a:lnTo>
                    <a:pt x="75" y="657"/>
                  </a:lnTo>
                  <a:lnTo>
                    <a:pt x="88" y="664"/>
                  </a:lnTo>
                  <a:lnTo>
                    <a:pt x="102" y="669"/>
                  </a:lnTo>
                  <a:lnTo>
                    <a:pt x="116" y="676"/>
                  </a:lnTo>
                  <a:lnTo>
                    <a:pt x="132" y="680"/>
                  </a:lnTo>
                  <a:lnTo>
                    <a:pt x="148" y="685"/>
                  </a:lnTo>
                  <a:lnTo>
                    <a:pt x="165" y="690"/>
                  </a:lnTo>
                  <a:lnTo>
                    <a:pt x="181" y="693"/>
                  </a:lnTo>
                  <a:lnTo>
                    <a:pt x="199" y="695"/>
                  </a:lnTo>
                  <a:lnTo>
                    <a:pt x="217" y="697"/>
                  </a:lnTo>
                  <a:lnTo>
                    <a:pt x="236" y="699"/>
                  </a:lnTo>
                  <a:lnTo>
                    <a:pt x="254" y="699"/>
                  </a:lnTo>
                  <a:lnTo>
                    <a:pt x="275" y="699"/>
                  </a:lnTo>
                  <a:lnTo>
                    <a:pt x="294" y="698"/>
                  </a:lnTo>
                  <a:lnTo>
                    <a:pt x="314" y="696"/>
                  </a:lnTo>
                  <a:lnTo>
                    <a:pt x="333" y="693"/>
                  </a:lnTo>
                  <a:lnTo>
                    <a:pt x="353" y="688"/>
                  </a:lnTo>
                  <a:lnTo>
                    <a:pt x="373" y="683"/>
                  </a:lnTo>
                  <a:lnTo>
                    <a:pt x="393" y="677"/>
                  </a:lnTo>
                  <a:lnTo>
                    <a:pt x="414" y="669"/>
                  </a:lnTo>
                  <a:lnTo>
                    <a:pt x="433" y="659"/>
                  </a:lnTo>
                  <a:lnTo>
                    <a:pt x="453" y="650"/>
                  </a:lnTo>
                  <a:lnTo>
                    <a:pt x="472" y="638"/>
                  </a:lnTo>
                  <a:lnTo>
                    <a:pt x="472" y="638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/>
            <p:cNvSpPr>
              <a:spLocks/>
            </p:cNvSpPr>
            <p:nvPr/>
          </p:nvSpPr>
          <p:spPr bwMode="auto">
            <a:xfrm flipH="1">
              <a:off x="9189234" y="875058"/>
              <a:ext cx="593009" cy="617776"/>
            </a:xfrm>
            <a:custGeom>
              <a:avLst/>
              <a:gdLst>
                <a:gd name="T0" fmla="*/ 473 w 569"/>
                <a:gd name="T1" fmla="*/ 635 h 696"/>
                <a:gd name="T2" fmla="*/ 486 w 569"/>
                <a:gd name="T3" fmla="*/ 626 h 696"/>
                <a:gd name="T4" fmla="*/ 501 w 569"/>
                <a:gd name="T5" fmla="*/ 614 h 696"/>
                <a:gd name="T6" fmla="*/ 516 w 569"/>
                <a:gd name="T7" fmla="*/ 596 h 696"/>
                <a:gd name="T8" fmla="*/ 533 w 569"/>
                <a:gd name="T9" fmla="*/ 570 h 696"/>
                <a:gd name="T10" fmla="*/ 548 w 569"/>
                <a:gd name="T11" fmla="*/ 535 h 696"/>
                <a:gd name="T12" fmla="*/ 560 w 569"/>
                <a:gd name="T13" fmla="*/ 491 h 696"/>
                <a:gd name="T14" fmla="*/ 566 w 569"/>
                <a:gd name="T15" fmla="*/ 436 h 696"/>
                <a:gd name="T16" fmla="*/ 568 w 569"/>
                <a:gd name="T17" fmla="*/ 364 h 696"/>
                <a:gd name="T18" fmla="*/ 569 w 569"/>
                <a:gd name="T19" fmla="*/ 294 h 696"/>
                <a:gd name="T20" fmla="*/ 566 w 569"/>
                <a:gd name="T21" fmla="*/ 230 h 696"/>
                <a:gd name="T22" fmla="*/ 556 w 569"/>
                <a:gd name="T23" fmla="*/ 170 h 696"/>
                <a:gd name="T24" fmla="*/ 548 w 569"/>
                <a:gd name="T25" fmla="*/ 143 h 696"/>
                <a:gd name="T26" fmla="*/ 538 w 569"/>
                <a:gd name="T27" fmla="*/ 118 h 696"/>
                <a:gd name="T28" fmla="*/ 524 w 569"/>
                <a:gd name="T29" fmla="*/ 95 h 696"/>
                <a:gd name="T30" fmla="*/ 509 w 569"/>
                <a:gd name="T31" fmla="*/ 73 h 696"/>
                <a:gd name="T32" fmla="*/ 489 w 569"/>
                <a:gd name="T33" fmla="*/ 54 h 696"/>
                <a:gd name="T34" fmla="*/ 467 w 569"/>
                <a:gd name="T35" fmla="*/ 37 h 696"/>
                <a:gd name="T36" fmla="*/ 441 w 569"/>
                <a:gd name="T37" fmla="*/ 23 h 696"/>
                <a:gd name="T38" fmla="*/ 411 w 569"/>
                <a:gd name="T39" fmla="*/ 11 h 696"/>
                <a:gd name="T40" fmla="*/ 395 w 569"/>
                <a:gd name="T41" fmla="*/ 7 h 696"/>
                <a:gd name="T42" fmla="*/ 365 w 569"/>
                <a:gd name="T43" fmla="*/ 1 h 696"/>
                <a:gd name="T44" fmla="*/ 338 w 569"/>
                <a:gd name="T45" fmla="*/ 0 h 696"/>
                <a:gd name="T46" fmla="*/ 313 w 569"/>
                <a:gd name="T47" fmla="*/ 2 h 696"/>
                <a:gd name="T48" fmla="*/ 292 w 569"/>
                <a:gd name="T49" fmla="*/ 8 h 696"/>
                <a:gd name="T50" fmla="*/ 272 w 569"/>
                <a:gd name="T51" fmla="*/ 20 h 696"/>
                <a:gd name="T52" fmla="*/ 255 w 569"/>
                <a:gd name="T53" fmla="*/ 36 h 696"/>
                <a:gd name="T54" fmla="*/ 239 w 569"/>
                <a:gd name="T55" fmla="*/ 57 h 696"/>
                <a:gd name="T56" fmla="*/ 227 w 569"/>
                <a:gd name="T57" fmla="*/ 82 h 696"/>
                <a:gd name="T58" fmla="*/ 216 w 569"/>
                <a:gd name="T59" fmla="*/ 112 h 696"/>
                <a:gd name="T60" fmla="*/ 208 w 569"/>
                <a:gd name="T61" fmla="*/ 146 h 696"/>
                <a:gd name="T62" fmla="*/ 198 w 569"/>
                <a:gd name="T63" fmla="*/ 208 h 696"/>
                <a:gd name="T64" fmla="*/ 192 w 569"/>
                <a:gd name="T65" fmla="*/ 307 h 696"/>
                <a:gd name="T66" fmla="*/ 193 w 569"/>
                <a:gd name="T67" fmla="*/ 427 h 696"/>
                <a:gd name="T68" fmla="*/ 184 w 569"/>
                <a:gd name="T69" fmla="*/ 430 h 696"/>
                <a:gd name="T70" fmla="*/ 128 w 569"/>
                <a:gd name="T71" fmla="*/ 451 h 696"/>
                <a:gd name="T72" fmla="*/ 91 w 569"/>
                <a:gd name="T73" fmla="*/ 468 h 696"/>
                <a:gd name="T74" fmla="*/ 55 w 569"/>
                <a:gd name="T75" fmla="*/ 491 h 696"/>
                <a:gd name="T76" fmla="*/ 25 w 569"/>
                <a:gd name="T77" fmla="*/ 516 h 696"/>
                <a:gd name="T78" fmla="*/ 14 w 569"/>
                <a:gd name="T79" fmla="*/ 530 h 696"/>
                <a:gd name="T80" fmla="*/ 5 w 569"/>
                <a:gd name="T81" fmla="*/ 545 h 696"/>
                <a:gd name="T82" fmla="*/ 1 w 569"/>
                <a:gd name="T83" fmla="*/ 561 h 696"/>
                <a:gd name="T84" fmla="*/ 1 w 569"/>
                <a:gd name="T85" fmla="*/ 577 h 696"/>
                <a:gd name="T86" fmla="*/ 4 w 569"/>
                <a:gd name="T87" fmla="*/ 585 h 696"/>
                <a:gd name="T88" fmla="*/ 12 w 569"/>
                <a:gd name="T89" fmla="*/ 601 h 696"/>
                <a:gd name="T90" fmla="*/ 25 w 569"/>
                <a:gd name="T91" fmla="*/ 616 h 696"/>
                <a:gd name="T92" fmla="*/ 42 w 569"/>
                <a:gd name="T93" fmla="*/ 631 h 696"/>
                <a:gd name="T94" fmla="*/ 63 w 569"/>
                <a:gd name="T95" fmla="*/ 646 h 696"/>
                <a:gd name="T96" fmla="*/ 89 w 569"/>
                <a:gd name="T97" fmla="*/ 659 h 696"/>
                <a:gd name="T98" fmla="*/ 117 w 569"/>
                <a:gd name="T99" fmla="*/ 671 h 696"/>
                <a:gd name="T100" fmla="*/ 148 w 569"/>
                <a:gd name="T101" fmla="*/ 682 h 696"/>
                <a:gd name="T102" fmla="*/ 182 w 569"/>
                <a:gd name="T103" fmla="*/ 690 h 696"/>
                <a:gd name="T104" fmla="*/ 218 w 569"/>
                <a:gd name="T105" fmla="*/ 694 h 696"/>
                <a:gd name="T106" fmla="*/ 255 w 569"/>
                <a:gd name="T107" fmla="*/ 696 h 696"/>
                <a:gd name="T108" fmla="*/ 294 w 569"/>
                <a:gd name="T109" fmla="*/ 695 h 696"/>
                <a:gd name="T110" fmla="*/ 334 w 569"/>
                <a:gd name="T111" fmla="*/ 689 h 696"/>
                <a:gd name="T112" fmla="*/ 374 w 569"/>
                <a:gd name="T113" fmla="*/ 680 h 696"/>
                <a:gd name="T114" fmla="*/ 414 w 569"/>
                <a:gd name="T115" fmla="*/ 665 h 696"/>
                <a:gd name="T116" fmla="*/ 454 w 569"/>
                <a:gd name="T117" fmla="*/ 646 h 696"/>
                <a:gd name="T118" fmla="*/ 473 w 569"/>
                <a:gd name="T119" fmla="*/ 63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6">
                  <a:moveTo>
                    <a:pt x="473" y="635"/>
                  </a:moveTo>
                  <a:lnTo>
                    <a:pt x="473" y="635"/>
                  </a:lnTo>
                  <a:lnTo>
                    <a:pt x="477" y="632"/>
                  </a:lnTo>
                  <a:lnTo>
                    <a:pt x="486" y="626"/>
                  </a:lnTo>
                  <a:lnTo>
                    <a:pt x="493" y="621"/>
                  </a:lnTo>
                  <a:lnTo>
                    <a:pt x="501" y="614"/>
                  </a:lnTo>
                  <a:lnTo>
                    <a:pt x="509" y="605"/>
                  </a:lnTo>
                  <a:lnTo>
                    <a:pt x="516" y="596"/>
                  </a:lnTo>
                  <a:lnTo>
                    <a:pt x="525" y="584"/>
                  </a:lnTo>
                  <a:lnTo>
                    <a:pt x="533" y="570"/>
                  </a:lnTo>
                  <a:lnTo>
                    <a:pt x="541" y="554"/>
                  </a:lnTo>
                  <a:lnTo>
                    <a:pt x="548" y="535"/>
                  </a:lnTo>
                  <a:lnTo>
                    <a:pt x="555" y="515"/>
                  </a:lnTo>
                  <a:lnTo>
                    <a:pt x="560" y="491"/>
                  </a:lnTo>
                  <a:lnTo>
                    <a:pt x="563" y="465"/>
                  </a:lnTo>
                  <a:lnTo>
                    <a:pt x="566" y="436"/>
                  </a:lnTo>
                  <a:lnTo>
                    <a:pt x="566" y="436"/>
                  </a:lnTo>
                  <a:lnTo>
                    <a:pt x="568" y="364"/>
                  </a:lnTo>
                  <a:lnTo>
                    <a:pt x="569" y="329"/>
                  </a:lnTo>
                  <a:lnTo>
                    <a:pt x="569" y="294"/>
                  </a:lnTo>
                  <a:lnTo>
                    <a:pt x="568" y="262"/>
                  </a:lnTo>
                  <a:lnTo>
                    <a:pt x="566" y="230"/>
                  </a:lnTo>
                  <a:lnTo>
                    <a:pt x="561" y="199"/>
                  </a:lnTo>
                  <a:lnTo>
                    <a:pt x="556" y="170"/>
                  </a:lnTo>
                  <a:lnTo>
                    <a:pt x="552" y="157"/>
                  </a:lnTo>
                  <a:lnTo>
                    <a:pt x="548" y="143"/>
                  </a:lnTo>
                  <a:lnTo>
                    <a:pt x="543" y="130"/>
                  </a:lnTo>
                  <a:lnTo>
                    <a:pt x="538" y="118"/>
                  </a:lnTo>
                  <a:lnTo>
                    <a:pt x="531" y="105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89" y="54"/>
                  </a:lnTo>
                  <a:lnTo>
                    <a:pt x="478" y="45"/>
                  </a:lnTo>
                  <a:lnTo>
                    <a:pt x="467" y="37"/>
                  </a:lnTo>
                  <a:lnTo>
                    <a:pt x="455" y="30"/>
                  </a:lnTo>
                  <a:lnTo>
                    <a:pt x="441" y="23"/>
                  </a:lnTo>
                  <a:lnTo>
                    <a:pt x="427" y="17"/>
                  </a:lnTo>
                  <a:lnTo>
                    <a:pt x="411" y="11"/>
                  </a:lnTo>
                  <a:lnTo>
                    <a:pt x="411" y="11"/>
                  </a:lnTo>
                  <a:lnTo>
                    <a:pt x="395" y="7"/>
                  </a:lnTo>
                  <a:lnTo>
                    <a:pt x="380" y="3"/>
                  </a:lnTo>
                  <a:lnTo>
                    <a:pt x="365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6" y="0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2" y="8"/>
                  </a:lnTo>
                  <a:lnTo>
                    <a:pt x="282" y="14"/>
                  </a:lnTo>
                  <a:lnTo>
                    <a:pt x="272" y="20"/>
                  </a:lnTo>
                  <a:lnTo>
                    <a:pt x="263" y="28"/>
                  </a:lnTo>
                  <a:lnTo>
                    <a:pt x="255" y="36"/>
                  </a:lnTo>
                  <a:lnTo>
                    <a:pt x="247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7" y="82"/>
                  </a:lnTo>
                  <a:lnTo>
                    <a:pt x="221" y="96"/>
                  </a:lnTo>
                  <a:lnTo>
                    <a:pt x="216" y="112"/>
                  </a:lnTo>
                  <a:lnTo>
                    <a:pt x="211" y="128"/>
                  </a:lnTo>
                  <a:lnTo>
                    <a:pt x="208" y="146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4" y="254"/>
                  </a:lnTo>
                  <a:lnTo>
                    <a:pt x="192" y="307"/>
                  </a:lnTo>
                  <a:lnTo>
                    <a:pt x="192" y="365"/>
                  </a:lnTo>
                  <a:lnTo>
                    <a:pt x="193" y="427"/>
                  </a:lnTo>
                  <a:lnTo>
                    <a:pt x="193" y="427"/>
                  </a:lnTo>
                  <a:lnTo>
                    <a:pt x="184" y="430"/>
                  </a:lnTo>
                  <a:lnTo>
                    <a:pt x="161" y="438"/>
                  </a:lnTo>
                  <a:lnTo>
                    <a:pt x="128" y="451"/>
                  </a:lnTo>
                  <a:lnTo>
                    <a:pt x="110" y="460"/>
                  </a:lnTo>
                  <a:lnTo>
                    <a:pt x="91" y="468"/>
                  </a:lnTo>
                  <a:lnTo>
                    <a:pt x="73" y="479"/>
                  </a:lnTo>
                  <a:lnTo>
                    <a:pt x="55" y="491"/>
                  </a:lnTo>
                  <a:lnTo>
                    <a:pt x="38" y="503"/>
                  </a:lnTo>
                  <a:lnTo>
                    <a:pt x="25" y="516"/>
                  </a:lnTo>
                  <a:lnTo>
                    <a:pt x="18" y="523"/>
                  </a:lnTo>
                  <a:lnTo>
                    <a:pt x="14" y="530"/>
                  </a:lnTo>
                  <a:lnTo>
                    <a:pt x="9" y="537"/>
                  </a:lnTo>
                  <a:lnTo>
                    <a:pt x="5" y="545"/>
                  </a:lnTo>
                  <a:lnTo>
                    <a:pt x="3" y="552"/>
                  </a:lnTo>
                  <a:lnTo>
                    <a:pt x="1" y="561"/>
                  </a:lnTo>
                  <a:lnTo>
                    <a:pt x="0" y="569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4" y="585"/>
                  </a:lnTo>
                  <a:lnTo>
                    <a:pt x="7" y="592"/>
                  </a:lnTo>
                  <a:lnTo>
                    <a:pt x="12" y="601"/>
                  </a:lnTo>
                  <a:lnTo>
                    <a:pt x="17" y="609"/>
                  </a:lnTo>
                  <a:lnTo>
                    <a:pt x="25" y="616"/>
                  </a:lnTo>
                  <a:lnTo>
                    <a:pt x="33" y="624"/>
                  </a:lnTo>
                  <a:lnTo>
                    <a:pt x="42" y="631"/>
                  </a:lnTo>
                  <a:lnTo>
                    <a:pt x="52" y="639"/>
                  </a:lnTo>
                  <a:lnTo>
                    <a:pt x="63" y="646"/>
                  </a:lnTo>
                  <a:lnTo>
                    <a:pt x="76" y="653"/>
                  </a:lnTo>
                  <a:lnTo>
                    <a:pt x="89" y="659"/>
                  </a:lnTo>
                  <a:lnTo>
                    <a:pt x="102" y="666"/>
                  </a:lnTo>
                  <a:lnTo>
                    <a:pt x="117" y="671"/>
                  </a:lnTo>
                  <a:lnTo>
                    <a:pt x="133" y="677"/>
                  </a:lnTo>
                  <a:lnTo>
                    <a:pt x="148" y="682"/>
                  </a:lnTo>
                  <a:lnTo>
                    <a:pt x="165" y="685"/>
                  </a:lnTo>
                  <a:lnTo>
                    <a:pt x="182" y="690"/>
                  </a:lnTo>
                  <a:lnTo>
                    <a:pt x="200" y="692"/>
                  </a:lnTo>
                  <a:lnTo>
                    <a:pt x="218" y="694"/>
                  </a:lnTo>
                  <a:lnTo>
                    <a:pt x="237" y="695"/>
                  </a:lnTo>
                  <a:lnTo>
                    <a:pt x="255" y="696"/>
                  </a:lnTo>
                  <a:lnTo>
                    <a:pt x="275" y="696"/>
                  </a:lnTo>
                  <a:lnTo>
                    <a:pt x="294" y="695"/>
                  </a:lnTo>
                  <a:lnTo>
                    <a:pt x="314" y="692"/>
                  </a:lnTo>
                  <a:lnTo>
                    <a:pt x="334" y="689"/>
                  </a:lnTo>
                  <a:lnTo>
                    <a:pt x="354" y="685"/>
                  </a:lnTo>
                  <a:lnTo>
                    <a:pt x="374" y="680"/>
                  </a:lnTo>
                  <a:lnTo>
                    <a:pt x="394" y="673"/>
                  </a:lnTo>
                  <a:lnTo>
                    <a:pt x="414" y="665"/>
                  </a:lnTo>
                  <a:lnTo>
                    <a:pt x="433" y="656"/>
                  </a:lnTo>
                  <a:lnTo>
                    <a:pt x="454" y="646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/>
            <p:cNvSpPr>
              <a:spLocks/>
            </p:cNvSpPr>
            <p:nvPr/>
          </p:nvSpPr>
          <p:spPr bwMode="auto">
            <a:xfrm flipH="1">
              <a:off x="9382743" y="1068503"/>
              <a:ext cx="174782" cy="193445"/>
            </a:xfrm>
            <a:custGeom>
              <a:avLst/>
              <a:gdLst>
                <a:gd name="T0" fmla="*/ 53 w 166"/>
                <a:gd name="T1" fmla="*/ 47 h 220"/>
                <a:gd name="T2" fmla="*/ 53 w 166"/>
                <a:gd name="T3" fmla="*/ 47 h 220"/>
                <a:gd name="T4" fmla="*/ 38 w 166"/>
                <a:gd name="T5" fmla="*/ 38 h 220"/>
                <a:gd name="T6" fmla="*/ 24 w 166"/>
                <a:gd name="T7" fmla="*/ 27 h 220"/>
                <a:gd name="T8" fmla="*/ 11 w 166"/>
                <a:gd name="T9" fmla="*/ 14 h 220"/>
                <a:gd name="T10" fmla="*/ 0 w 166"/>
                <a:gd name="T11" fmla="*/ 0 h 220"/>
                <a:gd name="T12" fmla="*/ 0 w 166"/>
                <a:gd name="T13" fmla="*/ 0 h 220"/>
                <a:gd name="T14" fmla="*/ 8 w 166"/>
                <a:gd name="T15" fmla="*/ 27 h 220"/>
                <a:gd name="T16" fmla="*/ 15 w 166"/>
                <a:gd name="T17" fmla="*/ 55 h 220"/>
                <a:gd name="T18" fmla="*/ 27 w 166"/>
                <a:gd name="T19" fmla="*/ 110 h 220"/>
                <a:gd name="T20" fmla="*/ 39 w 166"/>
                <a:gd name="T21" fmla="*/ 165 h 220"/>
                <a:gd name="T22" fmla="*/ 53 w 166"/>
                <a:gd name="T23" fmla="*/ 220 h 220"/>
                <a:gd name="T24" fmla="*/ 53 w 166"/>
                <a:gd name="T25" fmla="*/ 220 h 220"/>
                <a:gd name="T26" fmla="*/ 63 w 166"/>
                <a:gd name="T27" fmla="*/ 209 h 220"/>
                <a:gd name="T28" fmla="*/ 72 w 166"/>
                <a:gd name="T29" fmla="*/ 199 h 220"/>
                <a:gd name="T30" fmla="*/ 80 w 166"/>
                <a:gd name="T31" fmla="*/ 186 h 220"/>
                <a:gd name="T32" fmla="*/ 87 w 166"/>
                <a:gd name="T33" fmla="*/ 174 h 220"/>
                <a:gd name="T34" fmla="*/ 100 w 166"/>
                <a:gd name="T35" fmla="*/ 148 h 220"/>
                <a:gd name="T36" fmla="*/ 111 w 166"/>
                <a:gd name="T37" fmla="*/ 121 h 220"/>
                <a:gd name="T38" fmla="*/ 122 w 166"/>
                <a:gd name="T39" fmla="*/ 94 h 220"/>
                <a:gd name="T40" fmla="*/ 133 w 166"/>
                <a:gd name="T41" fmla="*/ 68 h 220"/>
                <a:gd name="T42" fmla="*/ 140 w 166"/>
                <a:gd name="T43" fmla="*/ 55 h 220"/>
                <a:gd name="T44" fmla="*/ 148 w 166"/>
                <a:gd name="T45" fmla="*/ 42 h 220"/>
                <a:gd name="T46" fmla="*/ 157 w 166"/>
                <a:gd name="T47" fmla="*/ 31 h 220"/>
                <a:gd name="T48" fmla="*/ 166 w 166"/>
                <a:gd name="T49" fmla="*/ 19 h 220"/>
                <a:gd name="T50" fmla="*/ 166 w 166"/>
                <a:gd name="T51" fmla="*/ 19 h 220"/>
                <a:gd name="T52" fmla="*/ 165 w 166"/>
                <a:gd name="T53" fmla="*/ 19 h 220"/>
                <a:gd name="T54" fmla="*/ 165 w 166"/>
                <a:gd name="T55" fmla="*/ 19 h 220"/>
                <a:gd name="T56" fmla="*/ 153 w 166"/>
                <a:gd name="T57" fmla="*/ 29 h 220"/>
                <a:gd name="T58" fmla="*/ 139 w 166"/>
                <a:gd name="T59" fmla="*/ 38 h 220"/>
                <a:gd name="T60" fmla="*/ 126 w 166"/>
                <a:gd name="T61" fmla="*/ 45 h 220"/>
                <a:gd name="T62" fmla="*/ 111 w 166"/>
                <a:gd name="T63" fmla="*/ 51 h 220"/>
                <a:gd name="T64" fmla="*/ 96 w 166"/>
                <a:gd name="T65" fmla="*/ 54 h 220"/>
                <a:gd name="T66" fmla="*/ 90 w 166"/>
                <a:gd name="T67" fmla="*/ 55 h 220"/>
                <a:gd name="T68" fmla="*/ 82 w 166"/>
                <a:gd name="T69" fmla="*/ 55 h 220"/>
                <a:gd name="T70" fmla="*/ 75 w 166"/>
                <a:gd name="T71" fmla="*/ 55 h 220"/>
                <a:gd name="T72" fmla="*/ 67 w 166"/>
                <a:gd name="T73" fmla="*/ 53 h 220"/>
                <a:gd name="T74" fmla="*/ 59 w 166"/>
                <a:gd name="T75" fmla="*/ 51 h 220"/>
                <a:gd name="T76" fmla="*/ 53 w 166"/>
                <a:gd name="T77" fmla="*/ 47 h 220"/>
                <a:gd name="T78" fmla="*/ 53 w 166"/>
                <a:gd name="T7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20">
                  <a:moveTo>
                    <a:pt x="53" y="47"/>
                  </a:moveTo>
                  <a:lnTo>
                    <a:pt x="53" y="47"/>
                  </a:lnTo>
                  <a:lnTo>
                    <a:pt x="38" y="38"/>
                  </a:lnTo>
                  <a:lnTo>
                    <a:pt x="24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7"/>
                  </a:lnTo>
                  <a:lnTo>
                    <a:pt x="15" y="55"/>
                  </a:lnTo>
                  <a:lnTo>
                    <a:pt x="27" y="110"/>
                  </a:lnTo>
                  <a:lnTo>
                    <a:pt x="39" y="165"/>
                  </a:lnTo>
                  <a:lnTo>
                    <a:pt x="53" y="220"/>
                  </a:lnTo>
                  <a:lnTo>
                    <a:pt x="53" y="220"/>
                  </a:lnTo>
                  <a:lnTo>
                    <a:pt x="63" y="209"/>
                  </a:lnTo>
                  <a:lnTo>
                    <a:pt x="72" y="199"/>
                  </a:lnTo>
                  <a:lnTo>
                    <a:pt x="80" y="186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3" y="68"/>
                  </a:lnTo>
                  <a:lnTo>
                    <a:pt x="140" y="55"/>
                  </a:lnTo>
                  <a:lnTo>
                    <a:pt x="148" y="42"/>
                  </a:lnTo>
                  <a:lnTo>
                    <a:pt x="157" y="31"/>
                  </a:lnTo>
                  <a:lnTo>
                    <a:pt x="166" y="19"/>
                  </a:lnTo>
                  <a:lnTo>
                    <a:pt x="166" y="19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53" y="29"/>
                  </a:lnTo>
                  <a:lnTo>
                    <a:pt x="139" y="38"/>
                  </a:lnTo>
                  <a:lnTo>
                    <a:pt x="126" y="45"/>
                  </a:lnTo>
                  <a:lnTo>
                    <a:pt x="111" y="51"/>
                  </a:lnTo>
                  <a:lnTo>
                    <a:pt x="96" y="54"/>
                  </a:lnTo>
                  <a:lnTo>
                    <a:pt x="90" y="55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67" y="53"/>
                  </a:lnTo>
                  <a:lnTo>
                    <a:pt x="59" y="51"/>
                  </a:lnTo>
                  <a:lnTo>
                    <a:pt x="53" y="47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/>
            <p:cNvSpPr>
              <a:spLocks/>
            </p:cNvSpPr>
            <p:nvPr/>
          </p:nvSpPr>
          <p:spPr bwMode="auto">
            <a:xfrm flipH="1">
              <a:off x="9382743" y="1056022"/>
              <a:ext cx="174782" cy="62402"/>
            </a:xfrm>
            <a:custGeom>
              <a:avLst/>
              <a:gdLst>
                <a:gd name="T0" fmla="*/ 53 w 165"/>
                <a:gd name="T1" fmla="*/ 60 h 68"/>
                <a:gd name="T2" fmla="*/ 53 w 165"/>
                <a:gd name="T3" fmla="*/ 60 h 68"/>
                <a:gd name="T4" fmla="*/ 59 w 165"/>
                <a:gd name="T5" fmla="*/ 64 h 68"/>
                <a:gd name="T6" fmla="*/ 67 w 165"/>
                <a:gd name="T7" fmla="*/ 66 h 68"/>
                <a:gd name="T8" fmla="*/ 75 w 165"/>
                <a:gd name="T9" fmla="*/ 68 h 68"/>
                <a:gd name="T10" fmla="*/ 82 w 165"/>
                <a:gd name="T11" fmla="*/ 68 h 68"/>
                <a:gd name="T12" fmla="*/ 90 w 165"/>
                <a:gd name="T13" fmla="*/ 68 h 68"/>
                <a:gd name="T14" fmla="*/ 96 w 165"/>
                <a:gd name="T15" fmla="*/ 67 h 68"/>
                <a:gd name="T16" fmla="*/ 111 w 165"/>
                <a:gd name="T17" fmla="*/ 64 h 68"/>
                <a:gd name="T18" fmla="*/ 126 w 165"/>
                <a:gd name="T19" fmla="*/ 58 h 68"/>
                <a:gd name="T20" fmla="*/ 139 w 165"/>
                <a:gd name="T21" fmla="*/ 51 h 68"/>
                <a:gd name="T22" fmla="*/ 153 w 165"/>
                <a:gd name="T23" fmla="*/ 42 h 68"/>
                <a:gd name="T24" fmla="*/ 165 w 165"/>
                <a:gd name="T25" fmla="*/ 32 h 68"/>
                <a:gd name="T26" fmla="*/ 165 w 165"/>
                <a:gd name="T27" fmla="*/ 32 h 68"/>
                <a:gd name="T28" fmla="*/ 149 w 165"/>
                <a:gd name="T29" fmla="*/ 25 h 68"/>
                <a:gd name="T30" fmla="*/ 137 w 165"/>
                <a:gd name="T31" fmla="*/ 19 h 68"/>
                <a:gd name="T32" fmla="*/ 125 w 165"/>
                <a:gd name="T33" fmla="*/ 15 h 68"/>
                <a:gd name="T34" fmla="*/ 125 w 165"/>
                <a:gd name="T35" fmla="*/ 15 h 68"/>
                <a:gd name="T36" fmla="*/ 107 w 165"/>
                <a:gd name="T37" fmla="*/ 8 h 68"/>
                <a:gd name="T38" fmla="*/ 89 w 165"/>
                <a:gd name="T39" fmla="*/ 3 h 68"/>
                <a:gd name="T40" fmla="*/ 72 w 165"/>
                <a:gd name="T41" fmla="*/ 1 h 68"/>
                <a:gd name="T42" fmla="*/ 55 w 165"/>
                <a:gd name="T43" fmla="*/ 0 h 68"/>
                <a:gd name="T44" fmla="*/ 39 w 165"/>
                <a:gd name="T45" fmla="*/ 1 h 68"/>
                <a:gd name="T46" fmla="*/ 26 w 165"/>
                <a:gd name="T47" fmla="*/ 3 h 68"/>
                <a:gd name="T48" fmla="*/ 12 w 165"/>
                <a:gd name="T49" fmla="*/ 7 h 68"/>
                <a:gd name="T50" fmla="*/ 0 w 165"/>
                <a:gd name="T51" fmla="*/ 13 h 68"/>
                <a:gd name="T52" fmla="*/ 0 w 165"/>
                <a:gd name="T53" fmla="*/ 13 h 68"/>
                <a:gd name="T54" fmla="*/ 0 w 165"/>
                <a:gd name="T55" fmla="*/ 13 h 68"/>
                <a:gd name="T56" fmla="*/ 11 w 165"/>
                <a:gd name="T57" fmla="*/ 27 h 68"/>
                <a:gd name="T58" fmla="*/ 24 w 165"/>
                <a:gd name="T59" fmla="*/ 40 h 68"/>
                <a:gd name="T60" fmla="*/ 38 w 165"/>
                <a:gd name="T61" fmla="*/ 51 h 68"/>
                <a:gd name="T62" fmla="*/ 53 w 165"/>
                <a:gd name="T63" fmla="*/ 60 h 68"/>
                <a:gd name="T64" fmla="*/ 53 w 165"/>
                <a:gd name="T65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8">
                  <a:moveTo>
                    <a:pt x="53" y="60"/>
                  </a:moveTo>
                  <a:lnTo>
                    <a:pt x="53" y="60"/>
                  </a:lnTo>
                  <a:lnTo>
                    <a:pt x="59" y="64"/>
                  </a:lnTo>
                  <a:lnTo>
                    <a:pt x="67" y="66"/>
                  </a:lnTo>
                  <a:lnTo>
                    <a:pt x="75" y="68"/>
                  </a:lnTo>
                  <a:lnTo>
                    <a:pt x="82" y="68"/>
                  </a:lnTo>
                  <a:lnTo>
                    <a:pt x="90" y="68"/>
                  </a:lnTo>
                  <a:lnTo>
                    <a:pt x="96" y="67"/>
                  </a:lnTo>
                  <a:lnTo>
                    <a:pt x="111" y="64"/>
                  </a:lnTo>
                  <a:lnTo>
                    <a:pt x="126" y="58"/>
                  </a:lnTo>
                  <a:lnTo>
                    <a:pt x="139" y="51"/>
                  </a:lnTo>
                  <a:lnTo>
                    <a:pt x="153" y="42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49" y="25"/>
                  </a:lnTo>
                  <a:lnTo>
                    <a:pt x="137" y="19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7" y="8"/>
                  </a:lnTo>
                  <a:lnTo>
                    <a:pt x="89" y="3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39" y="1"/>
                  </a:lnTo>
                  <a:lnTo>
                    <a:pt x="26" y="3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4" y="40"/>
                  </a:lnTo>
                  <a:lnTo>
                    <a:pt x="38" y="51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/>
            <p:cNvSpPr>
              <a:spLocks/>
            </p:cNvSpPr>
            <p:nvPr/>
          </p:nvSpPr>
          <p:spPr bwMode="auto">
            <a:xfrm flipH="1">
              <a:off x="9276625" y="1068503"/>
              <a:ext cx="362048" cy="343209"/>
            </a:xfrm>
            <a:custGeom>
              <a:avLst/>
              <a:gdLst>
                <a:gd name="T0" fmla="*/ 344 w 346"/>
                <a:gd name="T1" fmla="*/ 134 h 387"/>
                <a:gd name="T2" fmla="*/ 344 w 346"/>
                <a:gd name="T3" fmla="*/ 134 h 387"/>
                <a:gd name="T4" fmla="*/ 343 w 346"/>
                <a:gd name="T5" fmla="*/ 124 h 387"/>
                <a:gd name="T6" fmla="*/ 341 w 346"/>
                <a:gd name="T7" fmla="*/ 114 h 387"/>
                <a:gd name="T8" fmla="*/ 336 w 346"/>
                <a:gd name="T9" fmla="*/ 105 h 387"/>
                <a:gd name="T10" fmla="*/ 332 w 346"/>
                <a:gd name="T11" fmla="*/ 96 h 387"/>
                <a:gd name="T12" fmla="*/ 326 w 346"/>
                <a:gd name="T13" fmla="*/ 87 h 387"/>
                <a:gd name="T14" fmla="*/ 320 w 346"/>
                <a:gd name="T15" fmla="*/ 79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49 h 387"/>
                <a:gd name="T22" fmla="*/ 276 w 346"/>
                <a:gd name="T23" fmla="*/ 38 h 387"/>
                <a:gd name="T24" fmla="*/ 259 w 346"/>
                <a:gd name="T25" fmla="*/ 28 h 387"/>
                <a:gd name="T26" fmla="*/ 243 w 346"/>
                <a:gd name="T27" fmla="*/ 19 h 387"/>
                <a:gd name="T28" fmla="*/ 243 w 346"/>
                <a:gd name="T29" fmla="*/ 19 h 387"/>
                <a:gd name="T30" fmla="*/ 234 w 346"/>
                <a:gd name="T31" fmla="*/ 31 h 387"/>
                <a:gd name="T32" fmla="*/ 225 w 346"/>
                <a:gd name="T33" fmla="*/ 42 h 387"/>
                <a:gd name="T34" fmla="*/ 217 w 346"/>
                <a:gd name="T35" fmla="*/ 55 h 387"/>
                <a:gd name="T36" fmla="*/ 210 w 346"/>
                <a:gd name="T37" fmla="*/ 68 h 387"/>
                <a:gd name="T38" fmla="*/ 199 w 346"/>
                <a:gd name="T39" fmla="*/ 94 h 387"/>
                <a:gd name="T40" fmla="*/ 188 w 346"/>
                <a:gd name="T41" fmla="*/ 121 h 387"/>
                <a:gd name="T42" fmla="*/ 177 w 346"/>
                <a:gd name="T43" fmla="*/ 148 h 387"/>
                <a:gd name="T44" fmla="*/ 164 w 346"/>
                <a:gd name="T45" fmla="*/ 174 h 387"/>
                <a:gd name="T46" fmla="*/ 157 w 346"/>
                <a:gd name="T47" fmla="*/ 186 h 387"/>
                <a:gd name="T48" fmla="*/ 149 w 346"/>
                <a:gd name="T49" fmla="*/ 199 h 387"/>
                <a:gd name="T50" fmla="*/ 140 w 346"/>
                <a:gd name="T51" fmla="*/ 209 h 387"/>
                <a:gd name="T52" fmla="*/ 130 w 346"/>
                <a:gd name="T53" fmla="*/ 220 h 387"/>
                <a:gd name="T54" fmla="*/ 130 w 346"/>
                <a:gd name="T55" fmla="*/ 220 h 387"/>
                <a:gd name="T56" fmla="*/ 116 w 346"/>
                <a:gd name="T57" fmla="*/ 165 h 387"/>
                <a:gd name="T58" fmla="*/ 104 w 346"/>
                <a:gd name="T59" fmla="*/ 110 h 387"/>
                <a:gd name="T60" fmla="*/ 92 w 346"/>
                <a:gd name="T61" fmla="*/ 55 h 387"/>
                <a:gd name="T62" fmla="*/ 85 w 346"/>
                <a:gd name="T63" fmla="*/ 27 h 387"/>
                <a:gd name="T64" fmla="*/ 77 w 346"/>
                <a:gd name="T65" fmla="*/ 0 h 387"/>
                <a:gd name="T66" fmla="*/ 77 w 346"/>
                <a:gd name="T67" fmla="*/ 0 h 387"/>
                <a:gd name="T68" fmla="*/ 68 w 346"/>
                <a:gd name="T69" fmla="*/ 4 h 387"/>
                <a:gd name="T70" fmla="*/ 60 w 346"/>
                <a:gd name="T71" fmla="*/ 8 h 387"/>
                <a:gd name="T72" fmla="*/ 53 w 346"/>
                <a:gd name="T73" fmla="*/ 15 h 387"/>
                <a:gd name="T74" fmla="*/ 46 w 346"/>
                <a:gd name="T75" fmla="*/ 20 h 387"/>
                <a:gd name="T76" fmla="*/ 33 w 346"/>
                <a:gd name="T77" fmla="*/ 33 h 387"/>
                <a:gd name="T78" fmla="*/ 23 w 346"/>
                <a:gd name="T79" fmla="*/ 48 h 387"/>
                <a:gd name="T80" fmla="*/ 15 w 346"/>
                <a:gd name="T81" fmla="*/ 64 h 387"/>
                <a:gd name="T82" fmla="*/ 9 w 346"/>
                <a:gd name="T83" fmla="*/ 79 h 387"/>
                <a:gd name="T84" fmla="*/ 5 w 346"/>
                <a:gd name="T85" fmla="*/ 94 h 387"/>
                <a:gd name="T86" fmla="*/ 3 w 346"/>
                <a:gd name="T87" fmla="*/ 109 h 387"/>
                <a:gd name="T88" fmla="*/ 3 w 346"/>
                <a:gd name="T89" fmla="*/ 109 h 387"/>
                <a:gd name="T90" fmla="*/ 1 w 346"/>
                <a:gd name="T91" fmla="*/ 163 h 387"/>
                <a:gd name="T92" fmla="*/ 0 w 346"/>
                <a:gd name="T93" fmla="*/ 216 h 387"/>
                <a:gd name="T94" fmla="*/ 1 w 346"/>
                <a:gd name="T95" fmla="*/ 272 h 387"/>
                <a:gd name="T96" fmla="*/ 318 w 346"/>
                <a:gd name="T97" fmla="*/ 387 h 387"/>
                <a:gd name="T98" fmla="*/ 318 w 346"/>
                <a:gd name="T99" fmla="*/ 387 h 387"/>
                <a:gd name="T100" fmla="*/ 324 w 346"/>
                <a:gd name="T101" fmla="*/ 360 h 387"/>
                <a:gd name="T102" fmla="*/ 328 w 346"/>
                <a:gd name="T103" fmla="*/ 330 h 387"/>
                <a:gd name="T104" fmla="*/ 335 w 346"/>
                <a:gd name="T105" fmla="*/ 294 h 387"/>
                <a:gd name="T106" fmla="*/ 339 w 346"/>
                <a:gd name="T107" fmla="*/ 254 h 387"/>
                <a:gd name="T108" fmla="*/ 344 w 346"/>
                <a:gd name="T109" fmla="*/ 211 h 387"/>
                <a:gd name="T110" fmla="*/ 345 w 346"/>
                <a:gd name="T111" fmla="*/ 191 h 387"/>
                <a:gd name="T112" fmla="*/ 346 w 346"/>
                <a:gd name="T113" fmla="*/ 170 h 387"/>
                <a:gd name="T114" fmla="*/ 346 w 346"/>
                <a:gd name="T115" fmla="*/ 152 h 387"/>
                <a:gd name="T116" fmla="*/ 344 w 346"/>
                <a:gd name="T117" fmla="*/ 134 h 387"/>
                <a:gd name="T118" fmla="*/ 344 w 346"/>
                <a:gd name="T119" fmla="*/ 13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6" h="387">
                  <a:moveTo>
                    <a:pt x="344" y="134"/>
                  </a:moveTo>
                  <a:lnTo>
                    <a:pt x="344" y="134"/>
                  </a:lnTo>
                  <a:lnTo>
                    <a:pt x="343" y="124"/>
                  </a:lnTo>
                  <a:lnTo>
                    <a:pt x="341" y="114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7"/>
                  </a:lnTo>
                  <a:lnTo>
                    <a:pt x="320" y="79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49"/>
                  </a:lnTo>
                  <a:lnTo>
                    <a:pt x="276" y="38"/>
                  </a:lnTo>
                  <a:lnTo>
                    <a:pt x="259" y="28"/>
                  </a:lnTo>
                  <a:lnTo>
                    <a:pt x="243" y="19"/>
                  </a:lnTo>
                  <a:lnTo>
                    <a:pt x="243" y="19"/>
                  </a:lnTo>
                  <a:lnTo>
                    <a:pt x="234" y="31"/>
                  </a:lnTo>
                  <a:lnTo>
                    <a:pt x="225" y="42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9" y="94"/>
                  </a:lnTo>
                  <a:lnTo>
                    <a:pt x="188" y="121"/>
                  </a:lnTo>
                  <a:lnTo>
                    <a:pt x="177" y="148"/>
                  </a:lnTo>
                  <a:lnTo>
                    <a:pt x="164" y="174"/>
                  </a:lnTo>
                  <a:lnTo>
                    <a:pt x="157" y="186"/>
                  </a:lnTo>
                  <a:lnTo>
                    <a:pt x="149" y="199"/>
                  </a:lnTo>
                  <a:lnTo>
                    <a:pt x="140" y="209"/>
                  </a:lnTo>
                  <a:lnTo>
                    <a:pt x="130" y="220"/>
                  </a:lnTo>
                  <a:lnTo>
                    <a:pt x="130" y="220"/>
                  </a:lnTo>
                  <a:lnTo>
                    <a:pt x="116" y="165"/>
                  </a:lnTo>
                  <a:lnTo>
                    <a:pt x="104" y="110"/>
                  </a:lnTo>
                  <a:lnTo>
                    <a:pt x="92" y="55"/>
                  </a:lnTo>
                  <a:lnTo>
                    <a:pt x="85" y="27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8"/>
                  </a:lnTo>
                  <a:lnTo>
                    <a:pt x="53" y="15"/>
                  </a:lnTo>
                  <a:lnTo>
                    <a:pt x="46" y="20"/>
                  </a:lnTo>
                  <a:lnTo>
                    <a:pt x="33" y="33"/>
                  </a:lnTo>
                  <a:lnTo>
                    <a:pt x="23" y="48"/>
                  </a:lnTo>
                  <a:lnTo>
                    <a:pt x="15" y="64"/>
                  </a:lnTo>
                  <a:lnTo>
                    <a:pt x="9" y="79"/>
                  </a:lnTo>
                  <a:lnTo>
                    <a:pt x="5" y="9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1" y="163"/>
                  </a:lnTo>
                  <a:lnTo>
                    <a:pt x="0" y="216"/>
                  </a:lnTo>
                  <a:lnTo>
                    <a:pt x="1" y="272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8" y="330"/>
                  </a:lnTo>
                  <a:lnTo>
                    <a:pt x="335" y="294"/>
                  </a:lnTo>
                  <a:lnTo>
                    <a:pt x="339" y="254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0"/>
                  </a:lnTo>
                  <a:lnTo>
                    <a:pt x="346" y="152"/>
                  </a:lnTo>
                  <a:lnTo>
                    <a:pt x="344" y="134"/>
                  </a:lnTo>
                  <a:lnTo>
                    <a:pt x="344" y="134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/>
            <p:cNvSpPr>
              <a:spLocks/>
            </p:cNvSpPr>
            <p:nvPr/>
          </p:nvSpPr>
          <p:spPr bwMode="auto">
            <a:xfrm flipH="1">
              <a:off x="9476376" y="1118424"/>
              <a:ext cx="43695" cy="143524"/>
            </a:xfrm>
            <a:custGeom>
              <a:avLst/>
              <a:gdLst>
                <a:gd name="T0" fmla="*/ 0 w 38"/>
                <a:gd name="T1" fmla="*/ 100 h 163"/>
                <a:gd name="T2" fmla="*/ 16 w 38"/>
                <a:gd name="T3" fmla="*/ 163 h 163"/>
                <a:gd name="T4" fmla="*/ 38 w 38"/>
                <a:gd name="T5" fmla="*/ 136 h 163"/>
                <a:gd name="T6" fmla="*/ 34 w 38"/>
                <a:gd name="T7" fmla="*/ 2 h 163"/>
                <a:gd name="T8" fmla="*/ 34 w 38"/>
                <a:gd name="T9" fmla="*/ 2 h 163"/>
                <a:gd name="T10" fmla="*/ 24 w 38"/>
                <a:gd name="T11" fmla="*/ 2 h 163"/>
                <a:gd name="T12" fmla="*/ 15 w 38"/>
                <a:gd name="T13" fmla="*/ 0 h 163"/>
                <a:gd name="T14" fmla="*/ 0 w 38"/>
                <a:gd name="T15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100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/>
            <p:cNvSpPr>
              <a:spLocks/>
            </p:cNvSpPr>
            <p:nvPr/>
          </p:nvSpPr>
          <p:spPr bwMode="auto">
            <a:xfrm flipH="1">
              <a:off x="9470134" y="1080983"/>
              <a:ext cx="37453" cy="37441"/>
            </a:xfrm>
            <a:custGeom>
              <a:avLst/>
              <a:gdLst>
                <a:gd name="T0" fmla="*/ 34 w 34"/>
                <a:gd name="T1" fmla="*/ 5 h 43"/>
                <a:gd name="T2" fmla="*/ 0 w 34"/>
                <a:gd name="T3" fmla="*/ 0 h 43"/>
                <a:gd name="T4" fmla="*/ 5 w 34"/>
                <a:gd name="T5" fmla="*/ 31 h 43"/>
                <a:gd name="T6" fmla="*/ 4 w 34"/>
                <a:gd name="T7" fmla="*/ 41 h 43"/>
                <a:gd name="T8" fmla="*/ 4 w 34"/>
                <a:gd name="T9" fmla="*/ 41 h 43"/>
                <a:gd name="T10" fmla="*/ 13 w 34"/>
                <a:gd name="T11" fmla="*/ 43 h 43"/>
                <a:gd name="T12" fmla="*/ 23 w 34"/>
                <a:gd name="T13" fmla="*/ 43 h 43"/>
                <a:gd name="T14" fmla="*/ 23 w 34"/>
                <a:gd name="T15" fmla="*/ 38 h 43"/>
                <a:gd name="T16" fmla="*/ 34 w 34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3">
                  <a:moveTo>
                    <a:pt x="34" y="5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3" y="43"/>
                  </a:lnTo>
                  <a:lnTo>
                    <a:pt x="23" y="43"/>
                  </a:lnTo>
                  <a:lnTo>
                    <a:pt x="23" y="38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00B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/>
            <p:cNvSpPr>
              <a:spLocks/>
            </p:cNvSpPr>
            <p:nvPr/>
          </p:nvSpPr>
          <p:spPr bwMode="auto">
            <a:xfrm flipH="1">
              <a:off x="9345289" y="837617"/>
              <a:ext cx="237204" cy="249606"/>
            </a:xfrm>
            <a:custGeom>
              <a:avLst/>
              <a:gdLst>
                <a:gd name="T0" fmla="*/ 210 w 228"/>
                <a:gd name="T1" fmla="*/ 222 h 282"/>
                <a:gd name="T2" fmla="*/ 217 w 228"/>
                <a:gd name="T3" fmla="*/ 201 h 282"/>
                <a:gd name="T4" fmla="*/ 226 w 228"/>
                <a:gd name="T5" fmla="*/ 164 h 282"/>
                <a:gd name="T6" fmla="*/ 228 w 228"/>
                <a:gd name="T7" fmla="*/ 133 h 282"/>
                <a:gd name="T8" fmla="*/ 226 w 228"/>
                <a:gd name="T9" fmla="*/ 100 h 282"/>
                <a:gd name="T10" fmla="*/ 215 w 228"/>
                <a:gd name="T11" fmla="*/ 67 h 282"/>
                <a:gd name="T12" fmla="*/ 206 w 228"/>
                <a:gd name="T13" fmla="*/ 50 h 282"/>
                <a:gd name="T14" fmla="*/ 194 w 228"/>
                <a:gd name="T15" fmla="*/ 34 h 282"/>
                <a:gd name="T16" fmla="*/ 179 w 228"/>
                <a:gd name="T17" fmla="*/ 20 h 282"/>
                <a:gd name="T18" fmla="*/ 171 w 228"/>
                <a:gd name="T19" fmla="*/ 14 h 282"/>
                <a:gd name="T20" fmla="*/ 153 w 228"/>
                <a:gd name="T21" fmla="*/ 5 h 282"/>
                <a:gd name="T22" fmla="*/ 134 w 228"/>
                <a:gd name="T23" fmla="*/ 1 h 282"/>
                <a:gd name="T24" fmla="*/ 115 w 228"/>
                <a:gd name="T25" fmla="*/ 1 h 282"/>
                <a:gd name="T26" fmla="*/ 96 w 228"/>
                <a:gd name="T27" fmla="*/ 5 h 282"/>
                <a:gd name="T28" fmla="*/ 77 w 228"/>
                <a:gd name="T29" fmla="*/ 13 h 282"/>
                <a:gd name="T30" fmla="*/ 60 w 228"/>
                <a:gd name="T31" fmla="*/ 23 h 282"/>
                <a:gd name="T32" fmla="*/ 43 w 228"/>
                <a:gd name="T33" fmla="*/ 37 h 282"/>
                <a:gd name="T34" fmla="*/ 30 w 228"/>
                <a:gd name="T35" fmla="*/ 55 h 282"/>
                <a:gd name="T36" fmla="*/ 17 w 228"/>
                <a:gd name="T37" fmla="*/ 74 h 282"/>
                <a:gd name="T38" fmla="*/ 8 w 228"/>
                <a:gd name="T39" fmla="*/ 96 h 282"/>
                <a:gd name="T40" fmla="*/ 3 w 228"/>
                <a:gd name="T41" fmla="*/ 119 h 282"/>
                <a:gd name="T42" fmla="*/ 0 w 228"/>
                <a:gd name="T43" fmla="*/ 144 h 282"/>
                <a:gd name="T44" fmla="*/ 3 w 228"/>
                <a:gd name="T45" fmla="*/ 171 h 282"/>
                <a:gd name="T46" fmla="*/ 11 w 228"/>
                <a:gd name="T47" fmla="*/ 198 h 282"/>
                <a:gd name="T48" fmla="*/ 23 w 228"/>
                <a:gd name="T49" fmla="*/ 226 h 282"/>
                <a:gd name="T50" fmla="*/ 31 w 228"/>
                <a:gd name="T51" fmla="*/ 240 h 282"/>
                <a:gd name="T52" fmla="*/ 41 w 228"/>
                <a:gd name="T53" fmla="*/ 253 h 282"/>
                <a:gd name="T54" fmla="*/ 52 w 228"/>
                <a:gd name="T55" fmla="*/ 264 h 282"/>
                <a:gd name="T56" fmla="*/ 77 w 228"/>
                <a:gd name="T57" fmla="*/ 278 h 282"/>
                <a:gd name="T58" fmla="*/ 105 w 228"/>
                <a:gd name="T59" fmla="*/ 282 h 282"/>
                <a:gd name="T60" fmla="*/ 133 w 228"/>
                <a:gd name="T61" fmla="*/ 280 h 282"/>
                <a:gd name="T62" fmla="*/ 160 w 228"/>
                <a:gd name="T63" fmla="*/ 272 h 282"/>
                <a:gd name="T64" fmla="*/ 182 w 228"/>
                <a:gd name="T65" fmla="*/ 259 h 282"/>
                <a:gd name="T66" fmla="*/ 200 w 228"/>
                <a:gd name="T67" fmla="*/ 241 h 282"/>
                <a:gd name="T68" fmla="*/ 210 w 228"/>
                <a:gd name="T6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210" y="222"/>
                  </a:moveTo>
                  <a:lnTo>
                    <a:pt x="210" y="222"/>
                  </a:lnTo>
                  <a:lnTo>
                    <a:pt x="212" y="217"/>
                  </a:lnTo>
                  <a:lnTo>
                    <a:pt x="217" y="201"/>
                  </a:lnTo>
                  <a:lnTo>
                    <a:pt x="224" y="178"/>
                  </a:lnTo>
                  <a:lnTo>
                    <a:pt x="226" y="164"/>
                  </a:lnTo>
                  <a:lnTo>
                    <a:pt x="228" y="149"/>
                  </a:lnTo>
                  <a:lnTo>
                    <a:pt x="228" y="133"/>
                  </a:lnTo>
                  <a:lnTo>
                    <a:pt x="228" y="116"/>
                  </a:lnTo>
                  <a:lnTo>
                    <a:pt x="226" y="100"/>
                  </a:lnTo>
                  <a:lnTo>
                    <a:pt x="221" y="83"/>
                  </a:lnTo>
                  <a:lnTo>
                    <a:pt x="215" y="67"/>
                  </a:lnTo>
                  <a:lnTo>
                    <a:pt x="210" y="58"/>
                  </a:lnTo>
                  <a:lnTo>
                    <a:pt x="206" y="50"/>
                  </a:lnTo>
                  <a:lnTo>
                    <a:pt x="200" y="42"/>
                  </a:lnTo>
                  <a:lnTo>
                    <a:pt x="194" y="34"/>
                  </a:lnTo>
                  <a:lnTo>
                    <a:pt x="187" y="28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1" y="14"/>
                  </a:lnTo>
                  <a:lnTo>
                    <a:pt x="162" y="8"/>
                  </a:lnTo>
                  <a:lnTo>
                    <a:pt x="153" y="5"/>
                  </a:lnTo>
                  <a:lnTo>
                    <a:pt x="143" y="2"/>
                  </a:lnTo>
                  <a:lnTo>
                    <a:pt x="134" y="1"/>
                  </a:lnTo>
                  <a:lnTo>
                    <a:pt x="124" y="0"/>
                  </a:lnTo>
                  <a:lnTo>
                    <a:pt x="115" y="1"/>
                  </a:lnTo>
                  <a:lnTo>
                    <a:pt x="105" y="2"/>
                  </a:lnTo>
                  <a:lnTo>
                    <a:pt x="96" y="5"/>
                  </a:lnTo>
                  <a:lnTo>
                    <a:pt x="86" y="8"/>
                  </a:lnTo>
                  <a:lnTo>
                    <a:pt x="77" y="13"/>
                  </a:lnTo>
                  <a:lnTo>
                    <a:pt x="68" y="17"/>
                  </a:lnTo>
                  <a:lnTo>
                    <a:pt x="60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6" y="46"/>
                  </a:lnTo>
                  <a:lnTo>
                    <a:pt x="30" y="55"/>
                  </a:lnTo>
                  <a:lnTo>
                    <a:pt x="23" y="64"/>
                  </a:lnTo>
                  <a:lnTo>
                    <a:pt x="17" y="74"/>
                  </a:lnTo>
                  <a:lnTo>
                    <a:pt x="13" y="85"/>
                  </a:lnTo>
                  <a:lnTo>
                    <a:pt x="8" y="96"/>
                  </a:lnTo>
                  <a:lnTo>
                    <a:pt x="5" y="108"/>
                  </a:lnTo>
                  <a:lnTo>
                    <a:pt x="3" y="119"/>
                  </a:lnTo>
                  <a:lnTo>
                    <a:pt x="2" y="131"/>
                  </a:lnTo>
                  <a:lnTo>
                    <a:pt x="0" y="144"/>
                  </a:lnTo>
                  <a:lnTo>
                    <a:pt x="2" y="157"/>
                  </a:lnTo>
                  <a:lnTo>
                    <a:pt x="3" y="171"/>
                  </a:lnTo>
                  <a:lnTo>
                    <a:pt x="6" y="184"/>
                  </a:lnTo>
                  <a:lnTo>
                    <a:pt x="11" y="198"/>
                  </a:lnTo>
                  <a:lnTo>
                    <a:pt x="16" y="212"/>
                  </a:lnTo>
                  <a:lnTo>
                    <a:pt x="23" y="226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5" y="247"/>
                  </a:lnTo>
                  <a:lnTo>
                    <a:pt x="41" y="253"/>
                  </a:lnTo>
                  <a:lnTo>
                    <a:pt x="46" y="259"/>
                  </a:lnTo>
                  <a:lnTo>
                    <a:pt x="52" y="264"/>
                  </a:lnTo>
                  <a:lnTo>
                    <a:pt x="64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5" y="282"/>
                  </a:lnTo>
                  <a:lnTo>
                    <a:pt x="118" y="282"/>
                  </a:lnTo>
                  <a:lnTo>
                    <a:pt x="133" y="280"/>
                  </a:lnTo>
                  <a:lnTo>
                    <a:pt x="146" y="277"/>
                  </a:lnTo>
                  <a:lnTo>
                    <a:pt x="160" y="272"/>
                  </a:lnTo>
                  <a:lnTo>
                    <a:pt x="171" y="266"/>
                  </a:lnTo>
                  <a:lnTo>
                    <a:pt x="182" y="259"/>
                  </a:lnTo>
                  <a:lnTo>
                    <a:pt x="192" y="251"/>
                  </a:lnTo>
                  <a:lnTo>
                    <a:pt x="200" y="241"/>
                  </a:lnTo>
                  <a:lnTo>
                    <a:pt x="206" y="232"/>
                  </a:lnTo>
                  <a:lnTo>
                    <a:pt x="210" y="222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/>
            <p:cNvSpPr>
              <a:spLocks/>
            </p:cNvSpPr>
            <p:nvPr/>
          </p:nvSpPr>
          <p:spPr bwMode="auto">
            <a:xfrm flipH="1">
              <a:off x="9332805" y="812656"/>
              <a:ext cx="293384" cy="237126"/>
            </a:xfrm>
            <a:custGeom>
              <a:avLst/>
              <a:gdLst>
                <a:gd name="T0" fmla="*/ 262 w 284"/>
                <a:gd name="T1" fmla="*/ 225 h 261"/>
                <a:gd name="T2" fmla="*/ 278 w 284"/>
                <a:gd name="T3" fmla="*/ 191 h 261"/>
                <a:gd name="T4" fmla="*/ 284 w 284"/>
                <a:gd name="T5" fmla="*/ 157 h 261"/>
                <a:gd name="T6" fmla="*/ 281 w 284"/>
                <a:gd name="T7" fmla="*/ 115 h 261"/>
                <a:gd name="T8" fmla="*/ 274 w 284"/>
                <a:gd name="T9" fmla="*/ 85 h 261"/>
                <a:gd name="T10" fmla="*/ 258 w 284"/>
                <a:gd name="T11" fmla="*/ 52 h 261"/>
                <a:gd name="T12" fmla="*/ 240 w 284"/>
                <a:gd name="T13" fmla="*/ 33 h 261"/>
                <a:gd name="T14" fmla="*/ 223 w 284"/>
                <a:gd name="T15" fmla="*/ 25 h 261"/>
                <a:gd name="T16" fmla="*/ 206 w 284"/>
                <a:gd name="T17" fmla="*/ 24 h 261"/>
                <a:gd name="T18" fmla="*/ 192 w 284"/>
                <a:gd name="T19" fmla="*/ 16 h 261"/>
                <a:gd name="T20" fmla="*/ 156 w 284"/>
                <a:gd name="T21" fmla="*/ 3 h 261"/>
                <a:gd name="T22" fmla="*/ 120 w 284"/>
                <a:gd name="T23" fmla="*/ 0 h 261"/>
                <a:gd name="T24" fmla="*/ 82 w 284"/>
                <a:gd name="T25" fmla="*/ 11 h 261"/>
                <a:gd name="T26" fmla="*/ 57 w 284"/>
                <a:gd name="T27" fmla="*/ 28 h 261"/>
                <a:gd name="T28" fmla="*/ 36 w 284"/>
                <a:gd name="T29" fmla="*/ 46 h 261"/>
                <a:gd name="T30" fmla="*/ 40 w 284"/>
                <a:gd name="T31" fmla="*/ 28 h 261"/>
                <a:gd name="T32" fmla="*/ 36 w 284"/>
                <a:gd name="T33" fmla="*/ 17 h 261"/>
                <a:gd name="T34" fmla="*/ 29 w 284"/>
                <a:gd name="T35" fmla="*/ 13 h 261"/>
                <a:gd name="T36" fmla="*/ 21 w 284"/>
                <a:gd name="T37" fmla="*/ 14 h 261"/>
                <a:gd name="T38" fmla="*/ 7 w 284"/>
                <a:gd name="T39" fmla="*/ 34 h 261"/>
                <a:gd name="T40" fmla="*/ 0 w 284"/>
                <a:gd name="T41" fmla="*/ 69 h 261"/>
                <a:gd name="T42" fmla="*/ 4 w 284"/>
                <a:gd name="T43" fmla="*/ 107 h 261"/>
                <a:gd name="T44" fmla="*/ 19 w 284"/>
                <a:gd name="T45" fmla="*/ 133 h 261"/>
                <a:gd name="T46" fmla="*/ 33 w 284"/>
                <a:gd name="T47" fmla="*/ 143 h 261"/>
                <a:gd name="T48" fmla="*/ 47 w 284"/>
                <a:gd name="T49" fmla="*/ 148 h 261"/>
                <a:gd name="T50" fmla="*/ 88 w 284"/>
                <a:gd name="T51" fmla="*/ 152 h 261"/>
                <a:gd name="T52" fmla="*/ 153 w 284"/>
                <a:gd name="T53" fmla="*/ 146 h 261"/>
                <a:gd name="T54" fmla="*/ 206 w 284"/>
                <a:gd name="T55" fmla="*/ 130 h 261"/>
                <a:gd name="T56" fmla="*/ 201 w 284"/>
                <a:gd name="T57" fmla="*/ 143 h 261"/>
                <a:gd name="T58" fmla="*/ 198 w 284"/>
                <a:gd name="T59" fmla="*/ 174 h 261"/>
                <a:gd name="T60" fmla="*/ 206 w 284"/>
                <a:gd name="T61" fmla="*/ 193 h 261"/>
                <a:gd name="T62" fmla="*/ 213 w 284"/>
                <a:gd name="T63" fmla="*/ 195 h 261"/>
                <a:gd name="T64" fmla="*/ 225 w 284"/>
                <a:gd name="T65" fmla="*/ 179 h 261"/>
                <a:gd name="T66" fmla="*/ 239 w 284"/>
                <a:gd name="T67" fmla="*/ 176 h 261"/>
                <a:gd name="T68" fmla="*/ 247 w 284"/>
                <a:gd name="T69" fmla="*/ 178 h 261"/>
                <a:gd name="T70" fmla="*/ 256 w 284"/>
                <a:gd name="T71" fmla="*/ 189 h 261"/>
                <a:gd name="T72" fmla="*/ 257 w 284"/>
                <a:gd name="T73" fmla="*/ 204 h 261"/>
                <a:gd name="T74" fmla="*/ 243 w 284"/>
                <a:gd name="T75" fmla="*/ 230 h 261"/>
                <a:gd name="T76" fmla="*/ 233 w 284"/>
                <a:gd name="T77" fmla="*/ 234 h 261"/>
                <a:gd name="T78" fmla="*/ 232 w 284"/>
                <a:gd name="T79" fmla="*/ 243 h 261"/>
                <a:gd name="T80" fmla="*/ 240 w 284"/>
                <a:gd name="T81" fmla="*/ 260 h 261"/>
                <a:gd name="T82" fmla="*/ 247 w 284"/>
                <a:gd name="T83" fmla="*/ 260 h 261"/>
                <a:gd name="T84" fmla="*/ 254 w 284"/>
                <a:gd name="T85" fmla="*/ 24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61">
                  <a:moveTo>
                    <a:pt x="257" y="234"/>
                  </a:moveTo>
                  <a:lnTo>
                    <a:pt x="257" y="234"/>
                  </a:lnTo>
                  <a:lnTo>
                    <a:pt x="262" y="225"/>
                  </a:lnTo>
                  <a:lnTo>
                    <a:pt x="269" y="215"/>
                  </a:lnTo>
                  <a:lnTo>
                    <a:pt x="275" y="200"/>
                  </a:lnTo>
                  <a:lnTo>
                    <a:pt x="278" y="191"/>
                  </a:lnTo>
                  <a:lnTo>
                    <a:pt x="280" y="181"/>
                  </a:lnTo>
                  <a:lnTo>
                    <a:pt x="282" y="169"/>
                  </a:lnTo>
                  <a:lnTo>
                    <a:pt x="284" y="157"/>
                  </a:lnTo>
                  <a:lnTo>
                    <a:pt x="284" y="145"/>
                  </a:lnTo>
                  <a:lnTo>
                    <a:pt x="284" y="130"/>
                  </a:lnTo>
                  <a:lnTo>
                    <a:pt x="281" y="115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4" y="85"/>
                  </a:lnTo>
                  <a:lnTo>
                    <a:pt x="269" y="72"/>
                  </a:lnTo>
                  <a:lnTo>
                    <a:pt x="265" y="60"/>
                  </a:lnTo>
                  <a:lnTo>
                    <a:pt x="258" y="52"/>
                  </a:lnTo>
                  <a:lnTo>
                    <a:pt x="252" y="44"/>
                  </a:lnTo>
                  <a:lnTo>
                    <a:pt x="247" y="38"/>
                  </a:lnTo>
                  <a:lnTo>
                    <a:pt x="240" y="33"/>
                  </a:lnTo>
                  <a:lnTo>
                    <a:pt x="234" y="29"/>
                  </a:lnTo>
                  <a:lnTo>
                    <a:pt x="229" y="27"/>
                  </a:lnTo>
                  <a:lnTo>
                    <a:pt x="223" y="25"/>
                  </a:lnTo>
                  <a:lnTo>
                    <a:pt x="214" y="24"/>
                  </a:lnTo>
                  <a:lnTo>
                    <a:pt x="208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2" y="21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6" y="5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4"/>
                  </a:lnTo>
                  <a:lnTo>
                    <a:pt x="82" y="11"/>
                  </a:lnTo>
                  <a:lnTo>
                    <a:pt x="69" y="1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37" y="46"/>
                  </a:lnTo>
                  <a:lnTo>
                    <a:pt x="36" y="47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40" y="28"/>
                  </a:lnTo>
                  <a:lnTo>
                    <a:pt x="39" y="25"/>
                  </a:lnTo>
                  <a:lnTo>
                    <a:pt x="38" y="20"/>
                  </a:lnTo>
                  <a:lnTo>
                    <a:pt x="36" y="17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6" y="18"/>
                  </a:lnTo>
                  <a:lnTo>
                    <a:pt x="11" y="25"/>
                  </a:lnTo>
                  <a:lnTo>
                    <a:pt x="7" y="34"/>
                  </a:lnTo>
                  <a:lnTo>
                    <a:pt x="4" y="44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0" y="81"/>
                  </a:lnTo>
                  <a:lnTo>
                    <a:pt x="2" y="94"/>
                  </a:lnTo>
                  <a:lnTo>
                    <a:pt x="4" y="107"/>
                  </a:lnTo>
                  <a:lnTo>
                    <a:pt x="9" y="118"/>
                  </a:lnTo>
                  <a:lnTo>
                    <a:pt x="16" y="128"/>
                  </a:lnTo>
                  <a:lnTo>
                    <a:pt x="19" y="133"/>
                  </a:lnTo>
                  <a:lnTo>
                    <a:pt x="23" y="137"/>
                  </a:lnTo>
                  <a:lnTo>
                    <a:pt x="29" y="140"/>
                  </a:lnTo>
                  <a:lnTo>
                    <a:pt x="33" y="143"/>
                  </a:lnTo>
                  <a:lnTo>
                    <a:pt x="40" y="146"/>
                  </a:lnTo>
                  <a:lnTo>
                    <a:pt x="47" y="148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75" y="151"/>
                  </a:lnTo>
                  <a:lnTo>
                    <a:pt x="88" y="152"/>
                  </a:lnTo>
                  <a:lnTo>
                    <a:pt x="103" y="152"/>
                  </a:lnTo>
                  <a:lnTo>
                    <a:pt x="130" y="149"/>
                  </a:lnTo>
                  <a:lnTo>
                    <a:pt x="153" y="146"/>
                  </a:lnTo>
                  <a:lnTo>
                    <a:pt x="175" y="140"/>
                  </a:lnTo>
                  <a:lnTo>
                    <a:pt x="192" y="136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3" y="137"/>
                  </a:lnTo>
                  <a:lnTo>
                    <a:pt x="201" y="143"/>
                  </a:lnTo>
                  <a:lnTo>
                    <a:pt x="198" y="152"/>
                  </a:lnTo>
                  <a:lnTo>
                    <a:pt x="197" y="162"/>
                  </a:lnTo>
                  <a:lnTo>
                    <a:pt x="198" y="174"/>
                  </a:lnTo>
                  <a:lnTo>
                    <a:pt x="201" y="180"/>
                  </a:lnTo>
                  <a:lnTo>
                    <a:pt x="203" y="187"/>
                  </a:lnTo>
                  <a:lnTo>
                    <a:pt x="206" y="193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90"/>
                  </a:lnTo>
                  <a:lnTo>
                    <a:pt x="220" y="184"/>
                  </a:lnTo>
                  <a:lnTo>
                    <a:pt x="225" y="179"/>
                  </a:lnTo>
                  <a:lnTo>
                    <a:pt x="231" y="176"/>
                  </a:lnTo>
                  <a:lnTo>
                    <a:pt x="234" y="176"/>
                  </a:lnTo>
                  <a:lnTo>
                    <a:pt x="239" y="176"/>
                  </a:lnTo>
                  <a:lnTo>
                    <a:pt x="242" y="177"/>
                  </a:lnTo>
                  <a:lnTo>
                    <a:pt x="247" y="178"/>
                  </a:lnTo>
                  <a:lnTo>
                    <a:pt x="247" y="178"/>
                  </a:lnTo>
                  <a:lnTo>
                    <a:pt x="251" y="181"/>
                  </a:lnTo>
                  <a:lnTo>
                    <a:pt x="253" y="184"/>
                  </a:lnTo>
                  <a:lnTo>
                    <a:pt x="256" y="189"/>
                  </a:lnTo>
                  <a:lnTo>
                    <a:pt x="257" y="194"/>
                  </a:lnTo>
                  <a:lnTo>
                    <a:pt x="258" y="198"/>
                  </a:lnTo>
                  <a:lnTo>
                    <a:pt x="257" y="204"/>
                  </a:lnTo>
                  <a:lnTo>
                    <a:pt x="254" y="214"/>
                  </a:lnTo>
                  <a:lnTo>
                    <a:pt x="250" y="222"/>
                  </a:lnTo>
                  <a:lnTo>
                    <a:pt x="243" y="230"/>
                  </a:lnTo>
                  <a:lnTo>
                    <a:pt x="240" y="232"/>
                  </a:lnTo>
                  <a:lnTo>
                    <a:pt x="236" y="234"/>
                  </a:lnTo>
                  <a:lnTo>
                    <a:pt x="233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2" y="243"/>
                  </a:lnTo>
                  <a:lnTo>
                    <a:pt x="234" y="250"/>
                  </a:lnTo>
                  <a:lnTo>
                    <a:pt x="239" y="257"/>
                  </a:lnTo>
                  <a:lnTo>
                    <a:pt x="240" y="260"/>
                  </a:lnTo>
                  <a:lnTo>
                    <a:pt x="242" y="261"/>
                  </a:lnTo>
                  <a:lnTo>
                    <a:pt x="244" y="261"/>
                  </a:lnTo>
                  <a:lnTo>
                    <a:pt x="247" y="260"/>
                  </a:lnTo>
                  <a:lnTo>
                    <a:pt x="250" y="257"/>
                  </a:lnTo>
                  <a:lnTo>
                    <a:pt x="252" y="251"/>
                  </a:lnTo>
                  <a:lnTo>
                    <a:pt x="254" y="244"/>
                  </a:lnTo>
                  <a:lnTo>
                    <a:pt x="257" y="234"/>
                  </a:lnTo>
                  <a:lnTo>
                    <a:pt x="257" y="234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/>
            <p:cNvSpPr>
              <a:spLocks/>
            </p:cNvSpPr>
            <p:nvPr/>
          </p:nvSpPr>
          <p:spPr bwMode="auto">
            <a:xfrm flipH="1">
              <a:off x="8327810" y="1517794"/>
              <a:ext cx="2191013" cy="867382"/>
            </a:xfrm>
            <a:custGeom>
              <a:avLst/>
              <a:gdLst>
                <a:gd name="T0" fmla="*/ 660 w 2108"/>
                <a:gd name="T1" fmla="*/ 0 h 969"/>
                <a:gd name="T2" fmla="*/ 0 w 2108"/>
                <a:gd name="T3" fmla="*/ 307 h 969"/>
                <a:gd name="T4" fmla="*/ 1448 w 2108"/>
                <a:gd name="T5" fmla="*/ 969 h 969"/>
                <a:gd name="T6" fmla="*/ 2108 w 2108"/>
                <a:gd name="T7" fmla="*/ 662 h 969"/>
                <a:gd name="T8" fmla="*/ 660 w 2108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9">
                  <a:moveTo>
                    <a:pt x="660" y="0"/>
                  </a:moveTo>
                  <a:lnTo>
                    <a:pt x="0" y="307"/>
                  </a:lnTo>
                  <a:lnTo>
                    <a:pt x="1448" y="969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/>
            <p:cNvSpPr>
              <a:spLocks/>
            </p:cNvSpPr>
            <p:nvPr/>
          </p:nvSpPr>
          <p:spPr bwMode="auto">
            <a:xfrm flipH="1">
              <a:off x="8976999" y="2017007"/>
              <a:ext cx="74906" cy="137284"/>
            </a:xfrm>
            <a:custGeom>
              <a:avLst/>
              <a:gdLst>
                <a:gd name="T0" fmla="*/ 73 w 73"/>
                <a:gd name="T1" fmla="*/ 144 h 149"/>
                <a:gd name="T2" fmla="*/ 73 w 73"/>
                <a:gd name="T3" fmla="*/ 16 h 149"/>
                <a:gd name="T4" fmla="*/ 73 w 73"/>
                <a:gd name="T5" fmla="*/ 16 h 149"/>
                <a:gd name="T6" fmla="*/ 72 w 73"/>
                <a:gd name="T7" fmla="*/ 13 h 149"/>
                <a:gd name="T8" fmla="*/ 71 w 73"/>
                <a:gd name="T9" fmla="*/ 9 h 149"/>
                <a:gd name="T10" fmla="*/ 68 w 73"/>
                <a:gd name="T11" fmla="*/ 6 h 149"/>
                <a:gd name="T12" fmla="*/ 63 w 73"/>
                <a:gd name="T13" fmla="*/ 4 h 149"/>
                <a:gd name="T14" fmla="*/ 58 w 73"/>
                <a:gd name="T15" fmla="*/ 2 h 149"/>
                <a:gd name="T16" fmla="*/ 51 w 73"/>
                <a:gd name="T17" fmla="*/ 1 h 149"/>
                <a:gd name="T18" fmla="*/ 44 w 73"/>
                <a:gd name="T19" fmla="*/ 0 h 149"/>
                <a:gd name="T20" fmla="*/ 37 w 73"/>
                <a:gd name="T21" fmla="*/ 0 h 149"/>
                <a:gd name="T22" fmla="*/ 37 w 73"/>
                <a:gd name="T23" fmla="*/ 0 h 149"/>
                <a:gd name="T24" fmla="*/ 30 w 73"/>
                <a:gd name="T25" fmla="*/ 0 h 149"/>
                <a:gd name="T26" fmla="*/ 23 w 73"/>
                <a:gd name="T27" fmla="*/ 1 h 149"/>
                <a:gd name="T28" fmla="*/ 16 w 73"/>
                <a:gd name="T29" fmla="*/ 2 h 149"/>
                <a:gd name="T30" fmla="*/ 12 w 73"/>
                <a:gd name="T31" fmla="*/ 4 h 149"/>
                <a:gd name="T32" fmla="*/ 7 w 73"/>
                <a:gd name="T33" fmla="*/ 6 h 149"/>
                <a:gd name="T34" fmla="*/ 4 w 73"/>
                <a:gd name="T35" fmla="*/ 9 h 149"/>
                <a:gd name="T36" fmla="*/ 2 w 73"/>
                <a:gd name="T37" fmla="*/ 13 h 149"/>
                <a:gd name="T38" fmla="*/ 0 w 73"/>
                <a:gd name="T39" fmla="*/ 16 h 149"/>
                <a:gd name="T40" fmla="*/ 0 w 73"/>
                <a:gd name="T41" fmla="*/ 143 h 149"/>
                <a:gd name="T42" fmla="*/ 0 w 73"/>
                <a:gd name="T43" fmla="*/ 143 h 149"/>
                <a:gd name="T44" fmla="*/ 20 w 73"/>
                <a:gd name="T45" fmla="*/ 148 h 149"/>
                <a:gd name="T46" fmla="*/ 37 w 73"/>
                <a:gd name="T47" fmla="*/ 149 h 149"/>
                <a:gd name="T48" fmla="*/ 46 w 73"/>
                <a:gd name="T49" fmla="*/ 149 h 149"/>
                <a:gd name="T50" fmla="*/ 55 w 73"/>
                <a:gd name="T51" fmla="*/ 149 h 149"/>
                <a:gd name="T52" fmla="*/ 64 w 73"/>
                <a:gd name="T53" fmla="*/ 147 h 149"/>
                <a:gd name="T54" fmla="*/ 73 w 73"/>
                <a:gd name="T55" fmla="*/ 144 h 149"/>
                <a:gd name="T56" fmla="*/ 73 w 73"/>
                <a:gd name="T57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49">
                  <a:moveTo>
                    <a:pt x="73" y="144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58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0" y="148"/>
                  </a:lnTo>
                  <a:lnTo>
                    <a:pt x="37" y="149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/>
            <p:cNvSpPr>
              <a:spLocks/>
            </p:cNvSpPr>
            <p:nvPr/>
          </p:nvSpPr>
          <p:spPr bwMode="auto">
            <a:xfrm flipH="1">
              <a:off x="8976999" y="2148051"/>
              <a:ext cx="74906" cy="20592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8 h 235"/>
                <a:gd name="T4" fmla="*/ 0 w 73"/>
                <a:gd name="T5" fmla="*/ 218 h 235"/>
                <a:gd name="T6" fmla="*/ 2 w 73"/>
                <a:gd name="T7" fmla="*/ 222 h 235"/>
                <a:gd name="T8" fmla="*/ 4 w 73"/>
                <a:gd name="T9" fmla="*/ 225 h 235"/>
                <a:gd name="T10" fmla="*/ 7 w 73"/>
                <a:gd name="T11" fmla="*/ 227 h 235"/>
                <a:gd name="T12" fmla="*/ 12 w 73"/>
                <a:gd name="T13" fmla="*/ 230 h 235"/>
                <a:gd name="T14" fmla="*/ 16 w 73"/>
                <a:gd name="T15" fmla="*/ 233 h 235"/>
                <a:gd name="T16" fmla="*/ 23 w 73"/>
                <a:gd name="T17" fmla="*/ 234 h 235"/>
                <a:gd name="T18" fmla="*/ 30 w 73"/>
                <a:gd name="T19" fmla="*/ 235 h 235"/>
                <a:gd name="T20" fmla="*/ 37 w 73"/>
                <a:gd name="T21" fmla="*/ 235 h 235"/>
                <a:gd name="T22" fmla="*/ 37 w 73"/>
                <a:gd name="T23" fmla="*/ 235 h 235"/>
                <a:gd name="T24" fmla="*/ 44 w 73"/>
                <a:gd name="T25" fmla="*/ 235 h 235"/>
                <a:gd name="T26" fmla="*/ 51 w 73"/>
                <a:gd name="T27" fmla="*/ 234 h 235"/>
                <a:gd name="T28" fmla="*/ 58 w 73"/>
                <a:gd name="T29" fmla="*/ 233 h 235"/>
                <a:gd name="T30" fmla="*/ 63 w 73"/>
                <a:gd name="T31" fmla="*/ 230 h 235"/>
                <a:gd name="T32" fmla="*/ 68 w 73"/>
                <a:gd name="T33" fmla="*/ 227 h 235"/>
                <a:gd name="T34" fmla="*/ 71 w 73"/>
                <a:gd name="T35" fmla="*/ 225 h 235"/>
                <a:gd name="T36" fmla="*/ 72 w 73"/>
                <a:gd name="T37" fmla="*/ 222 h 235"/>
                <a:gd name="T38" fmla="*/ 73 w 73"/>
                <a:gd name="T39" fmla="*/ 218 h 235"/>
                <a:gd name="T40" fmla="*/ 73 w 73"/>
                <a:gd name="T41" fmla="*/ 1 h 235"/>
                <a:gd name="T42" fmla="*/ 73 w 73"/>
                <a:gd name="T43" fmla="*/ 1 h 235"/>
                <a:gd name="T44" fmla="*/ 64 w 73"/>
                <a:gd name="T45" fmla="*/ 4 h 235"/>
                <a:gd name="T46" fmla="*/ 55 w 73"/>
                <a:gd name="T47" fmla="*/ 6 h 235"/>
                <a:gd name="T48" fmla="*/ 46 w 73"/>
                <a:gd name="T49" fmla="*/ 6 h 235"/>
                <a:gd name="T50" fmla="*/ 37 w 73"/>
                <a:gd name="T51" fmla="*/ 6 h 235"/>
                <a:gd name="T52" fmla="*/ 20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2" y="222"/>
                  </a:lnTo>
                  <a:lnTo>
                    <a:pt x="4" y="225"/>
                  </a:lnTo>
                  <a:lnTo>
                    <a:pt x="7" y="227"/>
                  </a:lnTo>
                  <a:lnTo>
                    <a:pt x="12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0" y="235"/>
                  </a:lnTo>
                  <a:lnTo>
                    <a:pt x="37" y="235"/>
                  </a:lnTo>
                  <a:lnTo>
                    <a:pt x="37" y="235"/>
                  </a:lnTo>
                  <a:lnTo>
                    <a:pt x="44" y="235"/>
                  </a:lnTo>
                  <a:lnTo>
                    <a:pt x="51" y="234"/>
                  </a:lnTo>
                  <a:lnTo>
                    <a:pt x="58" y="233"/>
                  </a:lnTo>
                  <a:lnTo>
                    <a:pt x="63" y="230"/>
                  </a:lnTo>
                  <a:lnTo>
                    <a:pt x="68" y="227"/>
                  </a:lnTo>
                  <a:lnTo>
                    <a:pt x="71" y="225"/>
                  </a:lnTo>
                  <a:lnTo>
                    <a:pt x="72" y="222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4"/>
                  </a:lnTo>
                  <a:lnTo>
                    <a:pt x="55" y="6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2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/>
            <p:cNvSpPr>
              <a:spLocks/>
            </p:cNvSpPr>
            <p:nvPr/>
          </p:nvSpPr>
          <p:spPr bwMode="auto">
            <a:xfrm flipH="1">
              <a:off x="8383990" y="1898444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0 w 73"/>
                <a:gd name="T5" fmla="*/ 234 h 248"/>
                <a:gd name="T6" fmla="*/ 3 w 73"/>
                <a:gd name="T7" fmla="*/ 237 h 248"/>
                <a:gd name="T8" fmla="*/ 6 w 73"/>
                <a:gd name="T9" fmla="*/ 240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30 w 73"/>
                <a:gd name="T17" fmla="*/ 248 h 248"/>
                <a:gd name="T18" fmla="*/ 36 w 73"/>
                <a:gd name="T19" fmla="*/ 248 h 248"/>
                <a:gd name="T20" fmla="*/ 36 w 73"/>
                <a:gd name="T21" fmla="*/ 248 h 248"/>
                <a:gd name="T22" fmla="*/ 44 w 73"/>
                <a:gd name="T23" fmla="*/ 248 h 248"/>
                <a:gd name="T24" fmla="*/ 51 w 73"/>
                <a:gd name="T25" fmla="*/ 247 h 248"/>
                <a:gd name="T26" fmla="*/ 57 w 73"/>
                <a:gd name="T27" fmla="*/ 245 h 248"/>
                <a:gd name="T28" fmla="*/ 62 w 73"/>
                <a:gd name="T29" fmla="*/ 243 h 248"/>
                <a:gd name="T30" fmla="*/ 67 w 73"/>
                <a:gd name="T31" fmla="*/ 240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7 w 73"/>
                <a:gd name="T43" fmla="*/ 9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0" y="234"/>
                  </a:lnTo>
                  <a:lnTo>
                    <a:pt x="3" y="237"/>
                  </a:lnTo>
                  <a:lnTo>
                    <a:pt x="6" y="240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30" y="248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2" y="243"/>
                  </a:lnTo>
                  <a:lnTo>
                    <a:pt x="67" y="240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/>
            <p:cNvSpPr>
              <a:spLocks/>
            </p:cNvSpPr>
            <p:nvPr/>
          </p:nvSpPr>
          <p:spPr bwMode="auto">
            <a:xfrm flipH="1">
              <a:off x="8383990" y="1786121"/>
              <a:ext cx="74906" cy="137284"/>
            </a:xfrm>
            <a:custGeom>
              <a:avLst/>
              <a:gdLst>
                <a:gd name="T0" fmla="*/ 36 w 73"/>
                <a:gd name="T1" fmla="*/ 0 h 157"/>
                <a:gd name="T2" fmla="*/ 36 w 73"/>
                <a:gd name="T3" fmla="*/ 0 h 157"/>
                <a:gd name="T4" fmla="*/ 30 w 73"/>
                <a:gd name="T5" fmla="*/ 0 h 157"/>
                <a:gd name="T6" fmla="*/ 23 w 73"/>
                <a:gd name="T7" fmla="*/ 1 h 157"/>
                <a:gd name="T8" fmla="*/ 16 w 73"/>
                <a:gd name="T9" fmla="*/ 4 h 157"/>
                <a:gd name="T10" fmla="*/ 11 w 73"/>
                <a:gd name="T11" fmla="*/ 5 h 157"/>
                <a:gd name="T12" fmla="*/ 6 w 73"/>
                <a:gd name="T13" fmla="*/ 8 h 157"/>
                <a:gd name="T14" fmla="*/ 3 w 73"/>
                <a:gd name="T15" fmla="*/ 10 h 157"/>
                <a:gd name="T16" fmla="*/ 0 w 73"/>
                <a:gd name="T17" fmla="*/ 13 h 157"/>
                <a:gd name="T18" fmla="*/ 0 w 73"/>
                <a:gd name="T19" fmla="*/ 17 h 157"/>
                <a:gd name="T20" fmla="*/ 0 w 73"/>
                <a:gd name="T21" fmla="*/ 157 h 157"/>
                <a:gd name="T22" fmla="*/ 0 w 73"/>
                <a:gd name="T23" fmla="*/ 157 h 157"/>
                <a:gd name="T24" fmla="*/ 20 w 73"/>
                <a:gd name="T25" fmla="*/ 152 h 157"/>
                <a:gd name="T26" fmla="*/ 39 w 73"/>
                <a:gd name="T27" fmla="*/ 145 h 157"/>
                <a:gd name="T28" fmla="*/ 57 w 73"/>
                <a:gd name="T29" fmla="*/ 136 h 157"/>
                <a:gd name="T30" fmla="*/ 73 w 73"/>
                <a:gd name="T31" fmla="*/ 127 h 157"/>
                <a:gd name="T32" fmla="*/ 73 w 73"/>
                <a:gd name="T33" fmla="*/ 17 h 157"/>
                <a:gd name="T34" fmla="*/ 73 w 73"/>
                <a:gd name="T35" fmla="*/ 17 h 157"/>
                <a:gd name="T36" fmla="*/ 72 w 73"/>
                <a:gd name="T37" fmla="*/ 13 h 157"/>
                <a:gd name="T38" fmla="*/ 70 w 73"/>
                <a:gd name="T39" fmla="*/ 10 h 157"/>
                <a:gd name="T40" fmla="*/ 67 w 73"/>
                <a:gd name="T41" fmla="*/ 8 h 157"/>
                <a:gd name="T42" fmla="*/ 62 w 73"/>
                <a:gd name="T43" fmla="*/ 5 h 157"/>
                <a:gd name="T44" fmla="*/ 57 w 73"/>
                <a:gd name="T45" fmla="*/ 4 h 157"/>
                <a:gd name="T46" fmla="*/ 51 w 73"/>
                <a:gd name="T47" fmla="*/ 1 h 157"/>
                <a:gd name="T48" fmla="*/ 44 w 73"/>
                <a:gd name="T49" fmla="*/ 0 h 157"/>
                <a:gd name="T50" fmla="*/ 36 w 73"/>
                <a:gd name="T51" fmla="*/ 0 h 157"/>
                <a:gd name="T52" fmla="*/ 36 w 73"/>
                <a:gd name="T5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7">
                  <a:moveTo>
                    <a:pt x="36" y="0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7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/>
            <p:cNvSpPr>
              <a:spLocks/>
            </p:cNvSpPr>
            <p:nvPr/>
          </p:nvSpPr>
          <p:spPr bwMode="auto">
            <a:xfrm flipH="1">
              <a:off x="9757275" y="1723720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6 w 73"/>
                <a:gd name="T11" fmla="*/ 7 h 150"/>
                <a:gd name="T12" fmla="*/ 62 w 73"/>
                <a:gd name="T13" fmla="*/ 5 h 150"/>
                <a:gd name="T14" fmla="*/ 56 w 73"/>
                <a:gd name="T15" fmla="*/ 2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6 w 73"/>
                <a:gd name="T29" fmla="*/ 2 h 150"/>
                <a:gd name="T30" fmla="*/ 10 w 73"/>
                <a:gd name="T31" fmla="*/ 5 h 150"/>
                <a:gd name="T32" fmla="*/ 6 w 73"/>
                <a:gd name="T33" fmla="*/ 7 h 150"/>
                <a:gd name="T34" fmla="*/ 2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2" y="5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/>
            <p:cNvSpPr>
              <a:spLocks/>
            </p:cNvSpPr>
            <p:nvPr/>
          </p:nvSpPr>
          <p:spPr bwMode="auto">
            <a:xfrm flipH="1">
              <a:off x="9757275" y="1848523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0 w 73"/>
                <a:gd name="T7" fmla="*/ 221 h 234"/>
                <a:gd name="T8" fmla="*/ 2 w 73"/>
                <a:gd name="T9" fmla="*/ 224 h 234"/>
                <a:gd name="T10" fmla="*/ 6 w 73"/>
                <a:gd name="T11" fmla="*/ 227 h 234"/>
                <a:gd name="T12" fmla="*/ 10 w 73"/>
                <a:gd name="T13" fmla="*/ 230 h 234"/>
                <a:gd name="T14" fmla="*/ 16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4 h 234"/>
                <a:gd name="T26" fmla="*/ 51 w 73"/>
                <a:gd name="T27" fmla="*/ 233 h 234"/>
                <a:gd name="T28" fmla="*/ 56 w 73"/>
                <a:gd name="T29" fmla="*/ 232 h 234"/>
                <a:gd name="T30" fmla="*/ 62 w 73"/>
                <a:gd name="T31" fmla="*/ 230 h 234"/>
                <a:gd name="T32" fmla="*/ 66 w 73"/>
                <a:gd name="T33" fmla="*/ 227 h 234"/>
                <a:gd name="T34" fmla="*/ 70 w 73"/>
                <a:gd name="T35" fmla="*/ 224 h 234"/>
                <a:gd name="T36" fmla="*/ 72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8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6" y="227"/>
                  </a:lnTo>
                  <a:lnTo>
                    <a:pt x="10" y="230"/>
                  </a:lnTo>
                  <a:lnTo>
                    <a:pt x="16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1" y="233"/>
                  </a:lnTo>
                  <a:lnTo>
                    <a:pt x="56" y="232"/>
                  </a:lnTo>
                  <a:lnTo>
                    <a:pt x="62" y="230"/>
                  </a:lnTo>
                  <a:lnTo>
                    <a:pt x="66" y="227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/>
            <p:cNvSpPr>
              <a:spLocks/>
            </p:cNvSpPr>
            <p:nvPr/>
          </p:nvSpPr>
          <p:spPr bwMode="auto">
            <a:xfrm flipH="1">
              <a:off x="9164266" y="1598916"/>
              <a:ext cx="74906" cy="224646"/>
            </a:xfrm>
            <a:custGeom>
              <a:avLst/>
              <a:gdLst>
                <a:gd name="T0" fmla="*/ 0 w 73"/>
                <a:gd name="T1" fmla="*/ 231 h 249"/>
                <a:gd name="T2" fmla="*/ 0 w 73"/>
                <a:gd name="T3" fmla="*/ 231 h 249"/>
                <a:gd name="T4" fmla="*/ 1 w 73"/>
                <a:gd name="T5" fmla="*/ 236 h 249"/>
                <a:gd name="T6" fmla="*/ 3 w 73"/>
                <a:gd name="T7" fmla="*/ 238 h 249"/>
                <a:gd name="T8" fmla="*/ 7 w 73"/>
                <a:gd name="T9" fmla="*/ 241 h 249"/>
                <a:gd name="T10" fmla="*/ 11 w 73"/>
                <a:gd name="T11" fmla="*/ 243 h 249"/>
                <a:gd name="T12" fmla="*/ 17 w 73"/>
                <a:gd name="T13" fmla="*/ 245 h 249"/>
                <a:gd name="T14" fmla="*/ 23 w 73"/>
                <a:gd name="T15" fmla="*/ 247 h 249"/>
                <a:gd name="T16" fmla="*/ 29 w 73"/>
                <a:gd name="T17" fmla="*/ 249 h 249"/>
                <a:gd name="T18" fmla="*/ 37 w 73"/>
                <a:gd name="T19" fmla="*/ 249 h 249"/>
                <a:gd name="T20" fmla="*/ 37 w 73"/>
                <a:gd name="T21" fmla="*/ 249 h 249"/>
                <a:gd name="T22" fmla="*/ 44 w 73"/>
                <a:gd name="T23" fmla="*/ 249 h 249"/>
                <a:gd name="T24" fmla="*/ 51 w 73"/>
                <a:gd name="T25" fmla="*/ 247 h 249"/>
                <a:gd name="T26" fmla="*/ 57 w 73"/>
                <a:gd name="T27" fmla="*/ 245 h 249"/>
                <a:gd name="T28" fmla="*/ 63 w 73"/>
                <a:gd name="T29" fmla="*/ 243 h 249"/>
                <a:gd name="T30" fmla="*/ 67 w 73"/>
                <a:gd name="T31" fmla="*/ 241 h 249"/>
                <a:gd name="T32" fmla="*/ 71 w 73"/>
                <a:gd name="T33" fmla="*/ 238 h 249"/>
                <a:gd name="T34" fmla="*/ 73 w 73"/>
                <a:gd name="T35" fmla="*/ 236 h 249"/>
                <a:gd name="T36" fmla="*/ 73 w 73"/>
                <a:gd name="T37" fmla="*/ 231 h 249"/>
                <a:gd name="T38" fmla="*/ 73 w 73"/>
                <a:gd name="T39" fmla="*/ 0 h 249"/>
                <a:gd name="T40" fmla="*/ 73 w 73"/>
                <a:gd name="T41" fmla="*/ 0 h 249"/>
                <a:gd name="T42" fmla="*/ 57 w 73"/>
                <a:gd name="T43" fmla="*/ 11 h 249"/>
                <a:gd name="T44" fmla="*/ 39 w 73"/>
                <a:gd name="T45" fmla="*/ 19 h 249"/>
                <a:gd name="T46" fmla="*/ 20 w 73"/>
                <a:gd name="T47" fmla="*/ 25 h 249"/>
                <a:gd name="T48" fmla="*/ 0 w 73"/>
                <a:gd name="T49" fmla="*/ 30 h 249"/>
                <a:gd name="T50" fmla="*/ 0 w 73"/>
                <a:gd name="T51" fmla="*/ 23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9">
                  <a:moveTo>
                    <a:pt x="0" y="231"/>
                  </a:moveTo>
                  <a:lnTo>
                    <a:pt x="0" y="231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7" y="245"/>
                  </a:lnTo>
                  <a:lnTo>
                    <a:pt x="23" y="247"/>
                  </a:lnTo>
                  <a:lnTo>
                    <a:pt x="29" y="249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49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1" y="238"/>
                  </a:lnTo>
                  <a:lnTo>
                    <a:pt x="73" y="236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11"/>
                  </a:lnTo>
                  <a:lnTo>
                    <a:pt x="39" y="19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/>
            <p:cNvSpPr>
              <a:spLocks/>
            </p:cNvSpPr>
            <p:nvPr/>
          </p:nvSpPr>
          <p:spPr bwMode="auto">
            <a:xfrm flipH="1">
              <a:off x="9164266" y="1486593"/>
              <a:ext cx="74906" cy="14352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7 w 73"/>
                <a:gd name="T9" fmla="*/ 3 h 156"/>
                <a:gd name="T10" fmla="*/ 11 w 73"/>
                <a:gd name="T11" fmla="*/ 4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5 h 156"/>
                <a:gd name="T28" fmla="*/ 57 w 73"/>
                <a:gd name="T29" fmla="*/ 137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3 w 73"/>
                <a:gd name="T37" fmla="*/ 13 h 156"/>
                <a:gd name="T38" fmla="*/ 71 w 73"/>
                <a:gd name="T39" fmla="*/ 10 h 156"/>
                <a:gd name="T40" fmla="*/ 67 w 73"/>
                <a:gd name="T41" fmla="*/ 7 h 156"/>
                <a:gd name="T42" fmla="*/ 63 w 73"/>
                <a:gd name="T43" fmla="*/ 4 h 156"/>
                <a:gd name="T44" fmla="*/ 57 w 73"/>
                <a:gd name="T45" fmla="*/ 3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5"/>
                  </a:lnTo>
                  <a:lnTo>
                    <a:pt x="57" y="137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1" y="10"/>
                  </a:lnTo>
                  <a:lnTo>
                    <a:pt x="67" y="7"/>
                  </a:lnTo>
                  <a:lnTo>
                    <a:pt x="63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/>
            <p:cNvSpPr>
              <a:spLocks/>
            </p:cNvSpPr>
            <p:nvPr/>
          </p:nvSpPr>
          <p:spPr bwMode="auto">
            <a:xfrm flipH="1">
              <a:off x="10393980" y="1461633"/>
              <a:ext cx="74906" cy="137284"/>
            </a:xfrm>
            <a:custGeom>
              <a:avLst/>
              <a:gdLst>
                <a:gd name="T0" fmla="*/ 73 w 73"/>
                <a:gd name="T1" fmla="*/ 144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69 w 73"/>
                <a:gd name="T9" fmla="*/ 11 h 150"/>
                <a:gd name="T10" fmla="*/ 66 w 73"/>
                <a:gd name="T11" fmla="*/ 7 h 150"/>
                <a:gd name="T12" fmla="*/ 61 w 73"/>
                <a:gd name="T13" fmla="*/ 5 h 150"/>
                <a:gd name="T14" fmla="*/ 57 w 73"/>
                <a:gd name="T15" fmla="*/ 3 h 150"/>
                <a:gd name="T16" fmla="*/ 50 w 73"/>
                <a:gd name="T17" fmla="*/ 1 h 150"/>
                <a:gd name="T18" fmla="*/ 43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5 w 73"/>
                <a:gd name="T29" fmla="*/ 3 h 150"/>
                <a:gd name="T30" fmla="*/ 10 w 73"/>
                <a:gd name="T31" fmla="*/ 5 h 150"/>
                <a:gd name="T32" fmla="*/ 6 w 73"/>
                <a:gd name="T33" fmla="*/ 7 h 150"/>
                <a:gd name="T34" fmla="*/ 3 w 73"/>
                <a:gd name="T35" fmla="*/ 11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9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8 h 150"/>
                <a:gd name="T54" fmla="*/ 73 w 73"/>
                <a:gd name="T55" fmla="*/ 144 h 150"/>
                <a:gd name="T56" fmla="*/ 73 w 73"/>
                <a:gd name="T57" fmla="*/ 1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4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69" y="11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9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/>
            <p:cNvSpPr>
              <a:spLocks/>
            </p:cNvSpPr>
            <p:nvPr/>
          </p:nvSpPr>
          <p:spPr bwMode="auto">
            <a:xfrm flipH="1">
              <a:off x="10393980" y="1592676"/>
              <a:ext cx="74906" cy="21216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7 h 235"/>
                <a:gd name="T4" fmla="*/ 0 w 73"/>
                <a:gd name="T5" fmla="*/ 217 h 235"/>
                <a:gd name="T6" fmla="*/ 1 w 73"/>
                <a:gd name="T7" fmla="*/ 221 h 235"/>
                <a:gd name="T8" fmla="*/ 3 w 73"/>
                <a:gd name="T9" fmla="*/ 224 h 235"/>
                <a:gd name="T10" fmla="*/ 6 w 73"/>
                <a:gd name="T11" fmla="*/ 227 h 235"/>
                <a:gd name="T12" fmla="*/ 10 w 73"/>
                <a:gd name="T13" fmla="*/ 229 h 235"/>
                <a:gd name="T14" fmla="*/ 15 w 73"/>
                <a:gd name="T15" fmla="*/ 232 h 235"/>
                <a:gd name="T16" fmla="*/ 22 w 73"/>
                <a:gd name="T17" fmla="*/ 234 h 235"/>
                <a:gd name="T18" fmla="*/ 29 w 73"/>
                <a:gd name="T19" fmla="*/ 234 h 235"/>
                <a:gd name="T20" fmla="*/ 36 w 73"/>
                <a:gd name="T21" fmla="*/ 235 h 235"/>
                <a:gd name="T22" fmla="*/ 36 w 73"/>
                <a:gd name="T23" fmla="*/ 235 h 235"/>
                <a:gd name="T24" fmla="*/ 43 w 73"/>
                <a:gd name="T25" fmla="*/ 234 h 235"/>
                <a:gd name="T26" fmla="*/ 50 w 73"/>
                <a:gd name="T27" fmla="*/ 234 h 235"/>
                <a:gd name="T28" fmla="*/ 57 w 73"/>
                <a:gd name="T29" fmla="*/ 232 h 235"/>
                <a:gd name="T30" fmla="*/ 61 w 73"/>
                <a:gd name="T31" fmla="*/ 229 h 235"/>
                <a:gd name="T32" fmla="*/ 66 w 73"/>
                <a:gd name="T33" fmla="*/ 227 h 235"/>
                <a:gd name="T34" fmla="*/ 69 w 73"/>
                <a:gd name="T35" fmla="*/ 224 h 235"/>
                <a:gd name="T36" fmla="*/ 72 w 73"/>
                <a:gd name="T37" fmla="*/ 221 h 235"/>
                <a:gd name="T38" fmla="*/ 73 w 73"/>
                <a:gd name="T39" fmla="*/ 217 h 235"/>
                <a:gd name="T40" fmla="*/ 73 w 73"/>
                <a:gd name="T41" fmla="*/ 0 h 235"/>
                <a:gd name="T42" fmla="*/ 73 w 73"/>
                <a:gd name="T43" fmla="*/ 0 h 235"/>
                <a:gd name="T44" fmla="*/ 64 w 73"/>
                <a:gd name="T45" fmla="*/ 4 h 235"/>
                <a:gd name="T46" fmla="*/ 55 w 73"/>
                <a:gd name="T47" fmla="*/ 5 h 235"/>
                <a:gd name="T48" fmla="*/ 46 w 73"/>
                <a:gd name="T49" fmla="*/ 6 h 235"/>
                <a:gd name="T50" fmla="*/ 37 w 73"/>
                <a:gd name="T51" fmla="*/ 6 h 235"/>
                <a:gd name="T52" fmla="*/ 19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0" y="229"/>
                  </a:lnTo>
                  <a:lnTo>
                    <a:pt x="15" y="232"/>
                  </a:lnTo>
                  <a:lnTo>
                    <a:pt x="22" y="234"/>
                  </a:lnTo>
                  <a:lnTo>
                    <a:pt x="29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50" y="234"/>
                  </a:lnTo>
                  <a:lnTo>
                    <a:pt x="57" y="232"/>
                  </a:lnTo>
                  <a:lnTo>
                    <a:pt x="61" y="229"/>
                  </a:lnTo>
                  <a:lnTo>
                    <a:pt x="66" y="227"/>
                  </a:lnTo>
                  <a:lnTo>
                    <a:pt x="69" y="224"/>
                  </a:lnTo>
                  <a:lnTo>
                    <a:pt x="72" y="221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1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/>
            <p:cNvSpPr>
              <a:spLocks/>
            </p:cNvSpPr>
            <p:nvPr/>
          </p:nvSpPr>
          <p:spPr bwMode="auto">
            <a:xfrm flipH="1">
              <a:off x="8327810" y="1187066"/>
              <a:ext cx="2191013" cy="861142"/>
            </a:xfrm>
            <a:custGeom>
              <a:avLst/>
              <a:gdLst>
                <a:gd name="T0" fmla="*/ 660 w 2108"/>
                <a:gd name="T1" fmla="*/ 0 h 968"/>
                <a:gd name="T2" fmla="*/ 0 w 2108"/>
                <a:gd name="T3" fmla="*/ 306 h 968"/>
                <a:gd name="T4" fmla="*/ 1448 w 2108"/>
                <a:gd name="T5" fmla="*/ 968 h 968"/>
                <a:gd name="T6" fmla="*/ 2108 w 2108"/>
                <a:gd name="T7" fmla="*/ 662 h 968"/>
                <a:gd name="T8" fmla="*/ 660 w 2108"/>
                <a:gd name="T9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8">
                  <a:moveTo>
                    <a:pt x="660" y="0"/>
                  </a:moveTo>
                  <a:lnTo>
                    <a:pt x="0" y="306"/>
                  </a:lnTo>
                  <a:lnTo>
                    <a:pt x="1448" y="968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/>
            <p:cNvSpPr>
              <a:spLocks/>
            </p:cNvSpPr>
            <p:nvPr/>
          </p:nvSpPr>
          <p:spPr bwMode="auto">
            <a:xfrm flipH="1">
              <a:off x="9014453" y="1455393"/>
              <a:ext cx="1504371" cy="648977"/>
            </a:xfrm>
            <a:custGeom>
              <a:avLst/>
              <a:gdLst>
                <a:gd name="T0" fmla="*/ 1448 w 1448"/>
                <a:gd name="T1" fmla="*/ 722 h 722"/>
                <a:gd name="T2" fmla="*/ 0 w 1448"/>
                <a:gd name="T3" fmla="*/ 60 h 722"/>
                <a:gd name="T4" fmla="*/ 0 w 1448"/>
                <a:gd name="T5" fmla="*/ 0 h 722"/>
                <a:gd name="T6" fmla="*/ 1448 w 1448"/>
                <a:gd name="T7" fmla="*/ 662 h 722"/>
                <a:gd name="T8" fmla="*/ 1448 w 144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8" h="722">
                  <a:moveTo>
                    <a:pt x="1448" y="722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48" y="662"/>
                  </a:lnTo>
                  <a:lnTo>
                    <a:pt x="1448" y="72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/>
            <p:cNvSpPr>
              <a:spLocks/>
            </p:cNvSpPr>
            <p:nvPr/>
          </p:nvSpPr>
          <p:spPr bwMode="auto">
            <a:xfrm flipH="1">
              <a:off x="8327810" y="1773641"/>
              <a:ext cx="686642" cy="330729"/>
            </a:xfrm>
            <a:custGeom>
              <a:avLst/>
              <a:gdLst>
                <a:gd name="T0" fmla="*/ 0 w 660"/>
                <a:gd name="T1" fmla="*/ 366 h 366"/>
                <a:gd name="T2" fmla="*/ 660 w 660"/>
                <a:gd name="T3" fmla="*/ 59 h 366"/>
                <a:gd name="T4" fmla="*/ 660 w 660"/>
                <a:gd name="T5" fmla="*/ 0 h 366"/>
                <a:gd name="T6" fmla="*/ 0 w 660"/>
                <a:gd name="T7" fmla="*/ 306 h 366"/>
                <a:gd name="T8" fmla="*/ 0 w 66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66">
                  <a:moveTo>
                    <a:pt x="0" y="366"/>
                  </a:moveTo>
                  <a:lnTo>
                    <a:pt x="660" y="59"/>
                  </a:lnTo>
                  <a:lnTo>
                    <a:pt x="660" y="0"/>
                  </a:lnTo>
                  <a:lnTo>
                    <a:pt x="0" y="30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/>
            <p:cNvSpPr>
              <a:spLocks/>
            </p:cNvSpPr>
            <p:nvPr/>
          </p:nvSpPr>
          <p:spPr bwMode="auto">
            <a:xfrm flipH="1">
              <a:off x="8764765" y="1611397"/>
              <a:ext cx="68664" cy="74882"/>
            </a:xfrm>
            <a:custGeom>
              <a:avLst/>
              <a:gdLst>
                <a:gd name="T0" fmla="*/ 3 w 66"/>
                <a:gd name="T1" fmla="*/ 25 h 81"/>
                <a:gd name="T2" fmla="*/ 3 w 66"/>
                <a:gd name="T3" fmla="*/ 25 h 81"/>
                <a:gd name="T4" fmla="*/ 1 w 66"/>
                <a:gd name="T5" fmla="*/ 29 h 81"/>
                <a:gd name="T6" fmla="*/ 0 w 66"/>
                <a:gd name="T7" fmla="*/ 34 h 81"/>
                <a:gd name="T8" fmla="*/ 0 w 66"/>
                <a:gd name="T9" fmla="*/ 38 h 81"/>
                <a:gd name="T10" fmla="*/ 1 w 66"/>
                <a:gd name="T11" fmla="*/ 43 h 81"/>
                <a:gd name="T12" fmla="*/ 3 w 66"/>
                <a:gd name="T13" fmla="*/ 48 h 81"/>
                <a:gd name="T14" fmla="*/ 5 w 66"/>
                <a:gd name="T15" fmla="*/ 52 h 81"/>
                <a:gd name="T16" fmla="*/ 8 w 66"/>
                <a:gd name="T17" fmla="*/ 56 h 81"/>
                <a:gd name="T18" fmla="*/ 11 w 66"/>
                <a:gd name="T19" fmla="*/ 59 h 81"/>
                <a:gd name="T20" fmla="*/ 22 w 66"/>
                <a:gd name="T21" fmla="*/ 67 h 81"/>
                <a:gd name="T22" fmla="*/ 34 w 66"/>
                <a:gd name="T23" fmla="*/ 73 h 81"/>
                <a:gd name="T24" fmla="*/ 48 w 66"/>
                <a:gd name="T25" fmla="*/ 78 h 81"/>
                <a:gd name="T26" fmla="*/ 66 w 66"/>
                <a:gd name="T27" fmla="*/ 81 h 81"/>
                <a:gd name="T28" fmla="*/ 66 w 66"/>
                <a:gd name="T29" fmla="*/ 81 h 81"/>
                <a:gd name="T30" fmla="*/ 62 w 66"/>
                <a:gd name="T31" fmla="*/ 58 h 81"/>
                <a:gd name="T32" fmla="*/ 56 w 66"/>
                <a:gd name="T33" fmla="*/ 37 h 81"/>
                <a:gd name="T34" fmla="*/ 52 w 66"/>
                <a:gd name="T35" fmla="*/ 26 h 81"/>
                <a:gd name="T36" fmla="*/ 47 w 66"/>
                <a:gd name="T37" fmla="*/ 17 h 81"/>
                <a:gd name="T38" fmla="*/ 42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3 w 66"/>
                <a:gd name="T45" fmla="*/ 5 h 81"/>
                <a:gd name="T46" fmla="*/ 14 w 66"/>
                <a:gd name="T47" fmla="*/ 11 h 81"/>
                <a:gd name="T48" fmla="*/ 7 w 66"/>
                <a:gd name="T49" fmla="*/ 17 h 81"/>
                <a:gd name="T50" fmla="*/ 5 w 66"/>
                <a:gd name="T51" fmla="*/ 21 h 81"/>
                <a:gd name="T52" fmla="*/ 3 w 66"/>
                <a:gd name="T53" fmla="*/ 25 h 81"/>
                <a:gd name="T54" fmla="*/ 3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3" y="25"/>
                  </a:moveTo>
                  <a:lnTo>
                    <a:pt x="3" y="25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2"/>
                  </a:lnTo>
                  <a:lnTo>
                    <a:pt x="8" y="56"/>
                  </a:lnTo>
                  <a:lnTo>
                    <a:pt x="11" y="59"/>
                  </a:lnTo>
                  <a:lnTo>
                    <a:pt x="22" y="67"/>
                  </a:lnTo>
                  <a:lnTo>
                    <a:pt x="34" y="73"/>
                  </a:lnTo>
                  <a:lnTo>
                    <a:pt x="48" y="78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2" y="58"/>
                  </a:lnTo>
                  <a:lnTo>
                    <a:pt x="56" y="37"/>
                  </a:lnTo>
                  <a:lnTo>
                    <a:pt x="52" y="26"/>
                  </a:lnTo>
                  <a:lnTo>
                    <a:pt x="47" y="17"/>
                  </a:lnTo>
                  <a:lnTo>
                    <a:pt x="42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/>
            <p:cNvSpPr>
              <a:spLocks/>
            </p:cNvSpPr>
            <p:nvPr/>
          </p:nvSpPr>
          <p:spPr bwMode="auto">
            <a:xfrm flipH="1">
              <a:off x="8558772" y="1392991"/>
              <a:ext cx="205993" cy="293288"/>
            </a:xfrm>
            <a:custGeom>
              <a:avLst/>
              <a:gdLst>
                <a:gd name="T0" fmla="*/ 187 w 193"/>
                <a:gd name="T1" fmla="*/ 68 h 330"/>
                <a:gd name="T2" fmla="*/ 182 w 193"/>
                <a:gd name="T3" fmla="*/ 43 h 330"/>
                <a:gd name="T4" fmla="*/ 173 w 193"/>
                <a:gd name="T5" fmla="*/ 22 h 330"/>
                <a:gd name="T6" fmla="*/ 163 w 193"/>
                <a:gd name="T7" fmla="*/ 10 h 330"/>
                <a:gd name="T8" fmla="*/ 148 w 193"/>
                <a:gd name="T9" fmla="*/ 3 h 330"/>
                <a:gd name="T10" fmla="*/ 131 w 193"/>
                <a:gd name="T11" fmla="*/ 0 h 330"/>
                <a:gd name="T12" fmla="*/ 120 w 193"/>
                <a:gd name="T13" fmla="*/ 2 h 330"/>
                <a:gd name="T14" fmla="*/ 108 w 193"/>
                <a:gd name="T15" fmla="*/ 8 h 330"/>
                <a:gd name="T16" fmla="*/ 99 w 193"/>
                <a:gd name="T17" fmla="*/ 20 h 330"/>
                <a:gd name="T18" fmla="*/ 92 w 193"/>
                <a:gd name="T19" fmla="*/ 37 h 330"/>
                <a:gd name="T20" fmla="*/ 86 w 193"/>
                <a:gd name="T21" fmla="*/ 58 h 330"/>
                <a:gd name="T22" fmla="*/ 82 w 193"/>
                <a:gd name="T23" fmla="*/ 105 h 330"/>
                <a:gd name="T24" fmla="*/ 82 w 193"/>
                <a:gd name="T25" fmla="*/ 154 h 330"/>
                <a:gd name="T26" fmla="*/ 83 w 193"/>
                <a:gd name="T27" fmla="*/ 181 h 330"/>
                <a:gd name="T28" fmla="*/ 87 w 193"/>
                <a:gd name="T29" fmla="*/ 222 h 330"/>
                <a:gd name="T30" fmla="*/ 59 w 193"/>
                <a:gd name="T31" fmla="*/ 225 h 330"/>
                <a:gd name="T32" fmla="*/ 0 w 193"/>
                <a:gd name="T33" fmla="*/ 236 h 330"/>
                <a:gd name="T34" fmla="*/ 9 w 193"/>
                <a:gd name="T35" fmla="*/ 246 h 330"/>
                <a:gd name="T36" fmla="*/ 22 w 193"/>
                <a:gd name="T37" fmla="*/ 267 h 330"/>
                <a:gd name="T38" fmla="*/ 30 w 193"/>
                <a:gd name="T39" fmla="*/ 291 h 330"/>
                <a:gd name="T40" fmla="*/ 34 w 193"/>
                <a:gd name="T41" fmla="*/ 317 h 330"/>
                <a:gd name="T42" fmla="*/ 34 w 193"/>
                <a:gd name="T43" fmla="*/ 330 h 330"/>
                <a:gd name="T44" fmla="*/ 76 w 193"/>
                <a:gd name="T45" fmla="*/ 325 h 330"/>
                <a:gd name="T46" fmla="*/ 126 w 193"/>
                <a:gd name="T47" fmla="*/ 312 h 330"/>
                <a:gd name="T48" fmla="*/ 135 w 193"/>
                <a:gd name="T49" fmla="*/ 308 h 330"/>
                <a:gd name="T50" fmla="*/ 151 w 193"/>
                <a:gd name="T51" fmla="*/ 297 h 330"/>
                <a:gd name="T52" fmla="*/ 165 w 193"/>
                <a:gd name="T53" fmla="*/ 282 h 330"/>
                <a:gd name="T54" fmla="*/ 175 w 193"/>
                <a:gd name="T55" fmla="*/ 262 h 330"/>
                <a:gd name="T56" fmla="*/ 182 w 193"/>
                <a:gd name="T57" fmla="*/ 240 h 330"/>
                <a:gd name="T58" fmla="*/ 190 w 193"/>
                <a:gd name="T59" fmla="*/ 205 h 330"/>
                <a:gd name="T60" fmla="*/ 193 w 193"/>
                <a:gd name="T61" fmla="*/ 156 h 330"/>
                <a:gd name="T62" fmla="*/ 192 w 193"/>
                <a:gd name="T63" fmla="*/ 123 h 330"/>
                <a:gd name="T64" fmla="*/ 187 w 193"/>
                <a:gd name="T65" fmla="*/ 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330">
                  <a:moveTo>
                    <a:pt x="187" y="68"/>
                  </a:moveTo>
                  <a:lnTo>
                    <a:pt x="187" y="68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30"/>
                  </a:lnTo>
                  <a:lnTo>
                    <a:pt x="173" y="22"/>
                  </a:lnTo>
                  <a:lnTo>
                    <a:pt x="167" y="17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48" y="3"/>
                  </a:lnTo>
                  <a:lnTo>
                    <a:pt x="140" y="1"/>
                  </a:lnTo>
                  <a:lnTo>
                    <a:pt x="131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3" y="4"/>
                  </a:lnTo>
                  <a:lnTo>
                    <a:pt x="108" y="8"/>
                  </a:lnTo>
                  <a:lnTo>
                    <a:pt x="103" y="14"/>
                  </a:lnTo>
                  <a:lnTo>
                    <a:pt x="99" y="20"/>
                  </a:lnTo>
                  <a:lnTo>
                    <a:pt x="94" y="28"/>
                  </a:lnTo>
                  <a:lnTo>
                    <a:pt x="92" y="37"/>
                  </a:lnTo>
                  <a:lnTo>
                    <a:pt x="89" y="47"/>
                  </a:lnTo>
                  <a:lnTo>
                    <a:pt x="86" y="58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2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3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59" y="225"/>
                  </a:lnTo>
                  <a:lnTo>
                    <a:pt x="31" y="23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9" y="246"/>
                  </a:lnTo>
                  <a:lnTo>
                    <a:pt x="16" y="256"/>
                  </a:lnTo>
                  <a:lnTo>
                    <a:pt x="22" y="267"/>
                  </a:lnTo>
                  <a:lnTo>
                    <a:pt x="27" y="279"/>
                  </a:lnTo>
                  <a:lnTo>
                    <a:pt x="30" y="291"/>
                  </a:lnTo>
                  <a:lnTo>
                    <a:pt x="32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8"/>
                  </a:lnTo>
                  <a:lnTo>
                    <a:pt x="76" y="325"/>
                  </a:lnTo>
                  <a:lnTo>
                    <a:pt x="100" y="319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35" y="308"/>
                  </a:lnTo>
                  <a:lnTo>
                    <a:pt x="144" y="303"/>
                  </a:lnTo>
                  <a:lnTo>
                    <a:pt x="151" y="297"/>
                  </a:lnTo>
                  <a:lnTo>
                    <a:pt x="158" y="290"/>
                  </a:lnTo>
                  <a:lnTo>
                    <a:pt x="165" y="282"/>
                  </a:lnTo>
                  <a:lnTo>
                    <a:pt x="169" y="273"/>
                  </a:lnTo>
                  <a:lnTo>
                    <a:pt x="175" y="262"/>
                  </a:lnTo>
                  <a:lnTo>
                    <a:pt x="178" y="252"/>
                  </a:lnTo>
                  <a:lnTo>
                    <a:pt x="182" y="240"/>
                  </a:lnTo>
                  <a:lnTo>
                    <a:pt x="185" y="230"/>
                  </a:lnTo>
                  <a:lnTo>
                    <a:pt x="190" y="205"/>
                  </a:lnTo>
                  <a:lnTo>
                    <a:pt x="192" y="181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23"/>
                  </a:lnTo>
                  <a:lnTo>
                    <a:pt x="191" y="94"/>
                  </a:lnTo>
                  <a:lnTo>
                    <a:pt x="187" y="68"/>
                  </a:lnTo>
                  <a:lnTo>
                    <a:pt x="187" y="68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/>
            <p:cNvSpPr>
              <a:spLocks/>
            </p:cNvSpPr>
            <p:nvPr/>
          </p:nvSpPr>
          <p:spPr bwMode="auto">
            <a:xfrm flipH="1">
              <a:off x="8727311" y="1598916"/>
              <a:ext cx="56180" cy="87362"/>
            </a:xfrm>
            <a:custGeom>
              <a:avLst/>
              <a:gdLst>
                <a:gd name="T0" fmla="*/ 21 w 55"/>
                <a:gd name="T1" fmla="*/ 0 h 94"/>
                <a:gd name="T2" fmla="*/ 21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1 w 55"/>
                <a:gd name="T9" fmla="*/ 14 h 94"/>
                <a:gd name="T10" fmla="*/ 20 w 55"/>
                <a:gd name="T11" fmla="*/ 24 h 94"/>
                <a:gd name="T12" fmla="*/ 28 w 55"/>
                <a:gd name="T13" fmla="*/ 35 h 94"/>
                <a:gd name="T14" fmla="*/ 33 w 55"/>
                <a:gd name="T15" fmla="*/ 46 h 94"/>
                <a:gd name="T16" fmla="*/ 37 w 55"/>
                <a:gd name="T17" fmla="*/ 57 h 94"/>
                <a:gd name="T18" fmla="*/ 40 w 55"/>
                <a:gd name="T19" fmla="*/ 69 h 94"/>
                <a:gd name="T20" fmla="*/ 41 w 55"/>
                <a:gd name="T21" fmla="*/ 81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3 w 55"/>
                <a:gd name="T33" fmla="*/ 68 h 94"/>
                <a:gd name="T34" fmla="*/ 51 w 55"/>
                <a:gd name="T35" fmla="*/ 55 h 94"/>
                <a:gd name="T36" fmla="*/ 48 w 55"/>
                <a:gd name="T37" fmla="*/ 43 h 94"/>
                <a:gd name="T38" fmla="*/ 43 w 55"/>
                <a:gd name="T39" fmla="*/ 31 h 94"/>
                <a:gd name="T40" fmla="*/ 37 w 55"/>
                <a:gd name="T41" fmla="*/ 20 h 94"/>
                <a:gd name="T42" fmla="*/ 30 w 55"/>
                <a:gd name="T43" fmla="*/ 10 h 94"/>
                <a:gd name="T44" fmla="*/ 21 w 55"/>
                <a:gd name="T45" fmla="*/ 0 h 94"/>
                <a:gd name="T46" fmla="*/ 21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4"/>
                  </a:lnTo>
                  <a:lnTo>
                    <a:pt x="20" y="24"/>
                  </a:lnTo>
                  <a:lnTo>
                    <a:pt x="28" y="35"/>
                  </a:lnTo>
                  <a:lnTo>
                    <a:pt x="33" y="46"/>
                  </a:lnTo>
                  <a:lnTo>
                    <a:pt x="37" y="57"/>
                  </a:lnTo>
                  <a:lnTo>
                    <a:pt x="40" y="69"/>
                  </a:lnTo>
                  <a:lnTo>
                    <a:pt x="41" y="81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3" y="68"/>
                  </a:lnTo>
                  <a:lnTo>
                    <a:pt x="51" y="55"/>
                  </a:lnTo>
                  <a:lnTo>
                    <a:pt x="48" y="43"/>
                  </a:lnTo>
                  <a:lnTo>
                    <a:pt x="43" y="31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/>
            <p:cNvSpPr>
              <a:spLocks/>
            </p:cNvSpPr>
            <p:nvPr/>
          </p:nvSpPr>
          <p:spPr bwMode="auto">
            <a:xfrm flipH="1">
              <a:off x="8739796" y="1605157"/>
              <a:ext cx="62422" cy="81122"/>
            </a:xfrm>
            <a:custGeom>
              <a:avLst/>
              <a:gdLst>
                <a:gd name="T0" fmla="*/ 16 w 58"/>
                <a:gd name="T1" fmla="*/ 0 h 88"/>
                <a:gd name="T2" fmla="*/ 16 w 58"/>
                <a:gd name="T3" fmla="*/ 0 h 88"/>
                <a:gd name="T4" fmla="*/ 0 w 58"/>
                <a:gd name="T5" fmla="*/ 6 h 88"/>
                <a:gd name="T6" fmla="*/ 0 w 58"/>
                <a:gd name="T7" fmla="*/ 6 h 88"/>
                <a:gd name="T8" fmla="*/ 8 w 58"/>
                <a:gd name="T9" fmla="*/ 14 h 88"/>
                <a:gd name="T10" fmla="*/ 13 w 58"/>
                <a:gd name="T11" fmla="*/ 23 h 88"/>
                <a:gd name="T12" fmla="*/ 18 w 58"/>
                <a:gd name="T13" fmla="*/ 32 h 88"/>
                <a:gd name="T14" fmla="*/ 22 w 58"/>
                <a:gd name="T15" fmla="*/ 43 h 88"/>
                <a:gd name="T16" fmla="*/ 28 w 58"/>
                <a:gd name="T17" fmla="*/ 64 h 88"/>
                <a:gd name="T18" fmla="*/ 32 w 58"/>
                <a:gd name="T19" fmla="*/ 87 h 88"/>
                <a:gd name="T20" fmla="*/ 32 w 58"/>
                <a:gd name="T21" fmla="*/ 87 h 88"/>
                <a:gd name="T22" fmla="*/ 45 w 58"/>
                <a:gd name="T23" fmla="*/ 88 h 88"/>
                <a:gd name="T24" fmla="*/ 58 w 58"/>
                <a:gd name="T25" fmla="*/ 88 h 88"/>
                <a:gd name="T26" fmla="*/ 58 w 58"/>
                <a:gd name="T27" fmla="*/ 88 h 88"/>
                <a:gd name="T28" fmla="*/ 57 w 58"/>
                <a:gd name="T29" fmla="*/ 75 h 88"/>
                <a:gd name="T30" fmla="*/ 56 w 58"/>
                <a:gd name="T31" fmla="*/ 63 h 88"/>
                <a:gd name="T32" fmla="*/ 53 w 58"/>
                <a:gd name="T33" fmla="*/ 51 h 88"/>
                <a:gd name="T34" fmla="*/ 49 w 58"/>
                <a:gd name="T35" fmla="*/ 40 h 88"/>
                <a:gd name="T36" fmla="*/ 44 w 58"/>
                <a:gd name="T37" fmla="*/ 29 h 88"/>
                <a:gd name="T38" fmla="*/ 36 w 58"/>
                <a:gd name="T39" fmla="*/ 18 h 88"/>
                <a:gd name="T40" fmla="*/ 27 w 58"/>
                <a:gd name="T41" fmla="*/ 8 h 88"/>
                <a:gd name="T42" fmla="*/ 16 w 58"/>
                <a:gd name="T43" fmla="*/ 0 h 88"/>
                <a:gd name="T44" fmla="*/ 16 w 58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88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3" y="23"/>
                  </a:lnTo>
                  <a:lnTo>
                    <a:pt x="18" y="32"/>
                  </a:lnTo>
                  <a:lnTo>
                    <a:pt x="22" y="43"/>
                  </a:lnTo>
                  <a:lnTo>
                    <a:pt x="28" y="64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5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7" y="75"/>
                  </a:lnTo>
                  <a:lnTo>
                    <a:pt x="56" y="63"/>
                  </a:lnTo>
                  <a:lnTo>
                    <a:pt x="53" y="51"/>
                  </a:lnTo>
                  <a:lnTo>
                    <a:pt x="49" y="40"/>
                  </a:lnTo>
                  <a:lnTo>
                    <a:pt x="44" y="29"/>
                  </a:lnTo>
                  <a:lnTo>
                    <a:pt x="36" y="18"/>
                  </a:lnTo>
                  <a:lnTo>
                    <a:pt x="27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/>
            <p:cNvSpPr>
              <a:spLocks/>
            </p:cNvSpPr>
            <p:nvPr/>
          </p:nvSpPr>
          <p:spPr bwMode="auto">
            <a:xfrm flipH="1">
              <a:off x="8783491" y="1623877"/>
              <a:ext cx="137328" cy="68642"/>
            </a:xfrm>
            <a:custGeom>
              <a:avLst/>
              <a:gdLst>
                <a:gd name="T0" fmla="*/ 134 w 135"/>
                <a:gd name="T1" fmla="*/ 55 h 77"/>
                <a:gd name="T2" fmla="*/ 134 w 135"/>
                <a:gd name="T3" fmla="*/ 55 h 77"/>
                <a:gd name="T4" fmla="*/ 135 w 135"/>
                <a:gd name="T5" fmla="*/ 46 h 77"/>
                <a:gd name="T6" fmla="*/ 134 w 135"/>
                <a:gd name="T7" fmla="*/ 39 h 77"/>
                <a:gd name="T8" fmla="*/ 130 w 135"/>
                <a:gd name="T9" fmla="*/ 29 h 77"/>
                <a:gd name="T10" fmla="*/ 128 w 135"/>
                <a:gd name="T11" fmla="*/ 24 h 77"/>
                <a:gd name="T12" fmla="*/ 124 w 135"/>
                <a:gd name="T13" fmla="*/ 18 h 77"/>
                <a:gd name="T14" fmla="*/ 119 w 135"/>
                <a:gd name="T15" fmla="*/ 14 h 77"/>
                <a:gd name="T16" fmla="*/ 114 w 135"/>
                <a:gd name="T17" fmla="*/ 10 h 77"/>
                <a:gd name="T18" fmla="*/ 107 w 135"/>
                <a:gd name="T19" fmla="*/ 7 h 77"/>
                <a:gd name="T20" fmla="*/ 99 w 135"/>
                <a:gd name="T21" fmla="*/ 3 h 77"/>
                <a:gd name="T22" fmla="*/ 90 w 135"/>
                <a:gd name="T23" fmla="*/ 1 h 77"/>
                <a:gd name="T24" fmla="*/ 79 w 135"/>
                <a:gd name="T25" fmla="*/ 0 h 77"/>
                <a:gd name="T26" fmla="*/ 79 w 135"/>
                <a:gd name="T27" fmla="*/ 0 h 77"/>
                <a:gd name="T28" fmla="*/ 66 w 135"/>
                <a:gd name="T29" fmla="*/ 0 h 77"/>
                <a:gd name="T30" fmla="*/ 56 w 135"/>
                <a:gd name="T31" fmla="*/ 0 h 77"/>
                <a:gd name="T32" fmla="*/ 46 w 135"/>
                <a:gd name="T33" fmla="*/ 2 h 77"/>
                <a:gd name="T34" fmla="*/ 37 w 135"/>
                <a:gd name="T35" fmla="*/ 5 h 77"/>
                <a:gd name="T36" fmla="*/ 29 w 135"/>
                <a:gd name="T37" fmla="*/ 9 h 77"/>
                <a:gd name="T38" fmla="*/ 22 w 135"/>
                <a:gd name="T39" fmla="*/ 13 h 77"/>
                <a:gd name="T40" fmla="*/ 16 w 135"/>
                <a:gd name="T41" fmla="*/ 17 h 77"/>
                <a:gd name="T42" fmla="*/ 10 w 135"/>
                <a:gd name="T43" fmla="*/ 23 h 77"/>
                <a:gd name="T44" fmla="*/ 7 w 135"/>
                <a:gd name="T45" fmla="*/ 28 h 77"/>
                <a:gd name="T46" fmla="*/ 4 w 135"/>
                <a:gd name="T47" fmla="*/ 34 h 77"/>
                <a:gd name="T48" fmla="*/ 1 w 135"/>
                <a:gd name="T49" fmla="*/ 39 h 77"/>
                <a:gd name="T50" fmla="*/ 0 w 135"/>
                <a:gd name="T51" fmla="*/ 44 h 77"/>
                <a:gd name="T52" fmla="*/ 1 w 135"/>
                <a:gd name="T53" fmla="*/ 50 h 77"/>
                <a:gd name="T54" fmla="*/ 2 w 135"/>
                <a:gd name="T55" fmla="*/ 55 h 77"/>
                <a:gd name="T56" fmla="*/ 5 w 135"/>
                <a:gd name="T57" fmla="*/ 59 h 77"/>
                <a:gd name="T58" fmla="*/ 8 w 135"/>
                <a:gd name="T59" fmla="*/ 63 h 77"/>
                <a:gd name="T60" fmla="*/ 8 w 135"/>
                <a:gd name="T61" fmla="*/ 63 h 77"/>
                <a:gd name="T62" fmla="*/ 13 w 135"/>
                <a:gd name="T63" fmla="*/ 67 h 77"/>
                <a:gd name="T64" fmla="*/ 19 w 135"/>
                <a:gd name="T65" fmla="*/ 69 h 77"/>
                <a:gd name="T66" fmla="*/ 26 w 135"/>
                <a:gd name="T67" fmla="*/ 72 h 77"/>
                <a:gd name="T68" fmla="*/ 34 w 135"/>
                <a:gd name="T69" fmla="*/ 75 h 77"/>
                <a:gd name="T70" fmla="*/ 52 w 135"/>
                <a:gd name="T71" fmla="*/ 77 h 77"/>
                <a:gd name="T72" fmla="*/ 71 w 135"/>
                <a:gd name="T73" fmla="*/ 77 h 77"/>
                <a:gd name="T74" fmla="*/ 90 w 135"/>
                <a:gd name="T75" fmla="*/ 76 h 77"/>
                <a:gd name="T76" fmla="*/ 99 w 135"/>
                <a:gd name="T77" fmla="*/ 73 h 77"/>
                <a:gd name="T78" fmla="*/ 108 w 135"/>
                <a:gd name="T79" fmla="*/ 71 h 77"/>
                <a:gd name="T80" fmla="*/ 116 w 135"/>
                <a:gd name="T81" fmla="*/ 68 h 77"/>
                <a:gd name="T82" fmla="*/ 123 w 135"/>
                <a:gd name="T83" fmla="*/ 65 h 77"/>
                <a:gd name="T84" fmla="*/ 129 w 135"/>
                <a:gd name="T85" fmla="*/ 61 h 77"/>
                <a:gd name="T86" fmla="*/ 134 w 135"/>
                <a:gd name="T87" fmla="*/ 55 h 77"/>
                <a:gd name="T88" fmla="*/ 134 w 135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77">
                  <a:moveTo>
                    <a:pt x="134" y="55"/>
                  </a:moveTo>
                  <a:lnTo>
                    <a:pt x="134" y="55"/>
                  </a:lnTo>
                  <a:lnTo>
                    <a:pt x="135" y="46"/>
                  </a:lnTo>
                  <a:lnTo>
                    <a:pt x="134" y="39"/>
                  </a:lnTo>
                  <a:lnTo>
                    <a:pt x="130" y="29"/>
                  </a:lnTo>
                  <a:lnTo>
                    <a:pt x="128" y="24"/>
                  </a:lnTo>
                  <a:lnTo>
                    <a:pt x="124" y="18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0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7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6" y="72"/>
                  </a:lnTo>
                  <a:lnTo>
                    <a:pt x="34" y="75"/>
                  </a:lnTo>
                  <a:lnTo>
                    <a:pt x="52" y="77"/>
                  </a:lnTo>
                  <a:lnTo>
                    <a:pt x="71" y="77"/>
                  </a:lnTo>
                  <a:lnTo>
                    <a:pt x="90" y="76"/>
                  </a:lnTo>
                  <a:lnTo>
                    <a:pt x="99" y="73"/>
                  </a:lnTo>
                  <a:lnTo>
                    <a:pt x="108" y="71"/>
                  </a:lnTo>
                  <a:lnTo>
                    <a:pt x="116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/>
            <p:cNvSpPr>
              <a:spLocks/>
            </p:cNvSpPr>
            <p:nvPr/>
          </p:nvSpPr>
          <p:spPr bwMode="auto">
            <a:xfrm flipH="1">
              <a:off x="9008211" y="1499074"/>
              <a:ext cx="68664" cy="74882"/>
            </a:xfrm>
            <a:custGeom>
              <a:avLst/>
              <a:gdLst>
                <a:gd name="T0" fmla="*/ 2 w 66"/>
                <a:gd name="T1" fmla="*/ 25 h 82"/>
                <a:gd name="T2" fmla="*/ 2 w 66"/>
                <a:gd name="T3" fmla="*/ 25 h 82"/>
                <a:gd name="T4" fmla="*/ 1 w 66"/>
                <a:gd name="T5" fmla="*/ 30 h 82"/>
                <a:gd name="T6" fmla="*/ 0 w 66"/>
                <a:gd name="T7" fmla="*/ 34 h 82"/>
                <a:gd name="T8" fmla="*/ 0 w 66"/>
                <a:gd name="T9" fmla="*/ 39 h 82"/>
                <a:gd name="T10" fmla="*/ 1 w 66"/>
                <a:gd name="T11" fmla="*/ 43 h 82"/>
                <a:gd name="T12" fmla="*/ 2 w 66"/>
                <a:gd name="T13" fmla="*/ 47 h 82"/>
                <a:gd name="T14" fmla="*/ 4 w 66"/>
                <a:gd name="T15" fmla="*/ 52 h 82"/>
                <a:gd name="T16" fmla="*/ 8 w 66"/>
                <a:gd name="T17" fmla="*/ 56 h 82"/>
                <a:gd name="T18" fmla="*/ 11 w 66"/>
                <a:gd name="T19" fmla="*/ 60 h 82"/>
                <a:gd name="T20" fmla="*/ 20 w 66"/>
                <a:gd name="T21" fmla="*/ 68 h 82"/>
                <a:gd name="T22" fmla="*/ 32 w 66"/>
                <a:gd name="T23" fmla="*/ 74 h 82"/>
                <a:gd name="T24" fmla="*/ 48 w 66"/>
                <a:gd name="T25" fmla="*/ 79 h 82"/>
                <a:gd name="T26" fmla="*/ 66 w 66"/>
                <a:gd name="T27" fmla="*/ 82 h 82"/>
                <a:gd name="T28" fmla="*/ 66 w 66"/>
                <a:gd name="T29" fmla="*/ 82 h 82"/>
                <a:gd name="T30" fmla="*/ 61 w 66"/>
                <a:gd name="T31" fmla="*/ 59 h 82"/>
                <a:gd name="T32" fmla="*/ 56 w 66"/>
                <a:gd name="T33" fmla="*/ 38 h 82"/>
                <a:gd name="T34" fmla="*/ 51 w 66"/>
                <a:gd name="T35" fmla="*/ 27 h 82"/>
                <a:gd name="T36" fmla="*/ 47 w 66"/>
                <a:gd name="T37" fmla="*/ 17 h 82"/>
                <a:gd name="T38" fmla="*/ 41 w 66"/>
                <a:gd name="T39" fmla="*/ 8 h 82"/>
                <a:gd name="T40" fmla="*/ 33 w 66"/>
                <a:gd name="T41" fmla="*/ 0 h 82"/>
                <a:gd name="T42" fmla="*/ 33 w 66"/>
                <a:gd name="T43" fmla="*/ 0 h 82"/>
                <a:gd name="T44" fmla="*/ 22 w 66"/>
                <a:gd name="T45" fmla="*/ 5 h 82"/>
                <a:gd name="T46" fmla="*/ 13 w 66"/>
                <a:gd name="T47" fmla="*/ 12 h 82"/>
                <a:gd name="T48" fmla="*/ 7 w 66"/>
                <a:gd name="T49" fmla="*/ 18 h 82"/>
                <a:gd name="T50" fmla="*/ 4 w 66"/>
                <a:gd name="T51" fmla="*/ 21 h 82"/>
                <a:gd name="T52" fmla="*/ 2 w 66"/>
                <a:gd name="T53" fmla="*/ 25 h 82"/>
                <a:gd name="T54" fmla="*/ 2 w 66"/>
                <a:gd name="T5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2">
                  <a:moveTo>
                    <a:pt x="2" y="25"/>
                  </a:moveTo>
                  <a:lnTo>
                    <a:pt x="2" y="25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7"/>
                  </a:lnTo>
                  <a:lnTo>
                    <a:pt x="4" y="52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20" y="68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1" y="59"/>
                  </a:lnTo>
                  <a:lnTo>
                    <a:pt x="56" y="38"/>
                  </a:lnTo>
                  <a:lnTo>
                    <a:pt x="51" y="27"/>
                  </a:lnTo>
                  <a:lnTo>
                    <a:pt x="47" y="17"/>
                  </a:lnTo>
                  <a:lnTo>
                    <a:pt x="41" y="8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/>
            <p:cNvSpPr>
              <a:spLocks/>
            </p:cNvSpPr>
            <p:nvPr/>
          </p:nvSpPr>
          <p:spPr bwMode="auto">
            <a:xfrm flipH="1">
              <a:off x="8864640" y="1480353"/>
              <a:ext cx="143571" cy="93602"/>
            </a:xfrm>
            <a:custGeom>
              <a:avLst/>
              <a:gdLst>
                <a:gd name="T0" fmla="*/ 108 w 138"/>
                <a:gd name="T1" fmla="*/ 23 h 107"/>
                <a:gd name="T2" fmla="*/ 108 w 138"/>
                <a:gd name="T3" fmla="*/ 23 h 107"/>
                <a:gd name="T4" fmla="*/ 123 w 138"/>
                <a:gd name="T5" fmla="*/ 54 h 107"/>
                <a:gd name="T6" fmla="*/ 138 w 138"/>
                <a:gd name="T7" fmla="*/ 83 h 107"/>
                <a:gd name="T8" fmla="*/ 138 w 138"/>
                <a:gd name="T9" fmla="*/ 83 h 107"/>
                <a:gd name="T10" fmla="*/ 133 w 138"/>
                <a:gd name="T11" fmla="*/ 86 h 107"/>
                <a:gd name="T12" fmla="*/ 126 w 138"/>
                <a:gd name="T13" fmla="*/ 89 h 107"/>
                <a:gd name="T14" fmla="*/ 126 w 138"/>
                <a:gd name="T15" fmla="*/ 89 h 107"/>
                <a:gd name="T16" fmla="*/ 100 w 138"/>
                <a:gd name="T17" fmla="*/ 96 h 107"/>
                <a:gd name="T18" fmla="*/ 77 w 138"/>
                <a:gd name="T19" fmla="*/ 102 h 107"/>
                <a:gd name="T20" fmla="*/ 55 w 138"/>
                <a:gd name="T21" fmla="*/ 105 h 107"/>
                <a:gd name="T22" fmla="*/ 35 w 138"/>
                <a:gd name="T23" fmla="*/ 107 h 107"/>
                <a:gd name="T24" fmla="*/ 35 w 138"/>
                <a:gd name="T25" fmla="*/ 107 h 107"/>
                <a:gd name="T26" fmla="*/ 34 w 138"/>
                <a:gd name="T27" fmla="*/ 94 h 107"/>
                <a:gd name="T28" fmla="*/ 33 w 138"/>
                <a:gd name="T29" fmla="*/ 81 h 107"/>
                <a:gd name="T30" fmla="*/ 31 w 138"/>
                <a:gd name="T31" fmla="*/ 68 h 107"/>
                <a:gd name="T32" fmla="*/ 27 w 138"/>
                <a:gd name="T33" fmla="*/ 56 h 107"/>
                <a:gd name="T34" fmla="*/ 23 w 138"/>
                <a:gd name="T35" fmla="*/ 44 h 107"/>
                <a:gd name="T36" fmla="*/ 16 w 138"/>
                <a:gd name="T37" fmla="*/ 32 h 107"/>
                <a:gd name="T38" fmla="*/ 9 w 138"/>
                <a:gd name="T39" fmla="*/ 22 h 107"/>
                <a:gd name="T40" fmla="*/ 0 w 138"/>
                <a:gd name="T41" fmla="*/ 12 h 107"/>
                <a:gd name="T42" fmla="*/ 0 w 138"/>
                <a:gd name="T43" fmla="*/ 12 h 107"/>
                <a:gd name="T44" fmla="*/ 22 w 138"/>
                <a:gd name="T45" fmla="*/ 8 h 107"/>
                <a:gd name="T46" fmla="*/ 42 w 138"/>
                <a:gd name="T47" fmla="*/ 4 h 107"/>
                <a:gd name="T48" fmla="*/ 75 w 138"/>
                <a:gd name="T49" fmla="*/ 0 h 107"/>
                <a:gd name="T50" fmla="*/ 75 w 138"/>
                <a:gd name="T51" fmla="*/ 0 h 107"/>
                <a:gd name="T52" fmla="*/ 108 w 138"/>
                <a:gd name="T53" fmla="*/ 23 h 107"/>
                <a:gd name="T54" fmla="*/ 108 w 138"/>
                <a:gd name="T55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7">
                  <a:moveTo>
                    <a:pt x="108" y="23"/>
                  </a:moveTo>
                  <a:lnTo>
                    <a:pt x="108" y="23"/>
                  </a:lnTo>
                  <a:lnTo>
                    <a:pt x="123" y="54"/>
                  </a:lnTo>
                  <a:lnTo>
                    <a:pt x="138" y="83"/>
                  </a:lnTo>
                  <a:lnTo>
                    <a:pt x="138" y="83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26" y="89"/>
                  </a:lnTo>
                  <a:lnTo>
                    <a:pt x="100" y="96"/>
                  </a:lnTo>
                  <a:lnTo>
                    <a:pt x="77" y="102"/>
                  </a:lnTo>
                  <a:lnTo>
                    <a:pt x="55" y="105"/>
                  </a:lnTo>
                  <a:lnTo>
                    <a:pt x="35" y="107"/>
                  </a:lnTo>
                  <a:lnTo>
                    <a:pt x="35" y="107"/>
                  </a:lnTo>
                  <a:lnTo>
                    <a:pt x="34" y="94"/>
                  </a:lnTo>
                  <a:lnTo>
                    <a:pt x="33" y="81"/>
                  </a:lnTo>
                  <a:lnTo>
                    <a:pt x="31" y="68"/>
                  </a:lnTo>
                  <a:lnTo>
                    <a:pt x="27" y="56"/>
                  </a:lnTo>
                  <a:lnTo>
                    <a:pt x="23" y="44"/>
                  </a:lnTo>
                  <a:lnTo>
                    <a:pt x="16" y="32"/>
                  </a:lnTo>
                  <a:lnTo>
                    <a:pt x="9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2" y="8"/>
                  </a:lnTo>
                  <a:lnTo>
                    <a:pt x="42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23"/>
                  </a:lnTo>
                  <a:lnTo>
                    <a:pt x="108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/>
            <p:cNvSpPr>
              <a:spLocks/>
            </p:cNvSpPr>
            <p:nvPr/>
          </p:nvSpPr>
          <p:spPr bwMode="auto">
            <a:xfrm flipH="1">
              <a:off x="8970757" y="1492834"/>
              <a:ext cx="56180" cy="81122"/>
            </a:xfrm>
            <a:custGeom>
              <a:avLst/>
              <a:gdLst>
                <a:gd name="T0" fmla="*/ 21 w 56"/>
                <a:gd name="T1" fmla="*/ 0 h 95"/>
                <a:gd name="T2" fmla="*/ 21 w 56"/>
                <a:gd name="T3" fmla="*/ 0 h 95"/>
                <a:gd name="T4" fmla="*/ 0 w 56"/>
                <a:gd name="T5" fmla="*/ 6 h 95"/>
                <a:gd name="T6" fmla="*/ 0 w 56"/>
                <a:gd name="T7" fmla="*/ 6 h 95"/>
                <a:gd name="T8" fmla="*/ 11 w 56"/>
                <a:gd name="T9" fmla="*/ 15 h 95"/>
                <a:gd name="T10" fmla="*/ 20 w 56"/>
                <a:gd name="T11" fmla="*/ 25 h 95"/>
                <a:gd name="T12" fmla="*/ 28 w 56"/>
                <a:gd name="T13" fmla="*/ 36 h 95"/>
                <a:gd name="T14" fmla="*/ 34 w 56"/>
                <a:gd name="T15" fmla="*/ 46 h 95"/>
                <a:gd name="T16" fmla="*/ 37 w 56"/>
                <a:gd name="T17" fmla="*/ 58 h 95"/>
                <a:gd name="T18" fmla="*/ 41 w 56"/>
                <a:gd name="T19" fmla="*/ 70 h 95"/>
                <a:gd name="T20" fmla="*/ 42 w 56"/>
                <a:gd name="T21" fmla="*/ 82 h 95"/>
                <a:gd name="T22" fmla="*/ 43 w 56"/>
                <a:gd name="T23" fmla="*/ 95 h 95"/>
                <a:gd name="T24" fmla="*/ 43 w 56"/>
                <a:gd name="T25" fmla="*/ 95 h 95"/>
                <a:gd name="T26" fmla="*/ 56 w 56"/>
                <a:gd name="T27" fmla="*/ 95 h 95"/>
                <a:gd name="T28" fmla="*/ 56 w 56"/>
                <a:gd name="T29" fmla="*/ 95 h 95"/>
                <a:gd name="T30" fmla="*/ 55 w 56"/>
                <a:gd name="T31" fmla="*/ 82 h 95"/>
                <a:gd name="T32" fmla="*/ 54 w 56"/>
                <a:gd name="T33" fmla="*/ 69 h 95"/>
                <a:gd name="T34" fmla="*/ 52 w 56"/>
                <a:gd name="T35" fmla="*/ 56 h 95"/>
                <a:gd name="T36" fmla="*/ 48 w 56"/>
                <a:gd name="T37" fmla="*/ 44 h 95"/>
                <a:gd name="T38" fmla="*/ 44 w 56"/>
                <a:gd name="T39" fmla="*/ 32 h 95"/>
                <a:gd name="T40" fmla="*/ 37 w 56"/>
                <a:gd name="T41" fmla="*/ 20 h 95"/>
                <a:gd name="T42" fmla="*/ 30 w 56"/>
                <a:gd name="T43" fmla="*/ 10 h 95"/>
                <a:gd name="T44" fmla="*/ 21 w 56"/>
                <a:gd name="T45" fmla="*/ 0 h 95"/>
                <a:gd name="T46" fmla="*/ 21 w 56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5"/>
                  </a:lnTo>
                  <a:lnTo>
                    <a:pt x="28" y="36"/>
                  </a:lnTo>
                  <a:lnTo>
                    <a:pt x="34" y="46"/>
                  </a:lnTo>
                  <a:lnTo>
                    <a:pt x="37" y="58"/>
                  </a:lnTo>
                  <a:lnTo>
                    <a:pt x="41" y="70"/>
                  </a:lnTo>
                  <a:lnTo>
                    <a:pt x="42" y="82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5" y="82"/>
                  </a:lnTo>
                  <a:lnTo>
                    <a:pt x="54" y="69"/>
                  </a:lnTo>
                  <a:lnTo>
                    <a:pt x="52" y="56"/>
                  </a:lnTo>
                  <a:lnTo>
                    <a:pt x="48" y="44"/>
                  </a:lnTo>
                  <a:lnTo>
                    <a:pt x="44" y="32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/>
            <p:cNvSpPr>
              <a:spLocks/>
            </p:cNvSpPr>
            <p:nvPr/>
          </p:nvSpPr>
          <p:spPr bwMode="auto">
            <a:xfrm flipH="1">
              <a:off x="8983242" y="1492834"/>
              <a:ext cx="62422" cy="81122"/>
            </a:xfrm>
            <a:custGeom>
              <a:avLst/>
              <a:gdLst>
                <a:gd name="T0" fmla="*/ 16 w 59"/>
                <a:gd name="T1" fmla="*/ 0 h 89"/>
                <a:gd name="T2" fmla="*/ 16 w 59"/>
                <a:gd name="T3" fmla="*/ 0 h 89"/>
                <a:gd name="T4" fmla="*/ 0 w 59"/>
                <a:gd name="T5" fmla="*/ 6 h 89"/>
                <a:gd name="T6" fmla="*/ 0 w 59"/>
                <a:gd name="T7" fmla="*/ 6 h 89"/>
                <a:gd name="T8" fmla="*/ 8 w 59"/>
                <a:gd name="T9" fmla="*/ 14 h 89"/>
                <a:gd name="T10" fmla="*/ 14 w 59"/>
                <a:gd name="T11" fmla="*/ 23 h 89"/>
                <a:gd name="T12" fmla="*/ 18 w 59"/>
                <a:gd name="T13" fmla="*/ 33 h 89"/>
                <a:gd name="T14" fmla="*/ 23 w 59"/>
                <a:gd name="T15" fmla="*/ 44 h 89"/>
                <a:gd name="T16" fmla="*/ 28 w 59"/>
                <a:gd name="T17" fmla="*/ 65 h 89"/>
                <a:gd name="T18" fmla="*/ 33 w 59"/>
                <a:gd name="T19" fmla="*/ 88 h 89"/>
                <a:gd name="T20" fmla="*/ 33 w 59"/>
                <a:gd name="T21" fmla="*/ 88 h 89"/>
                <a:gd name="T22" fmla="*/ 45 w 59"/>
                <a:gd name="T23" fmla="*/ 89 h 89"/>
                <a:gd name="T24" fmla="*/ 59 w 59"/>
                <a:gd name="T25" fmla="*/ 89 h 89"/>
                <a:gd name="T26" fmla="*/ 59 w 59"/>
                <a:gd name="T27" fmla="*/ 89 h 89"/>
                <a:gd name="T28" fmla="*/ 58 w 59"/>
                <a:gd name="T29" fmla="*/ 76 h 89"/>
                <a:gd name="T30" fmla="*/ 57 w 59"/>
                <a:gd name="T31" fmla="*/ 64 h 89"/>
                <a:gd name="T32" fmla="*/ 53 w 59"/>
                <a:gd name="T33" fmla="*/ 52 h 89"/>
                <a:gd name="T34" fmla="*/ 50 w 59"/>
                <a:gd name="T35" fmla="*/ 40 h 89"/>
                <a:gd name="T36" fmla="*/ 44 w 59"/>
                <a:gd name="T37" fmla="*/ 30 h 89"/>
                <a:gd name="T38" fmla="*/ 36 w 59"/>
                <a:gd name="T39" fmla="*/ 19 h 89"/>
                <a:gd name="T40" fmla="*/ 27 w 59"/>
                <a:gd name="T41" fmla="*/ 9 h 89"/>
                <a:gd name="T42" fmla="*/ 16 w 59"/>
                <a:gd name="T43" fmla="*/ 0 h 89"/>
                <a:gd name="T44" fmla="*/ 16 w 59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3" y="44"/>
                  </a:lnTo>
                  <a:lnTo>
                    <a:pt x="28" y="65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8" y="76"/>
                  </a:lnTo>
                  <a:lnTo>
                    <a:pt x="57" y="64"/>
                  </a:lnTo>
                  <a:lnTo>
                    <a:pt x="53" y="52"/>
                  </a:lnTo>
                  <a:lnTo>
                    <a:pt x="50" y="40"/>
                  </a:lnTo>
                  <a:lnTo>
                    <a:pt x="44" y="30"/>
                  </a:lnTo>
                  <a:lnTo>
                    <a:pt x="36" y="19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/>
            <p:cNvSpPr>
              <a:spLocks/>
            </p:cNvSpPr>
            <p:nvPr/>
          </p:nvSpPr>
          <p:spPr bwMode="auto">
            <a:xfrm flipH="1">
              <a:off x="9026937" y="1511554"/>
              <a:ext cx="137328" cy="68642"/>
            </a:xfrm>
            <a:custGeom>
              <a:avLst/>
              <a:gdLst>
                <a:gd name="T0" fmla="*/ 133 w 134"/>
                <a:gd name="T1" fmla="*/ 56 h 78"/>
                <a:gd name="T2" fmla="*/ 133 w 134"/>
                <a:gd name="T3" fmla="*/ 56 h 78"/>
                <a:gd name="T4" fmla="*/ 134 w 134"/>
                <a:gd name="T5" fmla="*/ 47 h 78"/>
                <a:gd name="T6" fmla="*/ 133 w 134"/>
                <a:gd name="T7" fmla="*/ 39 h 78"/>
                <a:gd name="T8" fmla="*/ 130 w 134"/>
                <a:gd name="T9" fmla="*/ 29 h 78"/>
                <a:gd name="T10" fmla="*/ 127 w 134"/>
                <a:gd name="T11" fmla="*/ 25 h 78"/>
                <a:gd name="T12" fmla="*/ 123 w 134"/>
                <a:gd name="T13" fmla="*/ 19 h 78"/>
                <a:gd name="T14" fmla="*/ 119 w 134"/>
                <a:gd name="T15" fmla="*/ 15 h 78"/>
                <a:gd name="T16" fmla="*/ 113 w 134"/>
                <a:gd name="T17" fmla="*/ 11 h 78"/>
                <a:gd name="T18" fmla="*/ 106 w 134"/>
                <a:gd name="T19" fmla="*/ 6 h 78"/>
                <a:gd name="T20" fmla="*/ 99 w 134"/>
                <a:gd name="T21" fmla="*/ 3 h 78"/>
                <a:gd name="T22" fmla="*/ 88 w 134"/>
                <a:gd name="T23" fmla="*/ 1 h 78"/>
                <a:gd name="T24" fmla="*/ 77 w 134"/>
                <a:gd name="T25" fmla="*/ 0 h 78"/>
                <a:gd name="T26" fmla="*/ 77 w 134"/>
                <a:gd name="T27" fmla="*/ 0 h 78"/>
                <a:gd name="T28" fmla="*/ 66 w 134"/>
                <a:gd name="T29" fmla="*/ 0 h 78"/>
                <a:gd name="T30" fmla="*/ 55 w 134"/>
                <a:gd name="T31" fmla="*/ 1 h 78"/>
                <a:gd name="T32" fmla="*/ 45 w 134"/>
                <a:gd name="T33" fmla="*/ 3 h 78"/>
                <a:gd name="T34" fmla="*/ 36 w 134"/>
                <a:gd name="T35" fmla="*/ 6 h 78"/>
                <a:gd name="T36" fmla="*/ 28 w 134"/>
                <a:gd name="T37" fmla="*/ 10 h 78"/>
                <a:gd name="T38" fmla="*/ 21 w 134"/>
                <a:gd name="T39" fmla="*/ 14 h 78"/>
                <a:gd name="T40" fmla="*/ 14 w 134"/>
                <a:gd name="T41" fmla="*/ 18 h 78"/>
                <a:gd name="T42" fmla="*/ 10 w 134"/>
                <a:gd name="T43" fmla="*/ 24 h 78"/>
                <a:gd name="T44" fmla="*/ 5 w 134"/>
                <a:gd name="T45" fmla="*/ 29 h 78"/>
                <a:gd name="T46" fmla="*/ 2 w 134"/>
                <a:gd name="T47" fmla="*/ 34 h 78"/>
                <a:gd name="T48" fmla="*/ 1 w 134"/>
                <a:gd name="T49" fmla="*/ 40 h 78"/>
                <a:gd name="T50" fmla="*/ 0 w 134"/>
                <a:gd name="T51" fmla="*/ 45 h 78"/>
                <a:gd name="T52" fmla="*/ 0 w 134"/>
                <a:gd name="T53" fmla="*/ 51 h 78"/>
                <a:gd name="T54" fmla="*/ 1 w 134"/>
                <a:gd name="T55" fmla="*/ 55 h 78"/>
                <a:gd name="T56" fmla="*/ 3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2 w 134"/>
                <a:gd name="T63" fmla="*/ 68 h 78"/>
                <a:gd name="T64" fmla="*/ 18 w 134"/>
                <a:gd name="T65" fmla="*/ 70 h 78"/>
                <a:gd name="T66" fmla="*/ 26 w 134"/>
                <a:gd name="T67" fmla="*/ 73 h 78"/>
                <a:gd name="T68" fmla="*/ 33 w 134"/>
                <a:gd name="T69" fmla="*/ 75 h 78"/>
                <a:gd name="T70" fmla="*/ 50 w 134"/>
                <a:gd name="T71" fmla="*/ 78 h 78"/>
                <a:gd name="T72" fmla="*/ 69 w 134"/>
                <a:gd name="T73" fmla="*/ 78 h 78"/>
                <a:gd name="T74" fmla="*/ 88 w 134"/>
                <a:gd name="T75" fmla="*/ 76 h 78"/>
                <a:gd name="T76" fmla="*/ 99 w 134"/>
                <a:gd name="T77" fmla="*/ 74 h 78"/>
                <a:gd name="T78" fmla="*/ 106 w 134"/>
                <a:gd name="T79" fmla="*/ 72 h 78"/>
                <a:gd name="T80" fmla="*/ 115 w 134"/>
                <a:gd name="T81" fmla="*/ 69 h 78"/>
                <a:gd name="T82" fmla="*/ 122 w 134"/>
                <a:gd name="T83" fmla="*/ 65 h 78"/>
                <a:gd name="T84" fmla="*/ 129 w 134"/>
                <a:gd name="T85" fmla="*/ 60 h 78"/>
                <a:gd name="T86" fmla="*/ 133 w 134"/>
                <a:gd name="T87" fmla="*/ 56 h 78"/>
                <a:gd name="T88" fmla="*/ 133 w 134"/>
                <a:gd name="T8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3" y="56"/>
                  </a:moveTo>
                  <a:lnTo>
                    <a:pt x="133" y="56"/>
                  </a:lnTo>
                  <a:lnTo>
                    <a:pt x="134" y="47"/>
                  </a:lnTo>
                  <a:lnTo>
                    <a:pt x="133" y="39"/>
                  </a:lnTo>
                  <a:lnTo>
                    <a:pt x="130" y="29"/>
                  </a:lnTo>
                  <a:lnTo>
                    <a:pt x="127" y="25"/>
                  </a:lnTo>
                  <a:lnTo>
                    <a:pt x="123" y="19"/>
                  </a:lnTo>
                  <a:lnTo>
                    <a:pt x="119" y="15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9" y="3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6"/>
                  </a:lnTo>
                  <a:lnTo>
                    <a:pt x="28" y="10"/>
                  </a:lnTo>
                  <a:lnTo>
                    <a:pt x="21" y="14"/>
                  </a:lnTo>
                  <a:lnTo>
                    <a:pt x="14" y="18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8"/>
                  </a:lnTo>
                  <a:lnTo>
                    <a:pt x="18" y="70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0" y="78"/>
                  </a:lnTo>
                  <a:lnTo>
                    <a:pt x="69" y="78"/>
                  </a:lnTo>
                  <a:lnTo>
                    <a:pt x="88" y="76"/>
                  </a:lnTo>
                  <a:lnTo>
                    <a:pt x="99" y="74"/>
                  </a:lnTo>
                  <a:lnTo>
                    <a:pt x="106" y="72"/>
                  </a:lnTo>
                  <a:lnTo>
                    <a:pt x="115" y="69"/>
                  </a:lnTo>
                  <a:lnTo>
                    <a:pt x="122" y="65"/>
                  </a:lnTo>
                  <a:lnTo>
                    <a:pt x="129" y="60"/>
                  </a:lnTo>
                  <a:lnTo>
                    <a:pt x="133" y="56"/>
                  </a:lnTo>
                  <a:lnTo>
                    <a:pt x="133" y="5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/>
            <p:cNvSpPr>
              <a:spLocks/>
            </p:cNvSpPr>
            <p:nvPr/>
          </p:nvSpPr>
          <p:spPr bwMode="auto">
            <a:xfrm flipH="1">
              <a:off x="9463891" y="1355550"/>
              <a:ext cx="68664" cy="68642"/>
            </a:xfrm>
            <a:custGeom>
              <a:avLst/>
              <a:gdLst>
                <a:gd name="T0" fmla="*/ 3 w 67"/>
                <a:gd name="T1" fmla="*/ 24 h 82"/>
                <a:gd name="T2" fmla="*/ 3 w 67"/>
                <a:gd name="T3" fmla="*/ 24 h 82"/>
                <a:gd name="T4" fmla="*/ 2 w 67"/>
                <a:gd name="T5" fmla="*/ 29 h 82"/>
                <a:gd name="T6" fmla="*/ 0 w 67"/>
                <a:gd name="T7" fmla="*/ 34 h 82"/>
                <a:gd name="T8" fmla="*/ 0 w 67"/>
                <a:gd name="T9" fmla="*/ 38 h 82"/>
                <a:gd name="T10" fmla="*/ 2 w 67"/>
                <a:gd name="T11" fmla="*/ 43 h 82"/>
                <a:gd name="T12" fmla="*/ 3 w 67"/>
                <a:gd name="T13" fmla="*/ 47 h 82"/>
                <a:gd name="T14" fmla="*/ 5 w 67"/>
                <a:gd name="T15" fmla="*/ 51 h 82"/>
                <a:gd name="T16" fmla="*/ 8 w 67"/>
                <a:gd name="T17" fmla="*/ 56 h 82"/>
                <a:gd name="T18" fmla="*/ 12 w 67"/>
                <a:gd name="T19" fmla="*/ 60 h 82"/>
                <a:gd name="T20" fmla="*/ 21 w 67"/>
                <a:gd name="T21" fmla="*/ 68 h 82"/>
                <a:gd name="T22" fmla="*/ 33 w 67"/>
                <a:gd name="T23" fmla="*/ 73 h 82"/>
                <a:gd name="T24" fmla="*/ 49 w 67"/>
                <a:gd name="T25" fmla="*/ 78 h 82"/>
                <a:gd name="T26" fmla="*/ 67 w 67"/>
                <a:gd name="T27" fmla="*/ 82 h 82"/>
                <a:gd name="T28" fmla="*/ 67 w 67"/>
                <a:gd name="T29" fmla="*/ 82 h 82"/>
                <a:gd name="T30" fmla="*/ 61 w 67"/>
                <a:gd name="T31" fmla="*/ 58 h 82"/>
                <a:gd name="T32" fmla="*/ 55 w 67"/>
                <a:gd name="T33" fmla="*/ 36 h 82"/>
                <a:gd name="T34" fmla="*/ 52 w 67"/>
                <a:gd name="T35" fmla="*/ 27 h 82"/>
                <a:gd name="T36" fmla="*/ 48 w 67"/>
                <a:gd name="T37" fmla="*/ 17 h 82"/>
                <a:gd name="T38" fmla="*/ 41 w 67"/>
                <a:gd name="T39" fmla="*/ 8 h 82"/>
                <a:gd name="T40" fmla="*/ 34 w 67"/>
                <a:gd name="T41" fmla="*/ 0 h 82"/>
                <a:gd name="T42" fmla="*/ 34 w 67"/>
                <a:gd name="T43" fmla="*/ 0 h 82"/>
                <a:gd name="T44" fmla="*/ 23 w 67"/>
                <a:gd name="T45" fmla="*/ 5 h 82"/>
                <a:gd name="T46" fmla="*/ 14 w 67"/>
                <a:gd name="T47" fmla="*/ 10 h 82"/>
                <a:gd name="T48" fmla="*/ 7 w 67"/>
                <a:gd name="T49" fmla="*/ 17 h 82"/>
                <a:gd name="T50" fmla="*/ 4 w 67"/>
                <a:gd name="T51" fmla="*/ 21 h 82"/>
                <a:gd name="T52" fmla="*/ 3 w 67"/>
                <a:gd name="T53" fmla="*/ 24 h 82"/>
                <a:gd name="T54" fmla="*/ 3 w 67"/>
                <a:gd name="T55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2">
                  <a:moveTo>
                    <a:pt x="3" y="24"/>
                  </a:moveTo>
                  <a:lnTo>
                    <a:pt x="3" y="24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8" y="56"/>
                  </a:lnTo>
                  <a:lnTo>
                    <a:pt x="12" y="60"/>
                  </a:lnTo>
                  <a:lnTo>
                    <a:pt x="21" y="68"/>
                  </a:lnTo>
                  <a:lnTo>
                    <a:pt x="33" y="73"/>
                  </a:lnTo>
                  <a:lnTo>
                    <a:pt x="49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1" y="58"/>
                  </a:lnTo>
                  <a:lnTo>
                    <a:pt x="55" y="36"/>
                  </a:lnTo>
                  <a:lnTo>
                    <a:pt x="52" y="27"/>
                  </a:lnTo>
                  <a:lnTo>
                    <a:pt x="48" y="17"/>
                  </a:lnTo>
                  <a:lnTo>
                    <a:pt x="41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0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/>
            <p:cNvSpPr>
              <a:spLocks/>
            </p:cNvSpPr>
            <p:nvPr/>
          </p:nvSpPr>
          <p:spPr bwMode="auto">
            <a:xfrm flipH="1">
              <a:off x="9257899" y="1130904"/>
              <a:ext cx="199751" cy="293288"/>
            </a:xfrm>
            <a:custGeom>
              <a:avLst/>
              <a:gdLst>
                <a:gd name="T0" fmla="*/ 187 w 192"/>
                <a:gd name="T1" fmla="*/ 67 h 330"/>
                <a:gd name="T2" fmla="*/ 182 w 192"/>
                <a:gd name="T3" fmla="*/ 43 h 330"/>
                <a:gd name="T4" fmla="*/ 172 w 192"/>
                <a:gd name="T5" fmla="*/ 23 h 330"/>
                <a:gd name="T6" fmla="*/ 162 w 192"/>
                <a:gd name="T7" fmla="*/ 11 h 330"/>
                <a:gd name="T8" fmla="*/ 148 w 192"/>
                <a:gd name="T9" fmla="*/ 2 h 330"/>
                <a:gd name="T10" fmla="*/ 130 w 192"/>
                <a:gd name="T11" fmla="*/ 0 h 330"/>
                <a:gd name="T12" fmla="*/ 120 w 192"/>
                <a:gd name="T13" fmla="*/ 1 h 330"/>
                <a:gd name="T14" fmla="*/ 108 w 192"/>
                <a:gd name="T15" fmla="*/ 8 h 330"/>
                <a:gd name="T16" fmla="*/ 98 w 192"/>
                <a:gd name="T17" fmla="*/ 20 h 330"/>
                <a:gd name="T18" fmla="*/ 91 w 192"/>
                <a:gd name="T19" fmla="*/ 37 h 330"/>
                <a:gd name="T20" fmla="*/ 86 w 192"/>
                <a:gd name="T21" fmla="*/ 57 h 330"/>
                <a:gd name="T22" fmla="*/ 82 w 192"/>
                <a:gd name="T23" fmla="*/ 105 h 330"/>
                <a:gd name="T24" fmla="*/ 82 w 192"/>
                <a:gd name="T25" fmla="*/ 154 h 330"/>
                <a:gd name="T26" fmla="*/ 83 w 192"/>
                <a:gd name="T27" fmla="*/ 181 h 330"/>
                <a:gd name="T28" fmla="*/ 86 w 192"/>
                <a:gd name="T29" fmla="*/ 223 h 330"/>
                <a:gd name="T30" fmla="*/ 60 w 192"/>
                <a:gd name="T31" fmla="*/ 226 h 330"/>
                <a:gd name="T32" fmla="*/ 0 w 192"/>
                <a:gd name="T33" fmla="*/ 236 h 330"/>
                <a:gd name="T34" fmla="*/ 8 w 192"/>
                <a:gd name="T35" fmla="*/ 245 h 330"/>
                <a:gd name="T36" fmla="*/ 21 w 192"/>
                <a:gd name="T37" fmla="*/ 267 h 330"/>
                <a:gd name="T38" fmla="*/ 30 w 192"/>
                <a:gd name="T39" fmla="*/ 292 h 330"/>
                <a:gd name="T40" fmla="*/ 34 w 192"/>
                <a:gd name="T41" fmla="*/ 317 h 330"/>
                <a:gd name="T42" fmla="*/ 34 w 192"/>
                <a:gd name="T43" fmla="*/ 330 h 330"/>
                <a:gd name="T44" fmla="*/ 76 w 192"/>
                <a:gd name="T45" fmla="*/ 324 h 330"/>
                <a:gd name="T46" fmla="*/ 125 w 192"/>
                <a:gd name="T47" fmla="*/ 312 h 330"/>
                <a:gd name="T48" fmla="*/ 135 w 192"/>
                <a:gd name="T49" fmla="*/ 308 h 330"/>
                <a:gd name="T50" fmla="*/ 152 w 192"/>
                <a:gd name="T51" fmla="*/ 297 h 330"/>
                <a:gd name="T52" fmla="*/ 164 w 192"/>
                <a:gd name="T53" fmla="*/ 281 h 330"/>
                <a:gd name="T54" fmla="*/ 174 w 192"/>
                <a:gd name="T55" fmla="*/ 263 h 330"/>
                <a:gd name="T56" fmla="*/ 182 w 192"/>
                <a:gd name="T57" fmla="*/ 241 h 330"/>
                <a:gd name="T58" fmla="*/ 189 w 192"/>
                <a:gd name="T59" fmla="*/ 205 h 330"/>
                <a:gd name="T60" fmla="*/ 192 w 192"/>
                <a:gd name="T61" fmla="*/ 157 h 330"/>
                <a:gd name="T62" fmla="*/ 192 w 192"/>
                <a:gd name="T63" fmla="*/ 122 h 330"/>
                <a:gd name="T64" fmla="*/ 187 w 192"/>
                <a:gd name="T65" fmla="*/ 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330">
                  <a:moveTo>
                    <a:pt x="187" y="67"/>
                  </a:moveTo>
                  <a:lnTo>
                    <a:pt x="187" y="67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29"/>
                  </a:lnTo>
                  <a:lnTo>
                    <a:pt x="172" y="23"/>
                  </a:lnTo>
                  <a:lnTo>
                    <a:pt x="167" y="16"/>
                  </a:lnTo>
                  <a:lnTo>
                    <a:pt x="162" y="11"/>
                  </a:lnTo>
                  <a:lnTo>
                    <a:pt x="156" y="7"/>
                  </a:lnTo>
                  <a:lnTo>
                    <a:pt x="148" y="2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3" y="3"/>
                  </a:lnTo>
                  <a:lnTo>
                    <a:pt x="108" y="8"/>
                  </a:lnTo>
                  <a:lnTo>
                    <a:pt x="102" y="13"/>
                  </a:lnTo>
                  <a:lnTo>
                    <a:pt x="98" y="20"/>
                  </a:lnTo>
                  <a:lnTo>
                    <a:pt x="94" y="28"/>
                  </a:lnTo>
                  <a:lnTo>
                    <a:pt x="91" y="37"/>
                  </a:lnTo>
                  <a:lnTo>
                    <a:pt x="89" y="47"/>
                  </a:lnTo>
                  <a:lnTo>
                    <a:pt x="86" y="57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1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60" y="226"/>
                  </a:lnTo>
                  <a:lnTo>
                    <a:pt x="32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" y="245"/>
                  </a:lnTo>
                  <a:lnTo>
                    <a:pt x="16" y="256"/>
                  </a:lnTo>
                  <a:lnTo>
                    <a:pt x="21" y="267"/>
                  </a:lnTo>
                  <a:lnTo>
                    <a:pt x="26" y="279"/>
                  </a:lnTo>
                  <a:lnTo>
                    <a:pt x="30" y="292"/>
                  </a:lnTo>
                  <a:lnTo>
                    <a:pt x="33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7"/>
                  </a:lnTo>
                  <a:lnTo>
                    <a:pt x="76" y="324"/>
                  </a:lnTo>
                  <a:lnTo>
                    <a:pt x="100" y="319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35" y="308"/>
                  </a:lnTo>
                  <a:lnTo>
                    <a:pt x="144" y="304"/>
                  </a:lnTo>
                  <a:lnTo>
                    <a:pt x="152" y="297"/>
                  </a:lnTo>
                  <a:lnTo>
                    <a:pt x="158" y="290"/>
                  </a:lnTo>
                  <a:lnTo>
                    <a:pt x="164" y="281"/>
                  </a:lnTo>
                  <a:lnTo>
                    <a:pt x="169" y="272"/>
                  </a:lnTo>
                  <a:lnTo>
                    <a:pt x="174" y="263"/>
                  </a:lnTo>
                  <a:lnTo>
                    <a:pt x="178" y="252"/>
                  </a:lnTo>
                  <a:lnTo>
                    <a:pt x="182" y="241"/>
                  </a:lnTo>
                  <a:lnTo>
                    <a:pt x="185" y="229"/>
                  </a:lnTo>
                  <a:lnTo>
                    <a:pt x="189" y="205"/>
                  </a:lnTo>
                  <a:lnTo>
                    <a:pt x="192" y="181"/>
                  </a:lnTo>
                  <a:lnTo>
                    <a:pt x="192" y="157"/>
                  </a:lnTo>
                  <a:lnTo>
                    <a:pt x="192" y="157"/>
                  </a:lnTo>
                  <a:lnTo>
                    <a:pt x="192" y="122"/>
                  </a:lnTo>
                  <a:lnTo>
                    <a:pt x="190" y="94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/>
            <p:cNvSpPr>
              <a:spLocks/>
            </p:cNvSpPr>
            <p:nvPr/>
          </p:nvSpPr>
          <p:spPr bwMode="auto">
            <a:xfrm flipH="1">
              <a:off x="9426438" y="1343070"/>
              <a:ext cx="56180" cy="87362"/>
            </a:xfrm>
            <a:custGeom>
              <a:avLst/>
              <a:gdLst>
                <a:gd name="T0" fmla="*/ 21 w 55"/>
                <a:gd name="T1" fmla="*/ 0 h 95"/>
                <a:gd name="T2" fmla="*/ 21 w 55"/>
                <a:gd name="T3" fmla="*/ 0 h 95"/>
                <a:gd name="T4" fmla="*/ 0 w 55"/>
                <a:gd name="T5" fmla="*/ 6 h 95"/>
                <a:gd name="T6" fmla="*/ 0 w 55"/>
                <a:gd name="T7" fmla="*/ 6 h 95"/>
                <a:gd name="T8" fmla="*/ 11 w 55"/>
                <a:gd name="T9" fmla="*/ 15 h 95"/>
                <a:gd name="T10" fmla="*/ 20 w 55"/>
                <a:gd name="T11" fmla="*/ 24 h 95"/>
                <a:gd name="T12" fmla="*/ 27 w 55"/>
                <a:gd name="T13" fmla="*/ 34 h 95"/>
                <a:gd name="T14" fmla="*/ 32 w 55"/>
                <a:gd name="T15" fmla="*/ 46 h 95"/>
                <a:gd name="T16" fmla="*/ 37 w 55"/>
                <a:gd name="T17" fmla="*/ 57 h 95"/>
                <a:gd name="T18" fmla="*/ 39 w 55"/>
                <a:gd name="T19" fmla="*/ 69 h 95"/>
                <a:gd name="T20" fmla="*/ 41 w 55"/>
                <a:gd name="T21" fmla="*/ 82 h 95"/>
                <a:gd name="T22" fmla="*/ 41 w 55"/>
                <a:gd name="T23" fmla="*/ 95 h 95"/>
                <a:gd name="T24" fmla="*/ 41 w 55"/>
                <a:gd name="T25" fmla="*/ 95 h 95"/>
                <a:gd name="T26" fmla="*/ 55 w 55"/>
                <a:gd name="T27" fmla="*/ 94 h 95"/>
                <a:gd name="T28" fmla="*/ 55 w 55"/>
                <a:gd name="T29" fmla="*/ 94 h 95"/>
                <a:gd name="T30" fmla="*/ 55 w 55"/>
                <a:gd name="T31" fmla="*/ 81 h 95"/>
                <a:gd name="T32" fmla="*/ 54 w 55"/>
                <a:gd name="T33" fmla="*/ 68 h 95"/>
                <a:gd name="T34" fmla="*/ 51 w 55"/>
                <a:gd name="T35" fmla="*/ 56 h 95"/>
                <a:gd name="T36" fmla="*/ 47 w 55"/>
                <a:gd name="T37" fmla="*/ 43 h 95"/>
                <a:gd name="T38" fmla="*/ 42 w 55"/>
                <a:gd name="T39" fmla="*/ 31 h 95"/>
                <a:gd name="T40" fmla="*/ 37 w 55"/>
                <a:gd name="T41" fmla="*/ 20 h 95"/>
                <a:gd name="T42" fmla="*/ 29 w 55"/>
                <a:gd name="T43" fmla="*/ 9 h 95"/>
                <a:gd name="T44" fmla="*/ 21 w 55"/>
                <a:gd name="T45" fmla="*/ 0 h 95"/>
                <a:gd name="T46" fmla="*/ 21 w 55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4"/>
                  </a:lnTo>
                  <a:lnTo>
                    <a:pt x="27" y="34"/>
                  </a:lnTo>
                  <a:lnTo>
                    <a:pt x="32" y="46"/>
                  </a:lnTo>
                  <a:lnTo>
                    <a:pt x="37" y="57"/>
                  </a:lnTo>
                  <a:lnTo>
                    <a:pt x="39" y="69"/>
                  </a:lnTo>
                  <a:lnTo>
                    <a:pt x="41" y="82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8"/>
                  </a:lnTo>
                  <a:lnTo>
                    <a:pt x="51" y="56"/>
                  </a:lnTo>
                  <a:lnTo>
                    <a:pt x="47" y="43"/>
                  </a:lnTo>
                  <a:lnTo>
                    <a:pt x="42" y="31"/>
                  </a:lnTo>
                  <a:lnTo>
                    <a:pt x="37" y="20"/>
                  </a:lnTo>
                  <a:lnTo>
                    <a:pt x="29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/>
            <p:cNvSpPr>
              <a:spLocks/>
            </p:cNvSpPr>
            <p:nvPr/>
          </p:nvSpPr>
          <p:spPr bwMode="auto">
            <a:xfrm flipH="1">
              <a:off x="9438923" y="1349310"/>
              <a:ext cx="56180" cy="81122"/>
            </a:xfrm>
            <a:custGeom>
              <a:avLst/>
              <a:gdLst>
                <a:gd name="T0" fmla="*/ 16 w 57"/>
                <a:gd name="T1" fmla="*/ 0 h 89"/>
                <a:gd name="T2" fmla="*/ 16 w 57"/>
                <a:gd name="T3" fmla="*/ 0 h 89"/>
                <a:gd name="T4" fmla="*/ 0 w 57"/>
                <a:gd name="T5" fmla="*/ 6 h 89"/>
                <a:gd name="T6" fmla="*/ 0 w 57"/>
                <a:gd name="T7" fmla="*/ 6 h 89"/>
                <a:gd name="T8" fmla="*/ 7 w 57"/>
                <a:gd name="T9" fmla="*/ 14 h 89"/>
                <a:gd name="T10" fmla="*/ 14 w 57"/>
                <a:gd name="T11" fmla="*/ 23 h 89"/>
                <a:gd name="T12" fmla="*/ 18 w 57"/>
                <a:gd name="T13" fmla="*/ 33 h 89"/>
                <a:gd name="T14" fmla="*/ 21 w 57"/>
                <a:gd name="T15" fmla="*/ 42 h 89"/>
                <a:gd name="T16" fmla="*/ 27 w 57"/>
                <a:gd name="T17" fmla="*/ 64 h 89"/>
                <a:gd name="T18" fmla="*/ 33 w 57"/>
                <a:gd name="T19" fmla="*/ 88 h 89"/>
                <a:gd name="T20" fmla="*/ 33 w 57"/>
                <a:gd name="T21" fmla="*/ 88 h 89"/>
                <a:gd name="T22" fmla="*/ 45 w 57"/>
                <a:gd name="T23" fmla="*/ 88 h 89"/>
                <a:gd name="T24" fmla="*/ 57 w 57"/>
                <a:gd name="T25" fmla="*/ 89 h 89"/>
                <a:gd name="T26" fmla="*/ 57 w 57"/>
                <a:gd name="T27" fmla="*/ 89 h 89"/>
                <a:gd name="T28" fmla="*/ 57 w 57"/>
                <a:gd name="T29" fmla="*/ 76 h 89"/>
                <a:gd name="T30" fmla="*/ 55 w 57"/>
                <a:gd name="T31" fmla="*/ 63 h 89"/>
                <a:gd name="T32" fmla="*/ 53 w 57"/>
                <a:gd name="T33" fmla="*/ 51 h 89"/>
                <a:gd name="T34" fmla="*/ 48 w 57"/>
                <a:gd name="T35" fmla="*/ 40 h 89"/>
                <a:gd name="T36" fmla="*/ 43 w 57"/>
                <a:gd name="T37" fmla="*/ 28 h 89"/>
                <a:gd name="T38" fmla="*/ 36 w 57"/>
                <a:gd name="T39" fmla="*/ 18 h 89"/>
                <a:gd name="T40" fmla="*/ 27 w 57"/>
                <a:gd name="T41" fmla="*/ 9 h 89"/>
                <a:gd name="T42" fmla="*/ 16 w 57"/>
                <a:gd name="T43" fmla="*/ 0 h 89"/>
                <a:gd name="T44" fmla="*/ 16 w 57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1" y="42"/>
                  </a:lnTo>
                  <a:lnTo>
                    <a:pt x="27" y="64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8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7" y="76"/>
                  </a:lnTo>
                  <a:lnTo>
                    <a:pt x="55" y="63"/>
                  </a:lnTo>
                  <a:lnTo>
                    <a:pt x="53" y="51"/>
                  </a:lnTo>
                  <a:lnTo>
                    <a:pt x="48" y="40"/>
                  </a:lnTo>
                  <a:lnTo>
                    <a:pt x="43" y="28"/>
                  </a:lnTo>
                  <a:lnTo>
                    <a:pt x="36" y="18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5"/>
            <p:cNvSpPr>
              <a:spLocks/>
            </p:cNvSpPr>
            <p:nvPr/>
          </p:nvSpPr>
          <p:spPr bwMode="auto">
            <a:xfrm flipH="1">
              <a:off x="9482618" y="1368030"/>
              <a:ext cx="137328" cy="68642"/>
            </a:xfrm>
            <a:custGeom>
              <a:avLst/>
              <a:gdLst>
                <a:gd name="T0" fmla="*/ 134 w 134"/>
                <a:gd name="T1" fmla="*/ 55 h 77"/>
                <a:gd name="T2" fmla="*/ 134 w 134"/>
                <a:gd name="T3" fmla="*/ 55 h 77"/>
                <a:gd name="T4" fmla="*/ 134 w 134"/>
                <a:gd name="T5" fmla="*/ 47 h 77"/>
                <a:gd name="T6" fmla="*/ 133 w 134"/>
                <a:gd name="T7" fmla="*/ 38 h 77"/>
                <a:gd name="T8" fmla="*/ 131 w 134"/>
                <a:gd name="T9" fmla="*/ 29 h 77"/>
                <a:gd name="T10" fmla="*/ 127 w 134"/>
                <a:gd name="T11" fmla="*/ 23 h 77"/>
                <a:gd name="T12" fmla="*/ 124 w 134"/>
                <a:gd name="T13" fmla="*/ 19 h 77"/>
                <a:gd name="T14" fmla="*/ 119 w 134"/>
                <a:gd name="T15" fmla="*/ 14 h 77"/>
                <a:gd name="T16" fmla="*/ 114 w 134"/>
                <a:gd name="T17" fmla="*/ 10 h 77"/>
                <a:gd name="T18" fmla="*/ 107 w 134"/>
                <a:gd name="T19" fmla="*/ 6 h 77"/>
                <a:gd name="T20" fmla="*/ 99 w 134"/>
                <a:gd name="T21" fmla="*/ 3 h 77"/>
                <a:gd name="T22" fmla="*/ 89 w 134"/>
                <a:gd name="T23" fmla="*/ 1 h 77"/>
                <a:gd name="T24" fmla="*/ 78 w 134"/>
                <a:gd name="T25" fmla="*/ 0 h 77"/>
                <a:gd name="T26" fmla="*/ 78 w 134"/>
                <a:gd name="T27" fmla="*/ 0 h 77"/>
                <a:gd name="T28" fmla="*/ 67 w 134"/>
                <a:gd name="T29" fmla="*/ 0 h 77"/>
                <a:gd name="T30" fmla="*/ 55 w 134"/>
                <a:gd name="T31" fmla="*/ 1 h 77"/>
                <a:gd name="T32" fmla="*/ 45 w 134"/>
                <a:gd name="T33" fmla="*/ 3 h 77"/>
                <a:gd name="T34" fmla="*/ 36 w 134"/>
                <a:gd name="T35" fmla="*/ 5 h 77"/>
                <a:gd name="T36" fmla="*/ 28 w 134"/>
                <a:gd name="T37" fmla="*/ 9 h 77"/>
                <a:gd name="T38" fmla="*/ 22 w 134"/>
                <a:gd name="T39" fmla="*/ 14 h 77"/>
                <a:gd name="T40" fmla="*/ 16 w 134"/>
                <a:gd name="T41" fmla="*/ 18 h 77"/>
                <a:gd name="T42" fmla="*/ 11 w 134"/>
                <a:gd name="T43" fmla="*/ 23 h 77"/>
                <a:gd name="T44" fmla="*/ 6 w 134"/>
                <a:gd name="T45" fmla="*/ 28 h 77"/>
                <a:gd name="T46" fmla="*/ 4 w 134"/>
                <a:gd name="T47" fmla="*/ 34 h 77"/>
                <a:gd name="T48" fmla="*/ 2 w 134"/>
                <a:gd name="T49" fmla="*/ 40 h 77"/>
                <a:gd name="T50" fmla="*/ 0 w 134"/>
                <a:gd name="T51" fmla="*/ 45 h 77"/>
                <a:gd name="T52" fmla="*/ 0 w 134"/>
                <a:gd name="T53" fmla="*/ 50 h 77"/>
                <a:gd name="T54" fmla="*/ 2 w 134"/>
                <a:gd name="T55" fmla="*/ 55 h 77"/>
                <a:gd name="T56" fmla="*/ 5 w 134"/>
                <a:gd name="T57" fmla="*/ 59 h 77"/>
                <a:gd name="T58" fmla="*/ 8 w 134"/>
                <a:gd name="T59" fmla="*/ 63 h 77"/>
                <a:gd name="T60" fmla="*/ 8 w 134"/>
                <a:gd name="T61" fmla="*/ 63 h 77"/>
                <a:gd name="T62" fmla="*/ 13 w 134"/>
                <a:gd name="T63" fmla="*/ 67 h 77"/>
                <a:gd name="T64" fmla="*/ 18 w 134"/>
                <a:gd name="T65" fmla="*/ 70 h 77"/>
                <a:gd name="T66" fmla="*/ 26 w 134"/>
                <a:gd name="T67" fmla="*/ 72 h 77"/>
                <a:gd name="T68" fmla="*/ 34 w 134"/>
                <a:gd name="T69" fmla="*/ 74 h 77"/>
                <a:gd name="T70" fmla="*/ 51 w 134"/>
                <a:gd name="T71" fmla="*/ 76 h 77"/>
                <a:gd name="T72" fmla="*/ 70 w 134"/>
                <a:gd name="T73" fmla="*/ 77 h 77"/>
                <a:gd name="T74" fmla="*/ 89 w 134"/>
                <a:gd name="T75" fmla="*/ 75 h 77"/>
                <a:gd name="T76" fmla="*/ 98 w 134"/>
                <a:gd name="T77" fmla="*/ 74 h 77"/>
                <a:gd name="T78" fmla="*/ 107 w 134"/>
                <a:gd name="T79" fmla="*/ 71 h 77"/>
                <a:gd name="T80" fmla="*/ 115 w 134"/>
                <a:gd name="T81" fmla="*/ 68 h 77"/>
                <a:gd name="T82" fmla="*/ 123 w 134"/>
                <a:gd name="T83" fmla="*/ 64 h 77"/>
                <a:gd name="T84" fmla="*/ 128 w 134"/>
                <a:gd name="T85" fmla="*/ 60 h 77"/>
                <a:gd name="T86" fmla="*/ 134 w 134"/>
                <a:gd name="T87" fmla="*/ 55 h 77"/>
                <a:gd name="T88" fmla="*/ 134 w 134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7">
                  <a:moveTo>
                    <a:pt x="134" y="55"/>
                  </a:moveTo>
                  <a:lnTo>
                    <a:pt x="134" y="55"/>
                  </a:lnTo>
                  <a:lnTo>
                    <a:pt x="134" y="47"/>
                  </a:lnTo>
                  <a:lnTo>
                    <a:pt x="133" y="38"/>
                  </a:lnTo>
                  <a:lnTo>
                    <a:pt x="131" y="29"/>
                  </a:lnTo>
                  <a:lnTo>
                    <a:pt x="127" y="23"/>
                  </a:lnTo>
                  <a:lnTo>
                    <a:pt x="124" y="19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28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1" y="23"/>
                  </a:lnTo>
                  <a:lnTo>
                    <a:pt x="6" y="28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8" y="70"/>
                  </a:lnTo>
                  <a:lnTo>
                    <a:pt x="26" y="72"/>
                  </a:lnTo>
                  <a:lnTo>
                    <a:pt x="34" y="74"/>
                  </a:lnTo>
                  <a:lnTo>
                    <a:pt x="51" y="76"/>
                  </a:lnTo>
                  <a:lnTo>
                    <a:pt x="70" y="77"/>
                  </a:lnTo>
                  <a:lnTo>
                    <a:pt x="89" y="75"/>
                  </a:lnTo>
                  <a:lnTo>
                    <a:pt x="98" y="74"/>
                  </a:lnTo>
                  <a:lnTo>
                    <a:pt x="107" y="71"/>
                  </a:lnTo>
                  <a:lnTo>
                    <a:pt x="115" y="68"/>
                  </a:lnTo>
                  <a:lnTo>
                    <a:pt x="123" y="64"/>
                  </a:lnTo>
                  <a:lnTo>
                    <a:pt x="128" y="60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6"/>
            <p:cNvSpPr>
              <a:spLocks/>
            </p:cNvSpPr>
            <p:nvPr/>
          </p:nvSpPr>
          <p:spPr bwMode="auto">
            <a:xfrm flipH="1">
              <a:off x="9707337" y="1243227"/>
              <a:ext cx="68664" cy="68642"/>
            </a:xfrm>
            <a:custGeom>
              <a:avLst/>
              <a:gdLst>
                <a:gd name="T0" fmla="*/ 2 w 66"/>
                <a:gd name="T1" fmla="*/ 25 h 81"/>
                <a:gd name="T2" fmla="*/ 2 w 66"/>
                <a:gd name="T3" fmla="*/ 25 h 81"/>
                <a:gd name="T4" fmla="*/ 0 w 66"/>
                <a:gd name="T5" fmla="*/ 30 h 81"/>
                <a:gd name="T6" fmla="*/ 0 w 66"/>
                <a:gd name="T7" fmla="*/ 34 h 81"/>
                <a:gd name="T8" fmla="*/ 0 w 66"/>
                <a:gd name="T9" fmla="*/ 39 h 81"/>
                <a:gd name="T10" fmla="*/ 0 w 66"/>
                <a:gd name="T11" fmla="*/ 44 h 81"/>
                <a:gd name="T12" fmla="*/ 2 w 66"/>
                <a:gd name="T13" fmla="*/ 48 h 81"/>
                <a:gd name="T14" fmla="*/ 4 w 66"/>
                <a:gd name="T15" fmla="*/ 52 h 81"/>
                <a:gd name="T16" fmla="*/ 7 w 66"/>
                <a:gd name="T17" fmla="*/ 57 h 81"/>
                <a:gd name="T18" fmla="*/ 11 w 66"/>
                <a:gd name="T19" fmla="*/ 61 h 81"/>
                <a:gd name="T20" fmla="*/ 20 w 66"/>
                <a:gd name="T21" fmla="*/ 67 h 81"/>
                <a:gd name="T22" fmla="*/ 32 w 66"/>
                <a:gd name="T23" fmla="*/ 74 h 81"/>
                <a:gd name="T24" fmla="*/ 48 w 66"/>
                <a:gd name="T25" fmla="*/ 79 h 81"/>
                <a:gd name="T26" fmla="*/ 66 w 66"/>
                <a:gd name="T27" fmla="*/ 81 h 81"/>
                <a:gd name="T28" fmla="*/ 66 w 66"/>
                <a:gd name="T29" fmla="*/ 81 h 81"/>
                <a:gd name="T30" fmla="*/ 61 w 66"/>
                <a:gd name="T31" fmla="*/ 59 h 81"/>
                <a:gd name="T32" fmla="*/ 55 w 66"/>
                <a:gd name="T33" fmla="*/ 37 h 81"/>
                <a:gd name="T34" fmla="*/ 52 w 66"/>
                <a:gd name="T35" fmla="*/ 27 h 81"/>
                <a:gd name="T36" fmla="*/ 46 w 66"/>
                <a:gd name="T37" fmla="*/ 18 h 81"/>
                <a:gd name="T38" fmla="*/ 40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2 w 66"/>
                <a:gd name="T45" fmla="*/ 6 h 81"/>
                <a:gd name="T46" fmla="*/ 13 w 66"/>
                <a:gd name="T47" fmla="*/ 11 h 81"/>
                <a:gd name="T48" fmla="*/ 6 w 66"/>
                <a:gd name="T49" fmla="*/ 18 h 81"/>
                <a:gd name="T50" fmla="*/ 3 w 66"/>
                <a:gd name="T51" fmla="*/ 21 h 81"/>
                <a:gd name="T52" fmla="*/ 2 w 66"/>
                <a:gd name="T53" fmla="*/ 25 h 81"/>
                <a:gd name="T54" fmla="*/ 2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2" y="25"/>
                  </a:move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7"/>
                  </a:lnTo>
                  <a:lnTo>
                    <a:pt x="11" y="61"/>
                  </a:lnTo>
                  <a:lnTo>
                    <a:pt x="20" y="67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1" y="59"/>
                  </a:lnTo>
                  <a:lnTo>
                    <a:pt x="55" y="37"/>
                  </a:lnTo>
                  <a:lnTo>
                    <a:pt x="52" y="27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7"/>
            <p:cNvSpPr>
              <a:spLocks/>
            </p:cNvSpPr>
            <p:nvPr/>
          </p:nvSpPr>
          <p:spPr bwMode="auto">
            <a:xfrm flipH="1">
              <a:off x="9557524" y="1218267"/>
              <a:ext cx="143571" cy="99843"/>
            </a:xfrm>
            <a:custGeom>
              <a:avLst/>
              <a:gdLst>
                <a:gd name="T0" fmla="*/ 107 w 138"/>
                <a:gd name="T1" fmla="*/ 23 h 106"/>
                <a:gd name="T2" fmla="*/ 107 w 138"/>
                <a:gd name="T3" fmla="*/ 23 h 106"/>
                <a:gd name="T4" fmla="*/ 122 w 138"/>
                <a:gd name="T5" fmla="*/ 54 h 106"/>
                <a:gd name="T6" fmla="*/ 138 w 138"/>
                <a:gd name="T7" fmla="*/ 84 h 106"/>
                <a:gd name="T8" fmla="*/ 138 w 138"/>
                <a:gd name="T9" fmla="*/ 84 h 106"/>
                <a:gd name="T10" fmla="*/ 131 w 138"/>
                <a:gd name="T11" fmla="*/ 86 h 106"/>
                <a:gd name="T12" fmla="*/ 125 w 138"/>
                <a:gd name="T13" fmla="*/ 89 h 106"/>
                <a:gd name="T14" fmla="*/ 125 w 138"/>
                <a:gd name="T15" fmla="*/ 89 h 106"/>
                <a:gd name="T16" fmla="*/ 99 w 138"/>
                <a:gd name="T17" fmla="*/ 96 h 106"/>
                <a:gd name="T18" fmla="*/ 76 w 138"/>
                <a:gd name="T19" fmla="*/ 101 h 106"/>
                <a:gd name="T20" fmla="*/ 53 w 138"/>
                <a:gd name="T21" fmla="*/ 104 h 106"/>
                <a:gd name="T22" fmla="*/ 33 w 138"/>
                <a:gd name="T23" fmla="*/ 106 h 106"/>
                <a:gd name="T24" fmla="*/ 33 w 138"/>
                <a:gd name="T25" fmla="*/ 106 h 106"/>
                <a:gd name="T26" fmla="*/ 33 w 138"/>
                <a:gd name="T27" fmla="*/ 93 h 106"/>
                <a:gd name="T28" fmla="*/ 32 w 138"/>
                <a:gd name="T29" fmla="*/ 81 h 106"/>
                <a:gd name="T30" fmla="*/ 30 w 138"/>
                <a:gd name="T31" fmla="*/ 69 h 106"/>
                <a:gd name="T32" fmla="*/ 27 w 138"/>
                <a:gd name="T33" fmla="*/ 56 h 106"/>
                <a:gd name="T34" fmla="*/ 21 w 138"/>
                <a:gd name="T35" fmla="*/ 44 h 106"/>
                <a:gd name="T36" fmla="*/ 15 w 138"/>
                <a:gd name="T37" fmla="*/ 33 h 106"/>
                <a:gd name="T38" fmla="*/ 7 w 138"/>
                <a:gd name="T39" fmla="*/ 22 h 106"/>
                <a:gd name="T40" fmla="*/ 0 w 138"/>
                <a:gd name="T41" fmla="*/ 12 h 106"/>
                <a:gd name="T42" fmla="*/ 0 w 138"/>
                <a:gd name="T43" fmla="*/ 12 h 106"/>
                <a:gd name="T44" fmla="*/ 21 w 138"/>
                <a:gd name="T45" fmla="*/ 8 h 106"/>
                <a:gd name="T46" fmla="*/ 41 w 138"/>
                <a:gd name="T47" fmla="*/ 4 h 106"/>
                <a:gd name="T48" fmla="*/ 74 w 138"/>
                <a:gd name="T49" fmla="*/ 0 h 106"/>
                <a:gd name="T50" fmla="*/ 74 w 138"/>
                <a:gd name="T51" fmla="*/ 0 h 106"/>
                <a:gd name="T52" fmla="*/ 107 w 138"/>
                <a:gd name="T53" fmla="*/ 23 h 106"/>
                <a:gd name="T54" fmla="*/ 107 w 138"/>
                <a:gd name="T55" fmla="*/ 2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6">
                  <a:moveTo>
                    <a:pt x="107" y="23"/>
                  </a:moveTo>
                  <a:lnTo>
                    <a:pt x="107" y="23"/>
                  </a:lnTo>
                  <a:lnTo>
                    <a:pt x="122" y="5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1" y="86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99" y="96"/>
                  </a:lnTo>
                  <a:lnTo>
                    <a:pt x="76" y="101"/>
                  </a:lnTo>
                  <a:lnTo>
                    <a:pt x="53" y="104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3" y="93"/>
                  </a:lnTo>
                  <a:lnTo>
                    <a:pt x="32" y="81"/>
                  </a:lnTo>
                  <a:lnTo>
                    <a:pt x="30" y="69"/>
                  </a:lnTo>
                  <a:lnTo>
                    <a:pt x="27" y="56"/>
                  </a:lnTo>
                  <a:lnTo>
                    <a:pt x="21" y="44"/>
                  </a:lnTo>
                  <a:lnTo>
                    <a:pt x="15" y="33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1" y="8"/>
                  </a:lnTo>
                  <a:lnTo>
                    <a:pt x="4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7" y="23"/>
                  </a:lnTo>
                  <a:lnTo>
                    <a:pt x="107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8"/>
            <p:cNvSpPr>
              <a:spLocks/>
            </p:cNvSpPr>
            <p:nvPr/>
          </p:nvSpPr>
          <p:spPr bwMode="auto">
            <a:xfrm flipH="1">
              <a:off x="9669884" y="1230747"/>
              <a:ext cx="56180" cy="87362"/>
            </a:xfrm>
            <a:custGeom>
              <a:avLst/>
              <a:gdLst>
                <a:gd name="T0" fmla="*/ 22 w 55"/>
                <a:gd name="T1" fmla="*/ 0 h 94"/>
                <a:gd name="T2" fmla="*/ 22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2 w 55"/>
                <a:gd name="T9" fmla="*/ 16 h 94"/>
                <a:gd name="T10" fmla="*/ 21 w 55"/>
                <a:gd name="T11" fmla="*/ 25 h 94"/>
                <a:gd name="T12" fmla="*/ 27 w 55"/>
                <a:gd name="T13" fmla="*/ 35 h 94"/>
                <a:gd name="T14" fmla="*/ 33 w 55"/>
                <a:gd name="T15" fmla="*/ 46 h 94"/>
                <a:gd name="T16" fmla="*/ 37 w 55"/>
                <a:gd name="T17" fmla="*/ 58 h 94"/>
                <a:gd name="T18" fmla="*/ 40 w 55"/>
                <a:gd name="T19" fmla="*/ 70 h 94"/>
                <a:gd name="T20" fmla="*/ 42 w 55"/>
                <a:gd name="T21" fmla="*/ 83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4 w 55"/>
                <a:gd name="T33" fmla="*/ 69 h 94"/>
                <a:gd name="T34" fmla="*/ 52 w 55"/>
                <a:gd name="T35" fmla="*/ 57 h 94"/>
                <a:gd name="T36" fmla="*/ 49 w 55"/>
                <a:gd name="T37" fmla="*/ 44 h 94"/>
                <a:gd name="T38" fmla="*/ 43 w 55"/>
                <a:gd name="T39" fmla="*/ 32 h 94"/>
                <a:gd name="T40" fmla="*/ 37 w 55"/>
                <a:gd name="T41" fmla="*/ 21 h 94"/>
                <a:gd name="T42" fmla="*/ 29 w 55"/>
                <a:gd name="T43" fmla="*/ 10 h 94"/>
                <a:gd name="T44" fmla="*/ 22 w 55"/>
                <a:gd name="T45" fmla="*/ 0 h 94"/>
                <a:gd name="T46" fmla="*/ 22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21" y="25"/>
                  </a:lnTo>
                  <a:lnTo>
                    <a:pt x="27" y="35"/>
                  </a:lnTo>
                  <a:lnTo>
                    <a:pt x="33" y="46"/>
                  </a:lnTo>
                  <a:lnTo>
                    <a:pt x="37" y="58"/>
                  </a:lnTo>
                  <a:lnTo>
                    <a:pt x="40" y="70"/>
                  </a:lnTo>
                  <a:lnTo>
                    <a:pt x="42" y="83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9"/>
                  </a:lnTo>
                  <a:lnTo>
                    <a:pt x="52" y="57"/>
                  </a:lnTo>
                  <a:lnTo>
                    <a:pt x="49" y="44"/>
                  </a:lnTo>
                  <a:lnTo>
                    <a:pt x="43" y="32"/>
                  </a:lnTo>
                  <a:lnTo>
                    <a:pt x="37" y="21"/>
                  </a:lnTo>
                  <a:lnTo>
                    <a:pt x="29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99"/>
            <p:cNvSpPr>
              <a:spLocks/>
            </p:cNvSpPr>
            <p:nvPr/>
          </p:nvSpPr>
          <p:spPr bwMode="auto">
            <a:xfrm flipH="1">
              <a:off x="9682368" y="1236987"/>
              <a:ext cx="62422" cy="81122"/>
            </a:xfrm>
            <a:custGeom>
              <a:avLst/>
              <a:gdLst>
                <a:gd name="T0" fmla="*/ 15 w 57"/>
                <a:gd name="T1" fmla="*/ 0 h 88"/>
                <a:gd name="T2" fmla="*/ 15 w 57"/>
                <a:gd name="T3" fmla="*/ 0 h 88"/>
                <a:gd name="T4" fmla="*/ 0 w 57"/>
                <a:gd name="T5" fmla="*/ 6 h 88"/>
                <a:gd name="T6" fmla="*/ 0 w 57"/>
                <a:gd name="T7" fmla="*/ 6 h 88"/>
                <a:gd name="T8" fmla="*/ 6 w 57"/>
                <a:gd name="T9" fmla="*/ 14 h 88"/>
                <a:gd name="T10" fmla="*/ 12 w 57"/>
                <a:gd name="T11" fmla="*/ 24 h 88"/>
                <a:gd name="T12" fmla="*/ 18 w 57"/>
                <a:gd name="T13" fmla="*/ 33 h 88"/>
                <a:gd name="T14" fmla="*/ 21 w 57"/>
                <a:gd name="T15" fmla="*/ 43 h 88"/>
                <a:gd name="T16" fmla="*/ 27 w 57"/>
                <a:gd name="T17" fmla="*/ 65 h 88"/>
                <a:gd name="T18" fmla="*/ 32 w 57"/>
                <a:gd name="T19" fmla="*/ 87 h 88"/>
                <a:gd name="T20" fmla="*/ 32 w 57"/>
                <a:gd name="T21" fmla="*/ 87 h 88"/>
                <a:gd name="T22" fmla="*/ 44 w 57"/>
                <a:gd name="T23" fmla="*/ 88 h 88"/>
                <a:gd name="T24" fmla="*/ 57 w 57"/>
                <a:gd name="T25" fmla="*/ 88 h 88"/>
                <a:gd name="T26" fmla="*/ 57 w 57"/>
                <a:gd name="T27" fmla="*/ 88 h 88"/>
                <a:gd name="T28" fmla="*/ 57 w 57"/>
                <a:gd name="T29" fmla="*/ 77 h 88"/>
                <a:gd name="T30" fmla="*/ 55 w 57"/>
                <a:gd name="T31" fmla="*/ 64 h 88"/>
                <a:gd name="T32" fmla="*/ 52 w 57"/>
                <a:gd name="T33" fmla="*/ 52 h 88"/>
                <a:gd name="T34" fmla="*/ 48 w 57"/>
                <a:gd name="T35" fmla="*/ 40 h 88"/>
                <a:gd name="T36" fmla="*/ 42 w 57"/>
                <a:gd name="T37" fmla="*/ 29 h 88"/>
                <a:gd name="T38" fmla="*/ 36 w 57"/>
                <a:gd name="T39" fmla="*/ 19 h 88"/>
                <a:gd name="T40" fmla="*/ 27 w 57"/>
                <a:gd name="T41" fmla="*/ 10 h 88"/>
                <a:gd name="T42" fmla="*/ 15 w 57"/>
                <a:gd name="T43" fmla="*/ 0 h 88"/>
                <a:gd name="T44" fmla="*/ 15 w 5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8">
                  <a:moveTo>
                    <a:pt x="15" y="0"/>
                  </a:moveTo>
                  <a:lnTo>
                    <a:pt x="1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2" y="24"/>
                  </a:lnTo>
                  <a:lnTo>
                    <a:pt x="18" y="33"/>
                  </a:lnTo>
                  <a:lnTo>
                    <a:pt x="21" y="43"/>
                  </a:lnTo>
                  <a:lnTo>
                    <a:pt x="27" y="6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4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77"/>
                  </a:lnTo>
                  <a:lnTo>
                    <a:pt x="55" y="64"/>
                  </a:lnTo>
                  <a:lnTo>
                    <a:pt x="52" y="52"/>
                  </a:lnTo>
                  <a:lnTo>
                    <a:pt x="48" y="40"/>
                  </a:lnTo>
                  <a:lnTo>
                    <a:pt x="42" y="29"/>
                  </a:lnTo>
                  <a:lnTo>
                    <a:pt x="36" y="19"/>
                  </a:lnTo>
                  <a:lnTo>
                    <a:pt x="27" y="1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0"/>
            <p:cNvSpPr>
              <a:spLocks/>
            </p:cNvSpPr>
            <p:nvPr/>
          </p:nvSpPr>
          <p:spPr bwMode="auto">
            <a:xfrm flipH="1">
              <a:off x="9726064" y="1255708"/>
              <a:ext cx="137328" cy="68642"/>
            </a:xfrm>
            <a:custGeom>
              <a:avLst/>
              <a:gdLst>
                <a:gd name="T0" fmla="*/ 134 w 134"/>
                <a:gd name="T1" fmla="*/ 55 h 78"/>
                <a:gd name="T2" fmla="*/ 134 w 134"/>
                <a:gd name="T3" fmla="*/ 55 h 78"/>
                <a:gd name="T4" fmla="*/ 134 w 134"/>
                <a:gd name="T5" fmla="*/ 48 h 78"/>
                <a:gd name="T6" fmla="*/ 133 w 134"/>
                <a:gd name="T7" fmla="*/ 39 h 78"/>
                <a:gd name="T8" fmla="*/ 130 w 134"/>
                <a:gd name="T9" fmla="*/ 30 h 78"/>
                <a:gd name="T10" fmla="*/ 128 w 134"/>
                <a:gd name="T11" fmla="*/ 24 h 78"/>
                <a:gd name="T12" fmla="*/ 124 w 134"/>
                <a:gd name="T13" fmla="*/ 20 h 78"/>
                <a:gd name="T14" fmla="*/ 120 w 134"/>
                <a:gd name="T15" fmla="*/ 14 h 78"/>
                <a:gd name="T16" fmla="*/ 114 w 134"/>
                <a:gd name="T17" fmla="*/ 10 h 78"/>
                <a:gd name="T18" fmla="*/ 108 w 134"/>
                <a:gd name="T19" fmla="*/ 7 h 78"/>
                <a:gd name="T20" fmla="*/ 99 w 134"/>
                <a:gd name="T21" fmla="*/ 4 h 78"/>
                <a:gd name="T22" fmla="*/ 90 w 134"/>
                <a:gd name="T23" fmla="*/ 1 h 78"/>
                <a:gd name="T24" fmla="*/ 78 w 134"/>
                <a:gd name="T25" fmla="*/ 0 h 78"/>
                <a:gd name="T26" fmla="*/ 78 w 134"/>
                <a:gd name="T27" fmla="*/ 0 h 78"/>
                <a:gd name="T28" fmla="*/ 66 w 134"/>
                <a:gd name="T29" fmla="*/ 0 h 78"/>
                <a:gd name="T30" fmla="*/ 56 w 134"/>
                <a:gd name="T31" fmla="*/ 1 h 78"/>
                <a:gd name="T32" fmla="*/ 46 w 134"/>
                <a:gd name="T33" fmla="*/ 3 h 78"/>
                <a:gd name="T34" fmla="*/ 37 w 134"/>
                <a:gd name="T35" fmla="*/ 6 h 78"/>
                <a:gd name="T36" fmla="*/ 29 w 134"/>
                <a:gd name="T37" fmla="*/ 9 h 78"/>
                <a:gd name="T38" fmla="*/ 21 w 134"/>
                <a:gd name="T39" fmla="*/ 13 h 78"/>
                <a:gd name="T40" fmla="*/ 16 w 134"/>
                <a:gd name="T41" fmla="*/ 19 h 78"/>
                <a:gd name="T42" fmla="*/ 10 w 134"/>
                <a:gd name="T43" fmla="*/ 23 h 78"/>
                <a:gd name="T44" fmla="*/ 7 w 134"/>
                <a:gd name="T45" fmla="*/ 28 h 78"/>
                <a:gd name="T46" fmla="*/ 3 w 134"/>
                <a:gd name="T47" fmla="*/ 34 h 78"/>
                <a:gd name="T48" fmla="*/ 1 w 134"/>
                <a:gd name="T49" fmla="*/ 39 h 78"/>
                <a:gd name="T50" fmla="*/ 0 w 134"/>
                <a:gd name="T51" fmla="*/ 45 h 78"/>
                <a:gd name="T52" fmla="*/ 1 w 134"/>
                <a:gd name="T53" fmla="*/ 50 h 78"/>
                <a:gd name="T54" fmla="*/ 2 w 134"/>
                <a:gd name="T55" fmla="*/ 55 h 78"/>
                <a:gd name="T56" fmla="*/ 4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3 w 134"/>
                <a:gd name="T63" fmla="*/ 67 h 78"/>
                <a:gd name="T64" fmla="*/ 19 w 134"/>
                <a:gd name="T65" fmla="*/ 71 h 78"/>
                <a:gd name="T66" fmla="*/ 26 w 134"/>
                <a:gd name="T67" fmla="*/ 73 h 78"/>
                <a:gd name="T68" fmla="*/ 33 w 134"/>
                <a:gd name="T69" fmla="*/ 75 h 78"/>
                <a:gd name="T70" fmla="*/ 51 w 134"/>
                <a:gd name="T71" fmla="*/ 77 h 78"/>
                <a:gd name="T72" fmla="*/ 71 w 134"/>
                <a:gd name="T73" fmla="*/ 78 h 78"/>
                <a:gd name="T74" fmla="*/ 90 w 134"/>
                <a:gd name="T75" fmla="*/ 76 h 78"/>
                <a:gd name="T76" fmla="*/ 99 w 134"/>
                <a:gd name="T77" fmla="*/ 74 h 78"/>
                <a:gd name="T78" fmla="*/ 108 w 134"/>
                <a:gd name="T79" fmla="*/ 72 h 78"/>
                <a:gd name="T80" fmla="*/ 115 w 134"/>
                <a:gd name="T81" fmla="*/ 68 h 78"/>
                <a:gd name="T82" fmla="*/ 123 w 134"/>
                <a:gd name="T83" fmla="*/ 65 h 78"/>
                <a:gd name="T84" fmla="*/ 129 w 134"/>
                <a:gd name="T85" fmla="*/ 61 h 78"/>
                <a:gd name="T86" fmla="*/ 134 w 134"/>
                <a:gd name="T87" fmla="*/ 55 h 78"/>
                <a:gd name="T88" fmla="*/ 134 w 134"/>
                <a:gd name="T8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4" y="55"/>
                  </a:moveTo>
                  <a:lnTo>
                    <a:pt x="134" y="55"/>
                  </a:lnTo>
                  <a:lnTo>
                    <a:pt x="134" y="48"/>
                  </a:lnTo>
                  <a:lnTo>
                    <a:pt x="133" y="39"/>
                  </a:lnTo>
                  <a:lnTo>
                    <a:pt x="130" y="30"/>
                  </a:lnTo>
                  <a:lnTo>
                    <a:pt x="128" y="24"/>
                  </a:lnTo>
                  <a:lnTo>
                    <a:pt x="124" y="20"/>
                  </a:lnTo>
                  <a:lnTo>
                    <a:pt x="120" y="14"/>
                  </a:lnTo>
                  <a:lnTo>
                    <a:pt x="114" y="10"/>
                  </a:lnTo>
                  <a:lnTo>
                    <a:pt x="108" y="7"/>
                  </a:lnTo>
                  <a:lnTo>
                    <a:pt x="99" y="4"/>
                  </a:lnTo>
                  <a:lnTo>
                    <a:pt x="90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6" y="3"/>
                  </a:lnTo>
                  <a:lnTo>
                    <a:pt x="37" y="6"/>
                  </a:lnTo>
                  <a:lnTo>
                    <a:pt x="29" y="9"/>
                  </a:lnTo>
                  <a:lnTo>
                    <a:pt x="21" y="13"/>
                  </a:lnTo>
                  <a:lnTo>
                    <a:pt x="16" y="19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3" y="67"/>
                  </a:lnTo>
                  <a:lnTo>
                    <a:pt x="19" y="71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1" y="77"/>
                  </a:lnTo>
                  <a:lnTo>
                    <a:pt x="71" y="78"/>
                  </a:lnTo>
                  <a:lnTo>
                    <a:pt x="90" y="76"/>
                  </a:lnTo>
                  <a:lnTo>
                    <a:pt x="99" y="74"/>
                  </a:lnTo>
                  <a:lnTo>
                    <a:pt x="108" y="72"/>
                  </a:lnTo>
                  <a:lnTo>
                    <a:pt x="115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1"/>
            <p:cNvSpPr>
              <a:spLocks noEditPoints="1"/>
            </p:cNvSpPr>
            <p:nvPr/>
          </p:nvSpPr>
          <p:spPr bwMode="auto">
            <a:xfrm flipH="1">
              <a:off x="8714827" y="1212026"/>
              <a:ext cx="174782" cy="56161"/>
            </a:xfrm>
            <a:custGeom>
              <a:avLst/>
              <a:gdLst>
                <a:gd name="T0" fmla="*/ 66 w 165"/>
                <a:gd name="T1" fmla="*/ 7 h 66"/>
                <a:gd name="T2" fmla="*/ 69 w 165"/>
                <a:gd name="T3" fmla="*/ 8 h 66"/>
                <a:gd name="T4" fmla="*/ 74 w 165"/>
                <a:gd name="T5" fmla="*/ 14 h 66"/>
                <a:gd name="T6" fmla="*/ 90 w 165"/>
                <a:gd name="T7" fmla="*/ 19 h 66"/>
                <a:gd name="T8" fmla="*/ 91 w 165"/>
                <a:gd name="T9" fmla="*/ 16 h 66"/>
                <a:gd name="T10" fmla="*/ 95 w 165"/>
                <a:gd name="T11" fmla="*/ 13 h 66"/>
                <a:gd name="T12" fmla="*/ 156 w 165"/>
                <a:gd name="T13" fmla="*/ 21 h 66"/>
                <a:gd name="T14" fmla="*/ 158 w 165"/>
                <a:gd name="T15" fmla="*/ 21 h 66"/>
                <a:gd name="T16" fmla="*/ 164 w 165"/>
                <a:gd name="T17" fmla="*/ 27 h 66"/>
                <a:gd name="T18" fmla="*/ 165 w 165"/>
                <a:gd name="T19" fmla="*/ 31 h 66"/>
                <a:gd name="T20" fmla="*/ 165 w 165"/>
                <a:gd name="T21" fmla="*/ 57 h 66"/>
                <a:gd name="T22" fmla="*/ 163 w 165"/>
                <a:gd name="T23" fmla="*/ 63 h 66"/>
                <a:gd name="T24" fmla="*/ 156 w 165"/>
                <a:gd name="T25" fmla="*/ 66 h 66"/>
                <a:gd name="T26" fmla="*/ 99 w 165"/>
                <a:gd name="T27" fmla="*/ 57 h 66"/>
                <a:gd name="T28" fmla="*/ 92 w 165"/>
                <a:gd name="T29" fmla="*/ 53 h 66"/>
                <a:gd name="T30" fmla="*/ 90 w 165"/>
                <a:gd name="T31" fmla="*/ 46 h 66"/>
                <a:gd name="T32" fmla="*/ 75 w 165"/>
                <a:gd name="T33" fmla="*/ 27 h 66"/>
                <a:gd name="T34" fmla="*/ 75 w 165"/>
                <a:gd name="T35" fmla="*/ 44 h 66"/>
                <a:gd name="T36" fmla="*/ 73 w 165"/>
                <a:gd name="T37" fmla="*/ 50 h 66"/>
                <a:gd name="T38" fmla="*/ 66 w 165"/>
                <a:gd name="T39" fmla="*/ 52 h 66"/>
                <a:gd name="T40" fmla="*/ 9 w 165"/>
                <a:gd name="T41" fmla="*/ 44 h 66"/>
                <a:gd name="T42" fmla="*/ 3 w 165"/>
                <a:gd name="T43" fmla="*/ 40 h 66"/>
                <a:gd name="T44" fmla="*/ 0 w 165"/>
                <a:gd name="T45" fmla="*/ 33 h 66"/>
                <a:gd name="T46" fmla="*/ 0 w 165"/>
                <a:gd name="T47" fmla="*/ 7 h 66"/>
                <a:gd name="T48" fmla="*/ 3 w 165"/>
                <a:gd name="T49" fmla="*/ 1 h 66"/>
                <a:gd name="T50" fmla="*/ 9 w 165"/>
                <a:gd name="T51" fmla="*/ 0 h 66"/>
                <a:gd name="T52" fmla="*/ 96 w 165"/>
                <a:gd name="T53" fmla="*/ 45 h 66"/>
                <a:gd name="T54" fmla="*/ 96 w 165"/>
                <a:gd name="T55" fmla="*/ 47 h 66"/>
                <a:gd name="T56" fmla="*/ 100 w 165"/>
                <a:gd name="T57" fmla="*/ 49 h 66"/>
                <a:gd name="T58" fmla="*/ 154 w 165"/>
                <a:gd name="T59" fmla="*/ 58 h 66"/>
                <a:gd name="T60" fmla="*/ 155 w 165"/>
                <a:gd name="T61" fmla="*/ 58 h 66"/>
                <a:gd name="T62" fmla="*/ 158 w 165"/>
                <a:gd name="T63" fmla="*/ 56 h 66"/>
                <a:gd name="T64" fmla="*/ 158 w 165"/>
                <a:gd name="T65" fmla="*/ 32 h 66"/>
                <a:gd name="T66" fmla="*/ 158 w 165"/>
                <a:gd name="T67" fmla="*/ 31 h 66"/>
                <a:gd name="T68" fmla="*/ 155 w 165"/>
                <a:gd name="T69" fmla="*/ 28 h 66"/>
                <a:gd name="T70" fmla="*/ 101 w 165"/>
                <a:gd name="T71" fmla="*/ 19 h 66"/>
                <a:gd name="T72" fmla="*/ 100 w 165"/>
                <a:gd name="T73" fmla="*/ 19 h 66"/>
                <a:gd name="T74" fmla="*/ 96 w 165"/>
                <a:gd name="T75" fmla="*/ 21 h 66"/>
                <a:gd name="T76" fmla="*/ 96 w 165"/>
                <a:gd name="T77" fmla="*/ 45 h 66"/>
                <a:gd name="T78" fmla="*/ 7 w 165"/>
                <a:gd name="T79" fmla="*/ 32 h 66"/>
                <a:gd name="T80" fmla="*/ 9 w 165"/>
                <a:gd name="T81" fmla="*/ 35 h 66"/>
                <a:gd name="T82" fmla="*/ 12 w 165"/>
                <a:gd name="T83" fmla="*/ 38 h 66"/>
                <a:gd name="T84" fmla="*/ 64 w 165"/>
                <a:gd name="T85" fmla="*/ 45 h 66"/>
                <a:gd name="T86" fmla="*/ 67 w 165"/>
                <a:gd name="T87" fmla="*/ 44 h 66"/>
                <a:gd name="T88" fmla="*/ 68 w 165"/>
                <a:gd name="T89" fmla="*/ 41 h 66"/>
                <a:gd name="T90" fmla="*/ 68 w 165"/>
                <a:gd name="T91" fmla="*/ 19 h 66"/>
                <a:gd name="T92" fmla="*/ 67 w 165"/>
                <a:gd name="T93" fmla="*/ 16 h 66"/>
                <a:gd name="T94" fmla="*/ 64 w 165"/>
                <a:gd name="T95" fmla="*/ 14 h 66"/>
                <a:gd name="T96" fmla="*/ 12 w 165"/>
                <a:gd name="T97" fmla="*/ 6 h 66"/>
                <a:gd name="T98" fmla="*/ 9 w 165"/>
                <a:gd name="T99" fmla="*/ 7 h 66"/>
                <a:gd name="T100" fmla="*/ 7 w 165"/>
                <a:gd name="T10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" h="66">
                  <a:moveTo>
                    <a:pt x="9" y="0"/>
                  </a:moveTo>
                  <a:lnTo>
                    <a:pt x="66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2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1" y="16"/>
                  </a:lnTo>
                  <a:lnTo>
                    <a:pt x="93" y="14"/>
                  </a:lnTo>
                  <a:lnTo>
                    <a:pt x="95" y="13"/>
                  </a:lnTo>
                  <a:lnTo>
                    <a:pt x="99" y="1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8" y="21"/>
                  </a:lnTo>
                  <a:lnTo>
                    <a:pt x="160" y="22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65" y="31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61"/>
                  </a:lnTo>
                  <a:lnTo>
                    <a:pt x="163" y="63"/>
                  </a:lnTo>
                  <a:lnTo>
                    <a:pt x="159" y="65"/>
                  </a:lnTo>
                  <a:lnTo>
                    <a:pt x="156" y="66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5" y="56"/>
                  </a:lnTo>
                  <a:lnTo>
                    <a:pt x="92" y="53"/>
                  </a:lnTo>
                  <a:lnTo>
                    <a:pt x="91" y="49"/>
                  </a:lnTo>
                  <a:lnTo>
                    <a:pt x="90" y="46"/>
                  </a:lnTo>
                  <a:lnTo>
                    <a:pt x="90" y="29"/>
                  </a:lnTo>
                  <a:lnTo>
                    <a:pt x="75" y="2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7"/>
                  </a:lnTo>
                  <a:lnTo>
                    <a:pt x="73" y="50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6" y="45"/>
                  </a:moveTo>
                  <a:lnTo>
                    <a:pt x="96" y="45"/>
                  </a:lnTo>
                  <a:lnTo>
                    <a:pt x="96" y="47"/>
                  </a:lnTo>
                  <a:lnTo>
                    <a:pt x="97" y="48"/>
                  </a:lnTo>
                  <a:lnTo>
                    <a:pt x="100" y="49"/>
                  </a:lnTo>
                  <a:lnTo>
                    <a:pt x="101" y="50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5" y="58"/>
                  </a:lnTo>
                  <a:lnTo>
                    <a:pt x="157" y="57"/>
                  </a:lnTo>
                  <a:lnTo>
                    <a:pt x="158" y="56"/>
                  </a:lnTo>
                  <a:lnTo>
                    <a:pt x="158" y="54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31"/>
                  </a:lnTo>
                  <a:lnTo>
                    <a:pt x="157" y="29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6" y="45"/>
                  </a:lnTo>
                  <a:close/>
                  <a:moveTo>
                    <a:pt x="7" y="32"/>
                  </a:moveTo>
                  <a:lnTo>
                    <a:pt x="7" y="32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6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6" y="15"/>
                  </a:lnTo>
                  <a:lnTo>
                    <a:pt x="64" y="1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2"/>
            <p:cNvSpPr>
              <a:spLocks/>
            </p:cNvSpPr>
            <p:nvPr/>
          </p:nvSpPr>
          <p:spPr bwMode="auto">
            <a:xfrm flipH="1">
              <a:off x="8639920" y="1218267"/>
              <a:ext cx="81149" cy="24961"/>
            </a:xfrm>
            <a:custGeom>
              <a:avLst/>
              <a:gdLst>
                <a:gd name="T0" fmla="*/ 75 w 75"/>
                <a:gd name="T1" fmla="*/ 0 h 23"/>
                <a:gd name="T2" fmla="*/ 0 w 75"/>
                <a:gd name="T3" fmla="*/ 11 h 23"/>
                <a:gd name="T4" fmla="*/ 0 w 75"/>
                <a:gd name="T5" fmla="*/ 23 h 23"/>
                <a:gd name="T6" fmla="*/ 57 w 75"/>
                <a:gd name="T7" fmla="*/ 10 h 23"/>
                <a:gd name="T8" fmla="*/ 75 w 75"/>
                <a:gd name="T9" fmla="*/ 10 h 23"/>
                <a:gd name="T10" fmla="*/ 75 w 7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">
                  <a:moveTo>
                    <a:pt x="75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57" y="10"/>
                  </a:lnTo>
                  <a:lnTo>
                    <a:pt x="75" y="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" name="Picture 1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8112" y="1929645"/>
              <a:ext cx="499376" cy="2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Freeform 1104"/>
            <p:cNvSpPr>
              <a:spLocks/>
            </p:cNvSpPr>
            <p:nvPr/>
          </p:nvSpPr>
          <p:spPr bwMode="auto">
            <a:xfrm flipH="1">
              <a:off x="10181745" y="1960846"/>
              <a:ext cx="305868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2 w 293"/>
                <a:gd name="T5" fmla="*/ 59 h 174"/>
                <a:gd name="T6" fmla="*/ 8 w 293"/>
                <a:gd name="T7" fmla="*/ 55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8 h 174"/>
                <a:gd name="T14" fmla="*/ 0 w 293"/>
                <a:gd name="T15" fmla="*/ 31 h 174"/>
                <a:gd name="T16" fmla="*/ 1 w 293"/>
                <a:gd name="T17" fmla="*/ 25 h 174"/>
                <a:gd name="T18" fmla="*/ 3 w 293"/>
                <a:gd name="T19" fmla="*/ 18 h 174"/>
                <a:gd name="T20" fmla="*/ 3 w 293"/>
                <a:gd name="T21" fmla="*/ 18 h 174"/>
                <a:gd name="T22" fmla="*/ 7 w 293"/>
                <a:gd name="T23" fmla="*/ 13 h 174"/>
                <a:gd name="T24" fmla="*/ 11 w 293"/>
                <a:gd name="T25" fmla="*/ 8 h 174"/>
                <a:gd name="T26" fmla="*/ 17 w 293"/>
                <a:gd name="T27" fmla="*/ 4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49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0 w 293"/>
                <a:gd name="T43" fmla="*/ 115 h 174"/>
                <a:gd name="T44" fmla="*/ 285 w 293"/>
                <a:gd name="T45" fmla="*/ 119 h 174"/>
                <a:gd name="T46" fmla="*/ 288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2 w 293"/>
                <a:gd name="T55" fmla="*/ 149 h 174"/>
                <a:gd name="T56" fmla="*/ 289 w 293"/>
                <a:gd name="T57" fmla="*/ 156 h 174"/>
                <a:gd name="T58" fmla="*/ 289 w 293"/>
                <a:gd name="T59" fmla="*/ 156 h 174"/>
                <a:gd name="T60" fmla="*/ 286 w 293"/>
                <a:gd name="T61" fmla="*/ 161 h 174"/>
                <a:gd name="T62" fmla="*/ 282 w 293"/>
                <a:gd name="T63" fmla="*/ 166 h 174"/>
                <a:gd name="T64" fmla="*/ 276 w 293"/>
                <a:gd name="T65" fmla="*/ 170 h 174"/>
                <a:gd name="T66" fmla="*/ 269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3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0" y="115"/>
                  </a:lnTo>
                  <a:lnTo>
                    <a:pt x="285" y="119"/>
                  </a:lnTo>
                  <a:lnTo>
                    <a:pt x="288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2" y="149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6" y="161"/>
                  </a:lnTo>
                  <a:lnTo>
                    <a:pt x="282" y="166"/>
                  </a:lnTo>
                  <a:lnTo>
                    <a:pt x="276" y="170"/>
                  </a:lnTo>
                  <a:lnTo>
                    <a:pt x="269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3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5"/>
            <p:cNvSpPr>
              <a:spLocks/>
            </p:cNvSpPr>
            <p:nvPr/>
          </p:nvSpPr>
          <p:spPr bwMode="auto">
            <a:xfrm flipH="1">
              <a:off x="10187987" y="1960846"/>
              <a:ext cx="299626" cy="156004"/>
            </a:xfrm>
            <a:custGeom>
              <a:avLst/>
              <a:gdLst>
                <a:gd name="T0" fmla="*/ 241 w 290"/>
                <a:gd name="T1" fmla="*/ 3 h 178"/>
                <a:gd name="T2" fmla="*/ 241 w 290"/>
                <a:gd name="T3" fmla="*/ 3 h 178"/>
                <a:gd name="T4" fmla="*/ 246 w 290"/>
                <a:gd name="T5" fmla="*/ 1 h 178"/>
                <a:gd name="T6" fmla="*/ 253 w 290"/>
                <a:gd name="T7" fmla="*/ 0 h 178"/>
                <a:gd name="T8" fmla="*/ 260 w 290"/>
                <a:gd name="T9" fmla="*/ 0 h 178"/>
                <a:gd name="T10" fmla="*/ 267 w 290"/>
                <a:gd name="T11" fmla="*/ 1 h 178"/>
                <a:gd name="T12" fmla="*/ 272 w 290"/>
                <a:gd name="T13" fmla="*/ 4 h 178"/>
                <a:gd name="T14" fmla="*/ 278 w 290"/>
                <a:gd name="T15" fmla="*/ 8 h 178"/>
                <a:gd name="T16" fmla="*/ 283 w 290"/>
                <a:gd name="T17" fmla="*/ 12 h 178"/>
                <a:gd name="T18" fmla="*/ 287 w 290"/>
                <a:gd name="T19" fmla="*/ 17 h 178"/>
                <a:gd name="T20" fmla="*/ 287 w 290"/>
                <a:gd name="T21" fmla="*/ 17 h 178"/>
                <a:gd name="T22" fmla="*/ 289 w 290"/>
                <a:gd name="T23" fmla="*/ 24 h 178"/>
                <a:gd name="T24" fmla="*/ 290 w 290"/>
                <a:gd name="T25" fmla="*/ 30 h 178"/>
                <a:gd name="T26" fmla="*/ 290 w 290"/>
                <a:gd name="T27" fmla="*/ 37 h 178"/>
                <a:gd name="T28" fmla="*/ 289 w 290"/>
                <a:gd name="T29" fmla="*/ 43 h 178"/>
                <a:gd name="T30" fmla="*/ 287 w 290"/>
                <a:gd name="T31" fmla="*/ 49 h 178"/>
                <a:gd name="T32" fmla="*/ 282 w 290"/>
                <a:gd name="T33" fmla="*/ 54 h 178"/>
                <a:gd name="T34" fmla="*/ 278 w 290"/>
                <a:gd name="T35" fmla="*/ 58 h 178"/>
                <a:gd name="T36" fmla="*/ 272 w 290"/>
                <a:gd name="T37" fmla="*/ 63 h 178"/>
                <a:gd name="T38" fmla="*/ 50 w 290"/>
                <a:gd name="T39" fmla="*/ 174 h 178"/>
                <a:gd name="T40" fmla="*/ 50 w 290"/>
                <a:gd name="T41" fmla="*/ 174 h 178"/>
                <a:gd name="T42" fmla="*/ 43 w 290"/>
                <a:gd name="T43" fmla="*/ 177 h 178"/>
                <a:gd name="T44" fmla="*/ 37 w 290"/>
                <a:gd name="T45" fmla="*/ 178 h 178"/>
                <a:gd name="T46" fmla="*/ 30 w 290"/>
                <a:gd name="T47" fmla="*/ 178 h 178"/>
                <a:gd name="T48" fmla="*/ 23 w 290"/>
                <a:gd name="T49" fmla="*/ 177 h 178"/>
                <a:gd name="T50" fmla="*/ 18 w 290"/>
                <a:gd name="T51" fmla="*/ 174 h 178"/>
                <a:gd name="T52" fmla="*/ 12 w 290"/>
                <a:gd name="T53" fmla="*/ 171 h 178"/>
                <a:gd name="T54" fmla="*/ 8 w 290"/>
                <a:gd name="T55" fmla="*/ 166 h 178"/>
                <a:gd name="T56" fmla="*/ 3 w 290"/>
                <a:gd name="T57" fmla="*/ 160 h 178"/>
                <a:gd name="T58" fmla="*/ 3 w 290"/>
                <a:gd name="T59" fmla="*/ 160 h 178"/>
                <a:gd name="T60" fmla="*/ 1 w 290"/>
                <a:gd name="T61" fmla="*/ 154 h 178"/>
                <a:gd name="T62" fmla="*/ 0 w 290"/>
                <a:gd name="T63" fmla="*/ 148 h 178"/>
                <a:gd name="T64" fmla="*/ 0 w 290"/>
                <a:gd name="T65" fmla="*/ 141 h 178"/>
                <a:gd name="T66" fmla="*/ 1 w 290"/>
                <a:gd name="T67" fmla="*/ 135 h 178"/>
                <a:gd name="T68" fmla="*/ 3 w 290"/>
                <a:gd name="T69" fmla="*/ 128 h 178"/>
                <a:gd name="T70" fmla="*/ 8 w 290"/>
                <a:gd name="T71" fmla="*/ 124 h 178"/>
                <a:gd name="T72" fmla="*/ 12 w 290"/>
                <a:gd name="T73" fmla="*/ 119 h 178"/>
                <a:gd name="T74" fmla="*/ 18 w 290"/>
                <a:gd name="T75" fmla="*/ 115 h 178"/>
                <a:gd name="T76" fmla="*/ 241 w 290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0" h="178">
                  <a:moveTo>
                    <a:pt x="241" y="3"/>
                  </a:moveTo>
                  <a:lnTo>
                    <a:pt x="241" y="3"/>
                  </a:lnTo>
                  <a:lnTo>
                    <a:pt x="246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2" y="4"/>
                  </a:lnTo>
                  <a:lnTo>
                    <a:pt x="278" y="8"/>
                  </a:lnTo>
                  <a:lnTo>
                    <a:pt x="283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0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2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3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7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8" y="124"/>
                  </a:lnTo>
                  <a:lnTo>
                    <a:pt x="12" y="119"/>
                  </a:lnTo>
                  <a:lnTo>
                    <a:pt x="18" y="1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6"/>
            <p:cNvSpPr>
              <a:spLocks/>
            </p:cNvSpPr>
            <p:nvPr/>
          </p:nvSpPr>
          <p:spPr bwMode="auto">
            <a:xfrm flipH="1">
              <a:off x="10300347" y="1786121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59 w 70"/>
                <a:gd name="T11" fmla="*/ 298 h 308"/>
                <a:gd name="T12" fmla="*/ 55 w 70"/>
                <a:gd name="T13" fmla="*/ 303 h 308"/>
                <a:gd name="T14" fmla="*/ 49 w 70"/>
                <a:gd name="T15" fmla="*/ 306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8 w 70"/>
                <a:gd name="T23" fmla="*/ 307 h 308"/>
                <a:gd name="T24" fmla="*/ 22 w 70"/>
                <a:gd name="T25" fmla="*/ 306 h 308"/>
                <a:gd name="T26" fmla="*/ 16 w 70"/>
                <a:gd name="T27" fmla="*/ 303 h 308"/>
                <a:gd name="T28" fmla="*/ 11 w 70"/>
                <a:gd name="T29" fmla="*/ 298 h 308"/>
                <a:gd name="T30" fmla="*/ 7 w 70"/>
                <a:gd name="T31" fmla="*/ 294 h 308"/>
                <a:gd name="T32" fmla="*/ 3 w 70"/>
                <a:gd name="T33" fmla="*/ 288 h 308"/>
                <a:gd name="T34" fmla="*/ 1 w 70"/>
                <a:gd name="T35" fmla="*/ 282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0 w 70"/>
                <a:gd name="T53" fmla="*/ 2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1 w 70"/>
                <a:gd name="T61" fmla="*/ 0 h 308"/>
                <a:gd name="T62" fmla="*/ 47 w 70"/>
                <a:gd name="T63" fmla="*/ 2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8 w 70"/>
                <a:gd name="T73" fmla="*/ 26 h 308"/>
                <a:gd name="T74" fmla="*/ 68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59" y="298"/>
                  </a:lnTo>
                  <a:lnTo>
                    <a:pt x="55" y="303"/>
                  </a:lnTo>
                  <a:lnTo>
                    <a:pt x="49" y="306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8" y="307"/>
                  </a:lnTo>
                  <a:lnTo>
                    <a:pt x="22" y="306"/>
                  </a:lnTo>
                  <a:lnTo>
                    <a:pt x="16" y="303"/>
                  </a:lnTo>
                  <a:lnTo>
                    <a:pt x="11" y="298"/>
                  </a:lnTo>
                  <a:lnTo>
                    <a:pt x="7" y="294"/>
                  </a:lnTo>
                  <a:lnTo>
                    <a:pt x="3" y="288"/>
                  </a:lnTo>
                  <a:lnTo>
                    <a:pt x="1" y="282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8" y="26"/>
                  </a:lnTo>
                  <a:lnTo>
                    <a:pt x="68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7"/>
            <p:cNvSpPr>
              <a:spLocks/>
            </p:cNvSpPr>
            <p:nvPr/>
          </p:nvSpPr>
          <p:spPr bwMode="auto">
            <a:xfrm flipH="1">
              <a:off x="10138049" y="1636357"/>
              <a:ext cx="149813" cy="268327"/>
            </a:xfrm>
            <a:custGeom>
              <a:avLst/>
              <a:gdLst>
                <a:gd name="T0" fmla="*/ 121 w 143"/>
                <a:gd name="T1" fmla="*/ 276 h 299"/>
                <a:gd name="T2" fmla="*/ 121 w 143"/>
                <a:gd name="T3" fmla="*/ 276 h 299"/>
                <a:gd name="T4" fmla="*/ 119 w 143"/>
                <a:gd name="T5" fmla="*/ 276 h 299"/>
                <a:gd name="T6" fmla="*/ 119 w 143"/>
                <a:gd name="T7" fmla="*/ 276 h 299"/>
                <a:gd name="T8" fmla="*/ 129 w 143"/>
                <a:gd name="T9" fmla="*/ 245 h 299"/>
                <a:gd name="T10" fmla="*/ 135 w 143"/>
                <a:gd name="T11" fmla="*/ 216 h 299"/>
                <a:gd name="T12" fmla="*/ 141 w 143"/>
                <a:gd name="T13" fmla="*/ 189 h 299"/>
                <a:gd name="T14" fmla="*/ 143 w 143"/>
                <a:gd name="T15" fmla="*/ 163 h 299"/>
                <a:gd name="T16" fmla="*/ 143 w 143"/>
                <a:gd name="T17" fmla="*/ 138 h 299"/>
                <a:gd name="T18" fmla="*/ 142 w 143"/>
                <a:gd name="T19" fmla="*/ 117 h 299"/>
                <a:gd name="T20" fmla="*/ 140 w 143"/>
                <a:gd name="T21" fmla="*/ 96 h 299"/>
                <a:gd name="T22" fmla="*/ 136 w 143"/>
                <a:gd name="T23" fmla="*/ 78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2 w 143"/>
                <a:gd name="T33" fmla="*/ 10 h 299"/>
                <a:gd name="T34" fmla="*/ 108 w 143"/>
                <a:gd name="T35" fmla="*/ 5 h 299"/>
                <a:gd name="T36" fmla="*/ 108 w 143"/>
                <a:gd name="T37" fmla="*/ 5 h 299"/>
                <a:gd name="T38" fmla="*/ 99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2 h 299"/>
                <a:gd name="T46" fmla="*/ 69 w 143"/>
                <a:gd name="T47" fmla="*/ 4 h 299"/>
                <a:gd name="T48" fmla="*/ 62 w 143"/>
                <a:gd name="T49" fmla="*/ 8 h 299"/>
                <a:gd name="T50" fmla="*/ 56 w 143"/>
                <a:gd name="T51" fmla="*/ 13 h 299"/>
                <a:gd name="T52" fmla="*/ 49 w 143"/>
                <a:gd name="T53" fmla="*/ 19 h 299"/>
                <a:gd name="T54" fmla="*/ 43 w 143"/>
                <a:gd name="T55" fmla="*/ 26 h 299"/>
                <a:gd name="T56" fmla="*/ 38 w 143"/>
                <a:gd name="T57" fmla="*/ 34 h 299"/>
                <a:gd name="T58" fmla="*/ 32 w 143"/>
                <a:gd name="T59" fmla="*/ 43 h 299"/>
                <a:gd name="T60" fmla="*/ 28 w 143"/>
                <a:gd name="T61" fmla="*/ 53 h 299"/>
                <a:gd name="T62" fmla="*/ 19 w 143"/>
                <a:gd name="T63" fmla="*/ 73 h 299"/>
                <a:gd name="T64" fmla="*/ 12 w 143"/>
                <a:gd name="T65" fmla="*/ 97 h 299"/>
                <a:gd name="T66" fmla="*/ 6 w 143"/>
                <a:gd name="T67" fmla="*/ 123 h 299"/>
                <a:gd name="T68" fmla="*/ 3 w 143"/>
                <a:gd name="T69" fmla="*/ 149 h 299"/>
                <a:gd name="T70" fmla="*/ 1 w 143"/>
                <a:gd name="T71" fmla="*/ 176 h 299"/>
                <a:gd name="T72" fmla="*/ 0 w 143"/>
                <a:gd name="T73" fmla="*/ 203 h 299"/>
                <a:gd name="T74" fmla="*/ 2 w 143"/>
                <a:gd name="T75" fmla="*/ 229 h 299"/>
                <a:gd name="T76" fmla="*/ 5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8 w 143"/>
                <a:gd name="T83" fmla="*/ 297 h 299"/>
                <a:gd name="T84" fmla="*/ 18 w 143"/>
                <a:gd name="T85" fmla="*/ 297 h 299"/>
                <a:gd name="T86" fmla="*/ 30 w 143"/>
                <a:gd name="T87" fmla="*/ 299 h 299"/>
                <a:gd name="T88" fmla="*/ 43 w 143"/>
                <a:gd name="T89" fmla="*/ 299 h 299"/>
                <a:gd name="T90" fmla="*/ 57 w 143"/>
                <a:gd name="T91" fmla="*/ 299 h 299"/>
                <a:gd name="T92" fmla="*/ 70 w 143"/>
                <a:gd name="T93" fmla="*/ 297 h 299"/>
                <a:gd name="T94" fmla="*/ 83 w 143"/>
                <a:gd name="T95" fmla="*/ 294 h 299"/>
                <a:gd name="T96" fmla="*/ 96 w 143"/>
                <a:gd name="T97" fmla="*/ 289 h 299"/>
                <a:gd name="T98" fmla="*/ 108 w 143"/>
                <a:gd name="T99" fmla="*/ 284 h 299"/>
                <a:gd name="T100" fmla="*/ 121 w 143"/>
                <a:gd name="T101" fmla="*/ 276 h 299"/>
                <a:gd name="T102" fmla="*/ 121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1" y="276"/>
                  </a:moveTo>
                  <a:lnTo>
                    <a:pt x="121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3" y="138"/>
                  </a:lnTo>
                  <a:lnTo>
                    <a:pt x="142" y="117"/>
                  </a:lnTo>
                  <a:lnTo>
                    <a:pt x="140" y="96"/>
                  </a:lnTo>
                  <a:lnTo>
                    <a:pt x="136" y="78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99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6" y="13"/>
                  </a:lnTo>
                  <a:lnTo>
                    <a:pt x="49" y="19"/>
                  </a:lnTo>
                  <a:lnTo>
                    <a:pt x="43" y="26"/>
                  </a:lnTo>
                  <a:lnTo>
                    <a:pt x="38" y="34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3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0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4"/>
                  </a:lnTo>
                  <a:lnTo>
                    <a:pt x="121" y="276"/>
                  </a:lnTo>
                  <a:lnTo>
                    <a:pt x="121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8"/>
            <p:cNvSpPr>
              <a:spLocks/>
            </p:cNvSpPr>
            <p:nvPr/>
          </p:nvSpPr>
          <p:spPr bwMode="auto">
            <a:xfrm flipH="1">
              <a:off x="10106838" y="1879724"/>
              <a:ext cx="162297" cy="62402"/>
            </a:xfrm>
            <a:custGeom>
              <a:avLst/>
              <a:gdLst>
                <a:gd name="T0" fmla="*/ 103 w 155"/>
                <a:gd name="T1" fmla="*/ 0 h 67"/>
                <a:gd name="T2" fmla="*/ 103 w 155"/>
                <a:gd name="T3" fmla="*/ 0 h 67"/>
                <a:gd name="T4" fmla="*/ 90 w 155"/>
                <a:gd name="T5" fmla="*/ 8 h 67"/>
                <a:gd name="T6" fmla="*/ 78 w 155"/>
                <a:gd name="T7" fmla="*/ 13 h 67"/>
                <a:gd name="T8" fmla="*/ 65 w 155"/>
                <a:gd name="T9" fmla="*/ 18 h 67"/>
                <a:gd name="T10" fmla="*/ 52 w 155"/>
                <a:gd name="T11" fmla="*/ 21 h 67"/>
                <a:gd name="T12" fmla="*/ 39 w 155"/>
                <a:gd name="T13" fmla="*/ 23 h 67"/>
                <a:gd name="T14" fmla="*/ 25 w 155"/>
                <a:gd name="T15" fmla="*/ 23 h 67"/>
                <a:gd name="T16" fmla="*/ 12 w 155"/>
                <a:gd name="T17" fmla="*/ 23 h 67"/>
                <a:gd name="T18" fmla="*/ 0 w 155"/>
                <a:gd name="T19" fmla="*/ 21 h 67"/>
                <a:gd name="T20" fmla="*/ 0 w 155"/>
                <a:gd name="T21" fmla="*/ 21 h 67"/>
                <a:gd name="T22" fmla="*/ 4 w 155"/>
                <a:gd name="T23" fmla="*/ 31 h 67"/>
                <a:gd name="T24" fmla="*/ 9 w 155"/>
                <a:gd name="T25" fmla="*/ 38 h 67"/>
                <a:gd name="T26" fmla="*/ 14 w 155"/>
                <a:gd name="T27" fmla="*/ 46 h 67"/>
                <a:gd name="T28" fmla="*/ 20 w 155"/>
                <a:gd name="T29" fmla="*/ 52 h 67"/>
                <a:gd name="T30" fmla="*/ 20 w 155"/>
                <a:gd name="T31" fmla="*/ 52 h 67"/>
                <a:gd name="T32" fmla="*/ 25 w 155"/>
                <a:gd name="T33" fmla="*/ 58 h 67"/>
                <a:gd name="T34" fmla="*/ 33 w 155"/>
                <a:gd name="T35" fmla="*/ 61 h 67"/>
                <a:gd name="T36" fmla="*/ 41 w 155"/>
                <a:gd name="T37" fmla="*/ 64 h 67"/>
                <a:gd name="T38" fmla="*/ 51 w 155"/>
                <a:gd name="T39" fmla="*/ 66 h 67"/>
                <a:gd name="T40" fmla="*/ 60 w 155"/>
                <a:gd name="T41" fmla="*/ 67 h 67"/>
                <a:gd name="T42" fmla="*/ 71 w 155"/>
                <a:gd name="T43" fmla="*/ 67 h 67"/>
                <a:gd name="T44" fmla="*/ 81 w 155"/>
                <a:gd name="T45" fmla="*/ 66 h 67"/>
                <a:gd name="T46" fmla="*/ 93 w 155"/>
                <a:gd name="T47" fmla="*/ 65 h 67"/>
                <a:gd name="T48" fmla="*/ 103 w 155"/>
                <a:gd name="T49" fmla="*/ 63 h 67"/>
                <a:gd name="T50" fmla="*/ 113 w 155"/>
                <a:gd name="T51" fmla="*/ 60 h 67"/>
                <a:gd name="T52" fmla="*/ 123 w 155"/>
                <a:gd name="T53" fmla="*/ 55 h 67"/>
                <a:gd name="T54" fmla="*/ 132 w 155"/>
                <a:gd name="T55" fmla="*/ 51 h 67"/>
                <a:gd name="T56" fmla="*/ 140 w 155"/>
                <a:gd name="T57" fmla="*/ 46 h 67"/>
                <a:gd name="T58" fmla="*/ 147 w 155"/>
                <a:gd name="T59" fmla="*/ 40 h 67"/>
                <a:gd name="T60" fmla="*/ 151 w 155"/>
                <a:gd name="T61" fmla="*/ 34 h 67"/>
                <a:gd name="T62" fmla="*/ 155 w 155"/>
                <a:gd name="T63" fmla="*/ 26 h 67"/>
                <a:gd name="T64" fmla="*/ 155 w 155"/>
                <a:gd name="T65" fmla="*/ 26 h 67"/>
                <a:gd name="T66" fmla="*/ 155 w 155"/>
                <a:gd name="T67" fmla="*/ 24 h 67"/>
                <a:gd name="T68" fmla="*/ 154 w 155"/>
                <a:gd name="T69" fmla="*/ 22 h 67"/>
                <a:gd name="T70" fmla="*/ 153 w 155"/>
                <a:gd name="T71" fmla="*/ 20 h 67"/>
                <a:gd name="T72" fmla="*/ 151 w 155"/>
                <a:gd name="T73" fmla="*/ 18 h 67"/>
                <a:gd name="T74" fmla="*/ 143 w 155"/>
                <a:gd name="T75" fmla="*/ 13 h 67"/>
                <a:gd name="T76" fmla="*/ 134 w 155"/>
                <a:gd name="T77" fmla="*/ 10 h 67"/>
                <a:gd name="T78" fmla="*/ 116 w 155"/>
                <a:gd name="T79" fmla="*/ 4 h 67"/>
                <a:gd name="T80" fmla="*/ 103 w 155"/>
                <a:gd name="T81" fmla="*/ 0 h 67"/>
                <a:gd name="T82" fmla="*/ 103 w 155"/>
                <a:gd name="T8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67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5" y="18"/>
                  </a:lnTo>
                  <a:lnTo>
                    <a:pt x="52" y="21"/>
                  </a:lnTo>
                  <a:lnTo>
                    <a:pt x="39" y="23"/>
                  </a:lnTo>
                  <a:lnTo>
                    <a:pt x="25" y="23"/>
                  </a:lnTo>
                  <a:lnTo>
                    <a:pt x="1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" y="58"/>
                  </a:lnTo>
                  <a:lnTo>
                    <a:pt x="33" y="61"/>
                  </a:lnTo>
                  <a:lnTo>
                    <a:pt x="41" y="64"/>
                  </a:lnTo>
                  <a:lnTo>
                    <a:pt x="51" y="66"/>
                  </a:lnTo>
                  <a:lnTo>
                    <a:pt x="60" y="67"/>
                  </a:lnTo>
                  <a:lnTo>
                    <a:pt x="71" y="67"/>
                  </a:lnTo>
                  <a:lnTo>
                    <a:pt x="81" y="66"/>
                  </a:lnTo>
                  <a:lnTo>
                    <a:pt x="93" y="65"/>
                  </a:lnTo>
                  <a:lnTo>
                    <a:pt x="103" y="63"/>
                  </a:lnTo>
                  <a:lnTo>
                    <a:pt x="113" y="60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1" y="34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5" y="24"/>
                  </a:lnTo>
                  <a:lnTo>
                    <a:pt x="154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3" y="13"/>
                  </a:lnTo>
                  <a:lnTo>
                    <a:pt x="134" y="10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09"/>
            <p:cNvSpPr>
              <a:spLocks/>
            </p:cNvSpPr>
            <p:nvPr/>
          </p:nvSpPr>
          <p:spPr bwMode="auto">
            <a:xfrm flipH="1">
              <a:off x="10000721" y="1686279"/>
              <a:ext cx="149813" cy="26832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5 h 299"/>
                <a:gd name="T6" fmla="*/ 119 w 144"/>
                <a:gd name="T7" fmla="*/ 275 h 299"/>
                <a:gd name="T8" fmla="*/ 129 w 144"/>
                <a:gd name="T9" fmla="*/ 245 h 299"/>
                <a:gd name="T10" fmla="*/ 136 w 144"/>
                <a:gd name="T11" fmla="*/ 216 h 299"/>
                <a:gd name="T12" fmla="*/ 142 w 144"/>
                <a:gd name="T13" fmla="*/ 188 h 299"/>
                <a:gd name="T14" fmla="*/ 144 w 144"/>
                <a:gd name="T15" fmla="*/ 162 h 299"/>
                <a:gd name="T16" fmla="*/ 144 w 144"/>
                <a:gd name="T17" fmla="*/ 138 h 299"/>
                <a:gd name="T18" fmla="*/ 144 w 144"/>
                <a:gd name="T19" fmla="*/ 116 h 299"/>
                <a:gd name="T20" fmla="*/ 140 w 144"/>
                <a:gd name="T21" fmla="*/ 95 h 299"/>
                <a:gd name="T22" fmla="*/ 137 w 144"/>
                <a:gd name="T23" fmla="*/ 77 h 299"/>
                <a:gd name="T24" fmla="*/ 134 w 144"/>
                <a:gd name="T25" fmla="*/ 61 h 299"/>
                <a:gd name="T26" fmla="*/ 128 w 144"/>
                <a:gd name="T27" fmla="*/ 45 h 299"/>
                <a:gd name="T28" fmla="*/ 124 w 144"/>
                <a:gd name="T29" fmla="*/ 34 h 299"/>
                <a:gd name="T30" fmla="*/ 119 w 144"/>
                <a:gd name="T31" fmla="*/ 23 h 299"/>
                <a:gd name="T32" fmla="*/ 112 w 144"/>
                <a:gd name="T33" fmla="*/ 9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4 w 144"/>
                <a:gd name="T43" fmla="*/ 0 h 299"/>
                <a:gd name="T44" fmla="*/ 77 w 144"/>
                <a:gd name="T45" fmla="*/ 1 h 299"/>
                <a:gd name="T46" fmla="*/ 70 w 144"/>
                <a:gd name="T47" fmla="*/ 3 h 299"/>
                <a:gd name="T48" fmla="*/ 63 w 144"/>
                <a:gd name="T49" fmla="*/ 8 h 299"/>
                <a:gd name="T50" fmla="*/ 56 w 144"/>
                <a:gd name="T51" fmla="*/ 12 h 299"/>
                <a:gd name="T52" fmla="*/ 50 w 144"/>
                <a:gd name="T53" fmla="*/ 18 h 299"/>
                <a:gd name="T54" fmla="*/ 44 w 144"/>
                <a:gd name="T55" fmla="*/ 26 h 299"/>
                <a:gd name="T56" fmla="*/ 38 w 144"/>
                <a:gd name="T57" fmla="*/ 34 h 299"/>
                <a:gd name="T58" fmla="*/ 33 w 144"/>
                <a:gd name="T59" fmla="*/ 42 h 299"/>
                <a:gd name="T60" fmla="*/ 28 w 144"/>
                <a:gd name="T61" fmla="*/ 52 h 299"/>
                <a:gd name="T62" fmla="*/ 19 w 144"/>
                <a:gd name="T63" fmla="*/ 74 h 299"/>
                <a:gd name="T64" fmla="*/ 13 w 144"/>
                <a:gd name="T65" fmla="*/ 97 h 299"/>
                <a:gd name="T66" fmla="*/ 7 w 144"/>
                <a:gd name="T67" fmla="*/ 122 h 299"/>
                <a:gd name="T68" fmla="*/ 4 w 144"/>
                <a:gd name="T69" fmla="*/ 148 h 299"/>
                <a:gd name="T70" fmla="*/ 1 w 144"/>
                <a:gd name="T71" fmla="*/ 175 h 299"/>
                <a:gd name="T72" fmla="*/ 0 w 144"/>
                <a:gd name="T73" fmla="*/ 202 h 299"/>
                <a:gd name="T74" fmla="*/ 2 w 144"/>
                <a:gd name="T75" fmla="*/ 228 h 299"/>
                <a:gd name="T76" fmla="*/ 6 w 144"/>
                <a:gd name="T77" fmla="*/ 253 h 299"/>
                <a:gd name="T78" fmla="*/ 10 w 144"/>
                <a:gd name="T79" fmla="*/ 275 h 299"/>
                <a:gd name="T80" fmla="*/ 14 w 144"/>
                <a:gd name="T81" fmla="*/ 286 h 299"/>
                <a:gd name="T82" fmla="*/ 18 w 144"/>
                <a:gd name="T83" fmla="*/ 296 h 299"/>
                <a:gd name="T84" fmla="*/ 18 w 144"/>
                <a:gd name="T85" fmla="*/ 296 h 299"/>
                <a:gd name="T86" fmla="*/ 31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1 w 144"/>
                <a:gd name="T93" fmla="*/ 296 h 299"/>
                <a:gd name="T94" fmla="*/ 84 w 144"/>
                <a:gd name="T95" fmla="*/ 293 h 299"/>
                <a:gd name="T96" fmla="*/ 97 w 144"/>
                <a:gd name="T97" fmla="*/ 288 h 299"/>
                <a:gd name="T98" fmla="*/ 109 w 144"/>
                <a:gd name="T99" fmla="*/ 283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5"/>
                  </a:lnTo>
                  <a:lnTo>
                    <a:pt x="119" y="275"/>
                  </a:lnTo>
                  <a:lnTo>
                    <a:pt x="129" y="245"/>
                  </a:lnTo>
                  <a:lnTo>
                    <a:pt x="136" y="216"/>
                  </a:lnTo>
                  <a:lnTo>
                    <a:pt x="142" y="188"/>
                  </a:lnTo>
                  <a:lnTo>
                    <a:pt x="144" y="162"/>
                  </a:lnTo>
                  <a:lnTo>
                    <a:pt x="144" y="138"/>
                  </a:lnTo>
                  <a:lnTo>
                    <a:pt x="144" y="116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4" y="61"/>
                  </a:lnTo>
                  <a:lnTo>
                    <a:pt x="128" y="45"/>
                  </a:lnTo>
                  <a:lnTo>
                    <a:pt x="124" y="34"/>
                  </a:lnTo>
                  <a:lnTo>
                    <a:pt x="119" y="23"/>
                  </a:lnTo>
                  <a:lnTo>
                    <a:pt x="112" y="9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0" y="3"/>
                  </a:lnTo>
                  <a:lnTo>
                    <a:pt x="63" y="8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4" y="26"/>
                  </a:lnTo>
                  <a:lnTo>
                    <a:pt x="38" y="34"/>
                  </a:lnTo>
                  <a:lnTo>
                    <a:pt x="33" y="4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13" y="97"/>
                  </a:lnTo>
                  <a:lnTo>
                    <a:pt x="7" y="122"/>
                  </a:lnTo>
                  <a:lnTo>
                    <a:pt x="4" y="148"/>
                  </a:lnTo>
                  <a:lnTo>
                    <a:pt x="1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6" y="253"/>
                  </a:lnTo>
                  <a:lnTo>
                    <a:pt x="10" y="275"/>
                  </a:lnTo>
                  <a:lnTo>
                    <a:pt x="14" y="286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31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1" y="296"/>
                  </a:lnTo>
                  <a:lnTo>
                    <a:pt x="84" y="293"/>
                  </a:lnTo>
                  <a:lnTo>
                    <a:pt x="97" y="288"/>
                  </a:lnTo>
                  <a:lnTo>
                    <a:pt x="109" y="283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0"/>
            <p:cNvSpPr>
              <a:spLocks/>
            </p:cNvSpPr>
            <p:nvPr/>
          </p:nvSpPr>
          <p:spPr bwMode="auto">
            <a:xfrm flipH="1">
              <a:off x="9969510" y="1929645"/>
              <a:ext cx="162297" cy="62402"/>
            </a:xfrm>
            <a:custGeom>
              <a:avLst/>
              <a:gdLst>
                <a:gd name="T0" fmla="*/ 103 w 156"/>
                <a:gd name="T1" fmla="*/ 0 h 65"/>
                <a:gd name="T2" fmla="*/ 103 w 156"/>
                <a:gd name="T3" fmla="*/ 0 h 65"/>
                <a:gd name="T4" fmla="*/ 91 w 156"/>
                <a:gd name="T5" fmla="*/ 6 h 65"/>
                <a:gd name="T6" fmla="*/ 79 w 156"/>
                <a:gd name="T7" fmla="*/ 11 h 65"/>
                <a:gd name="T8" fmla="*/ 66 w 156"/>
                <a:gd name="T9" fmla="*/ 16 h 65"/>
                <a:gd name="T10" fmla="*/ 53 w 156"/>
                <a:gd name="T11" fmla="*/ 19 h 65"/>
                <a:gd name="T12" fmla="*/ 39 w 156"/>
                <a:gd name="T13" fmla="*/ 21 h 65"/>
                <a:gd name="T14" fmla="*/ 26 w 156"/>
                <a:gd name="T15" fmla="*/ 22 h 65"/>
                <a:gd name="T16" fmla="*/ 13 w 156"/>
                <a:gd name="T17" fmla="*/ 21 h 65"/>
                <a:gd name="T18" fmla="*/ 0 w 156"/>
                <a:gd name="T19" fmla="*/ 19 h 65"/>
                <a:gd name="T20" fmla="*/ 0 w 156"/>
                <a:gd name="T21" fmla="*/ 19 h 65"/>
                <a:gd name="T22" fmla="*/ 5 w 156"/>
                <a:gd name="T23" fmla="*/ 29 h 65"/>
                <a:gd name="T24" fmla="*/ 9 w 156"/>
                <a:gd name="T25" fmla="*/ 37 h 65"/>
                <a:gd name="T26" fmla="*/ 15 w 156"/>
                <a:gd name="T27" fmla="*/ 45 h 65"/>
                <a:gd name="T28" fmla="*/ 20 w 156"/>
                <a:gd name="T29" fmla="*/ 51 h 65"/>
                <a:gd name="T30" fmla="*/ 20 w 156"/>
                <a:gd name="T31" fmla="*/ 51 h 65"/>
                <a:gd name="T32" fmla="*/ 26 w 156"/>
                <a:gd name="T33" fmla="*/ 56 h 65"/>
                <a:gd name="T34" fmla="*/ 34 w 156"/>
                <a:gd name="T35" fmla="*/ 60 h 65"/>
                <a:gd name="T36" fmla="*/ 42 w 156"/>
                <a:gd name="T37" fmla="*/ 62 h 65"/>
                <a:gd name="T38" fmla="*/ 52 w 156"/>
                <a:gd name="T39" fmla="*/ 64 h 65"/>
                <a:gd name="T40" fmla="*/ 61 w 156"/>
                <a:gd name="T41" fmla="*/ 65 h 65"/>
                <a:gd name="T42" fmla="*/ 72 w 156"/>
                <a:gd name="T43" fmla="*/ 65 h 65"/>
                <a:gd name="T44" fmla="*/ 82 w 156"/>
                <a:gd name="T45" fmla="*/ 64 h 65"/>
                <a:gd name="T46" fmla="*/ 93 w 156"/>
                <a:gd name="T47" fmla="*/ 63 h 65"/>
                <a:gd name="T48" fmla="*/ 103 w 156"/>
                <a:gd name="T49" fmla="*/ 61 h 65"/>
                <a:gd name="T50" fmla="*/ 113 w 156"/>
                <a:gd name="T51" fmla="*/ 58 h 65"/>
                <a:gd name="T52" fmla="*/ 124 w 156"/>
                <a:gd name="T53" fmla="*/ 54 h 65"/>
                <a:gd name="T54" fmla="*/ 133 w 156"/>
                <a:gd name="T55" fmla="*/ 49 h 65"/>
                <a:gd name="T56" fmla="*/ 140 w 156"/>
                <a:gd name="T57" fmla="*/ 45 h 65"/>
                <a:gd name="T58" fmla="*/ 147 w 156"/>
                <a:gd name="T59" fmla="*/ 38 h 65"/>
                <a:gd name="T60" fmla="*/ 152 w 156"/>
                <a:gd name="T61" fmla="*/ 32 h 65"/>
                <a:gd name="T62" fmla="*/ 156 w 156"/>
                <a:gd name="T63" fmla="*/ 25 h 65"/>
                <a:gd name="T64" fmla="*/ 156 w 156"/>
                <a:gd name="T65" fmla="*/ 25 h 65"/>
                <a:gd name="T66" fmla="*/ 156 w 156"/>
                <a:gd name="T67" fmla="*/ 22 h 65"/>
                <a:gd name="T68" fmla="*/ 155 w 156"/>
                <a:gd name="T69" fmla="*/ 20 h 65"/>
                <a:gd name="T70" fmla="*/ 154 w 156"/>
                <a:gd name="T71" fmla="*/ 18 h 65"/>
                <a:gd name="T72" fmla="*/ 152 w 156"/>
                <a:gd name="T73" fmla="*/ 16 h 65"/>
                <a:gd name="T74" fmla="*/ 144 w 156"/>
                <a:gd name="T75" fmla="*/ 11 h 65"/>
                <a:gd name="T76" fmla="*/ 135 w 156"/>
                <a:gd name="T77" fmla="*/ 8 h 65"/>
                <a:gd name="T78" fmla="*/ 117 w 156"/>
                <a:gd name="T79" fmla="*/ 3 h 65"/>
                <a:gd name="T80" fmla="*/ 103 w 156"/>
                <a:gd name="T81" fmla="*/ 0 h 65"/>
                <a:gd name="T82" fmla="*/ 103 w 156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5">
                  <a:moveTo>
                    <a:pt x="103" y="0"/>
                  </a:moveTo>
                  <a:lnTo>
                    <a:pt x="103" y="0"/>
                  </a:lnTo>
                  <a:lnTo>
                    <a:pt x="91" y="6"/>
                  </a:lnTo>
                  <a:lnTo>
                    <a:pt x="79" y="11"/>
                  </a:lnTo>
                  <a:lnTo>
                    <a:pt x="66" y="16"/>
                  </a:lnTo>
                  <a:lnTo>
                    <a:pt x="53" y="19"/>
                  </a:lnTo>
                  <a:lnTo>
                    <a:pt x="39" y="21"/>
                  </a:lnTo>
                  <a:lnTo>
                    <a:pt x="26" y="22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29"/>
                  </a:lnTo>
                  <a:lnTo>
                    <a:pt x="9" y="37"/>
                  </a:lnTo>
                  <a:lnTo>
                    <a:pt x="15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52" y="64"/>
                  </a:lnTo>
                  <a:lnTo>
                    <a:pt x="61" y="65"/>
                  </a:lnTo>
                  <a:lnTo>
                    <a:pt x="72" y="65"/>
                  </a:lnTo>
                  <a:lnTo>
                    <a:pt x="82" y="64"/>
                  </a:lnTo>
                  <a:lnTo>
                    <a:pt x="93" y="63"/>
                  </a:lnTo>
                  <a:lnTo>
                    <a:pt x="103" y="61"/>
                  </a:lnTo>
                  <a:lnTo>
                    <a:pt x="113" y="58"/>
                  </a:lnTo>
                  <a:lnTo>
                    <a:pt x="124" y="54"/>
                  </a:lnTo>
                  <a:lnTo>
                    <a:pt x="133" y="49"/>
                  </a:lnTo>
                  <a:lnTo>
                    <a:pt x="140" y="45"/>
                  </a:lnTo>
                  <a:lnTo>
                    <a:pt x="147" y="38"/>
                  </a:lnTo>
                  <a:lnTo>
                    <a:pt x="152" y="32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2"/>
                  </a:lnTo>
                  <a:lnTo>
                    <a:pt x="155" y="20"/>
                  </a:lnTo>
                  <a:lnTo>
                    <a:pt x="154" y="18"/>
                  </a:lnTo>
                  <a:lnTo>
                    <a:pt x="152" y="16"/>
                  </a:lnTo>
                  <a:lnTo>
                    <a:pt x="144" y="11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1"/>
            <p:cNvSpPr>
              <a:spLocks/>
            </p:cNvSpPr>
            <p:nvPr/>
          </p:nvSpPr>
          <p:spPr bwMode="auto">
            <a:xfrm flipH="1">
              <a:off x="10050659" y="1736200"/>
              <a:ext cx="555556" cy="193445"/>
            </a:xfrm>
            <a:custGeom>
              <a:avLst/>
              <a:gdLst>
                <a:gd name="T0" fmla="*/ 308 w 532"/>
                <a:gd name="T1" fmla="*/ 220 h 220"/>
                <a:gd name="T2" fmla="*/ 337 w 532"/>
                <a:gd name="T3" fmla="*/ 214 h 220"/>
                <a:gd name="T4" fmla="*/ 371 w 532"/>
                <a:gd name="T5" fmla="*/ 204 h 220"/>
                <a:gd name="T6" fmla="*/ 405 w 532"/>
                <a:gd name="T7" fmla="*/ 190 h 220"/>
                <a:gd name="T8" fmla="*/ 440 w 532"/>
                <a:gd name="T9" fmla="*/ 174 h 220"/>
                <a:gd name="T10" fmla="*/ 472 w 532"/>
                <a:gd name="T11" fmla="*/ 156 h 220"/>
                <a:gd name="T12" fmla="*/ 499 w 532"/>
                <a:gd name="T13" fmla="*/ 136 h 220"/>
                <a:gd name="T14" fmla="*/ 518 w 532"/>
                <a:gd name="T15" fmla="*/ 117 h 220"/>
                <a:gd name="T16" fmla="*/ 527 w 532"/>
                <a:gd name="T17" fmla="*/ 98 h 220"/>
                <a:gd name="T18" fmla="*/ 531 w 532"/>
                <a:gd name="T19" fmla="*/ 71 h 220"/>
                <a:gd name="T20" fmla="*/ 532 w 532"/>
                <a:gd name="T21" fmla="*/ 54 h 220"/>
                <a:gd name="T22" fmla="*/ 525 w 532"/>
                <a:gd name="T23" fmla="*/ 39 h 220"/>
                <a:gd name="T24" fmla="*/ 509 w 532"/>
                <a:gd name="T25" fmla="*/ 20 h 220"/>
                <a:gd name="T26" fmla="*/ 506 w 532"/>
                <a:gd name="T27" fmla="*/ 17 h 220"/>
                <a:gd name="T28" fmla="*/ 484 w 532"/>
                <a:gd name="T29" fmla="*/ 13 h 220"/>
                <a:gd name="T30" fmla="*/ 427 w 532"/>
                <a:gd name="T31" fmla="*/ 9 h 220"/>
                <a:gd name="T32" fmla="*/ 261 w 532"/>
                <a:gd name="T33" fmla="*/ 2 h 220"/>
                <a:gd name="T34" fmla="*/ 97 w 532"/>
                <a:gd name="T35" fmla="*/ 0 h 220"/>
                <a:gd name="T36" fmla="*/ 27 w 532"/>
                <a:gd name="T37" fmla="*/ 2 h 220"/>
                <a:gd name="T38" fmla="*/ 21 w 532"/>
                <a:gd name="T39" fmla="*/ 4 h 220"/>
                <a:gd name="T40" fmla="*/ 12 w 532"/>
                <a:gd name="T41" fmla="*/ 17 h 220"/>
                <a:gd name="T42" fmla="*/ 3 w 532"/>
                <a:gd name="T43" fmla="*/ 35 h 220"/>
                <a:gd name="T44" fmla="*/ 0 w 532"/>
                <a:gd name="T45" fmla="*/ 45 h 220"/>
                <a:gd name="T46" fmla="*/ 0 w 532"/>
                <a:gd name="T47" fmla="*/ 58 h 220"/>
                <a:gd name="T48" fmla="*/ 5 w 532"/>
                <a:gd name="T49" fmla="*/ 75 h 220"/>
                <a:gd name="T50" fmla="*/ 13 w 532"/>
                <a:gd name="T51" fmla="*/ 93 h 220"/>
                <a:gd name="T52" fmla="*/ 17 w 532"/>
                <a:gd name="T53" fmla="*/ 101 h 220"/>
                <a:gd name="T54" fmla="*/ 35 w 532"/>
                <a:gd name="T55" fmla="*/ 122 h 220"/>
                <a:gd name="T56" fmla="*/ 68 w 532"/>
                <a:gd name="T57" fmla="*/ 148 h 220"/>
                <a:gd name="T58" fmla="*/ 107 w 532"/>
                <a:gd name="T59" fmla="*/ 171 h 220"/>
                <a:gd name="T60" fmla="*/ 150 w 532"/>
                <a:gd name="T61" fmla="*/ 190 h 220"/>
                <a:gd name="T62" fmla="*/ 195 w 532"/>
                <a:gd name="T63" fmla="*/ 205 h 220"/>
                <a:gd name="T64" fmla="*/ 237 w 532"/>
                <a:gd name="T65" fmla="*/ 215 h 220"/>
                <a:gd name="T66" fmla="*/ 276 w 532"/>
                <a:gd name="T67" fmla="*/ 220 h 220"/>
                <a:gd name="T68" fmla="*/ 308 w 532"/>
                <a:gd name="T6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0">
                  <a:moveTo>
                    <a:pt x="308" y="220"/>
                  </a:moveTo>
                  <a:lnTo>
                    <a:pt x="308" y="220"/>
                  </a:lnTo>
                  <a:lnTo>
                    <a:pt x="321" y="218"/>
                  </a:lnTo>
                  <a:lnTo>
                    <a:pt x="337" y="214"/>
                  </a:lnTo>
                  <a:lnTo>
                    <a:pt x="354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5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9" y="136"/>
                  </a:lnTo>
                  <a:lnTo>
                    <a:pt x="509" y="126"/>
                  </a:lnTo>
                  <a:lnTo>
                    <a:pt x="518" y="117"/>
                  </a:lnTo>
                  <a:lnTo>
                    <a:pt x="523" y="107"/>
                  </a:lnTo>
                  <a:lnTo>
                    <a:pt x="527" y="98"/>
                  </a:lnTo>
                  <a:lnTo>
                    <a:pt x="527" y="98"/>
                  </a:lnTo>
                  <a:lnTo>
                    <a:pt x="531" y="71"/>
                  </a:lnTo>
                  <a:lnTo>
                    <a:pt x="532" y="63"/>
                  </a:lnTo>
                  <a:lnTo>
                    <a:pt x="532" y="54"/>
                  </a:lnTo>
                  <a:lnTo>
                    <a:pt x="530" y="48"/>
                  </a:lnTo>
                  <a:lnTo>
                    <a:pt x="525" y="39"/>
                  </a:lnTo>
                  <a:lnTo>
                    <a:pt x="519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1" y="16"/>
                  </a:lnTo>
                  <a:lnTo>
                    <a:pt x="484" y="13"/>
                  </a:lnTo>
                  <a:lnTo>
                    <a:pt x="458" y="11"/>
                  </a:lnTo>
                  <a:lnTo>
                    <a:pt x="427" y="9"/>
                  </a:lnTo>
                  <a:lnTo>
                    <a:pt x="349" y="4"/>
                  </a:lnTo>
                  <a:lnTo>
                    <a:pt x="261" y="2"/>
                  </a:lnTo>
                  <a:lnTo>
                    <a:pt x="173" y="0"/>
                  </a:lnTo>
                  <a:lnTo>
                    <a:pt x="97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5" y="75"/>
                  </a:lnTo>
                  <a:lnTo>
                    <a:pt x="8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7" y="101"/>
                  </a:lnTo>
                  <a:lnTo>
                    <a:pt x="23" y="108"/>
                  </a:lnTo>
                  <a:lnTo>
                    <a:pt x="35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7" y="171"/>
                  </a:lnTo>
                  <a:lnTo>
                    <a:pt x="128" y="182"/>
                  </a:lnTo>
                  <a:lnTo>
                    <a:pt x="150" y="190"/>
                  </a:lnTo>
                  <a:lnTo>
                    <a:pt x="172" y="198"/>
                  </a:lnTo>
                  <a:lnTo>
                    <a:pt x="195" y="205"/>
                  </a:lnTo>
                  <a:lnTo>
                    <a:pt x="216" y="211"/>
                  </a:lnTo>
                  <a:lnTo>
                    <a:pt x="237" y="215"/>
                  </a:lnTo>
                  <a:lnTo>
                    <a:pt x="257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8" y="220"/>
                  </a:lnTo>
                  <a:lnTo>
                    <a:pt x="308" y="22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2"/>
            <p:cNvSpPr>
              <a:spLocks/>
            </p:cNvSpPr>
            <p:nvPr/>
          </p:nvSpPr>
          <p:spPr bwMode="auto">
            <a:xfrm flipH="1">
              <a:off x="10056901" y="1642597"/>
              <a:ext cx="536830" cy="255847"/>
            </a:xfrm>
            <a:custGeom>
              <a:avLst/>
              <a:gdLst>
                <a:gd name="T0" fmla="*/ 299 w 518"/>
                <a:gd name="T1" fmla="*/ 284 h 285"/>
                <a:gd name="T2" fmla="*/ 367 w 518"/>
                <a:gd name="T3" fmla="*/ 257 h 285"/>
                <a:gd name="T4" fmla="*/ 428 w 518"/>
                <a:gd name="T5" fmla="*/ 228 h 285"/>
                <a:gd name="T6" fmla="*/ 466 w 518"/>
                <a:gd name="T7" fmla="*/ 207 h 285"/>
                <a:gd name="T8" fmla="*/ 497 w 518"/>
                <a:gd name="T9" fmla="*/ 184 h 285"/>
                <a:gd name="T10" fmla="*/ 512 w 518"/>
                <a:gd name="T11" fmla="*/ 167 h 285"/>
                <a:gd name="T12" fmla="*/ 516 w 518"/>
                <a:gd name="T13" fmla="*/ 156 h 285"/>
                <a:gd name="T14" fmla="*/ 518 w 518"/>
                <a:gd name="T15" fmla="*/ 151 h 285"/>
                <a:gd name="T16" fmla="*/ 514 w 518"/>
                <a:gd name="T17" fmla="*/ 140 h 285"/>
                <a:gd name="T18" fmla="*/ 506 w 518"/>
                <a:gd name="T19" fmla="*/ 128 h 285"/>
                <a:gd name="T20" fmla="*/ 493 w 518"/>
                <a:gd name="T21" fmla="*/ 115 h 285"/>
                <a:gd name="T22" fmla="*/ 456 w 518"/>
                <a:gd name="T23" fmla="*/ 89 h 285"/>
                <a:gd name="T24" fmla="*/ 408 w 518"/>
                <a:gd name="T25" fmla="*/ 63 h 285"/>
                <a:gd name="T26" fmla="*/ 355 w 518"/>
                <a:gd name="T27" fmla="*/ 39 h 285"/>
                <a:gd name="T28" fmla="*/ 301 w 518"/>
                <a:gd name="T29" fmla="*/ 20 h 285"/>
                <a:gd name="T30" fmla="*/ 254 w 518"/>
                <a:gd name="T31" fmla="*/ 6 h 285"/>
                <a:gd name="T32" fmla="*/ 218 w 518"/>
                <a:gd name="T33" fmla="*/ 0 h 285"/>
                <a:gd name="T34" fmla="*/ 207 w 518"/>
                <a:gd name="T35" fmla="*/ 0 h 285"/>
                <a:gd name="T36" fmla="*/ 182 w 518"/>
                <a:gd name="T37" fmla="*/ 5 h 285"/>
                <a:gd name="T38" fmla="*/ 150 w 518"/>
                <a:gd name="T39" fmla="*/ 18 h 285"/>
                <a:gd name="T40" fmla="*/ 113 w 518"/>
                <a:gd name="T41" fmla="*/ 34 h 285"/>
                <a:gd name="T42" fmla="*/ 76 w 518"/>
                <a:gd name="T43" fmla="*/ 55 h 285"/>
                <a:gd name="T44" fmla="*/ 42 w 518"/>
                <a:gd name="T45" fmla="*/ 77 h 285"/>
                <a:gd name="T46" fmla="*/ 16 w 518"/>
                <a:gd name="T47" fmla="*/ 101 h 285"/>
                <a:gd name="T48" fmla="*/ 5 w 518"/>
                <a:gd name="T49" fmla="*/ 118 h 285"/>
                <a:gd name="T50" fmla="*/ 2 w 518"/>
                <a:gd name="T51" fmla="*/ 130 h 285"/>
                <a:gd name="T52" fmla="*/ 2 w 518"/>
                <a:gd name="T53" fmla="*/ 140 h 285"/>
                <a:gd name="T54" fmla="*/ 4 w 518"/>
                <a:gd name="T55" fmla="*/ 145 h 285"/>
                <a:gd name="T56" fmla="*/ 26 w 518"/>
                <a:gd name="T57" fmla="*/ 176 h 285"/>
                <a:gd name="T58" fmla="*/ 57 w 518"/>
                <a:gd name="T59" fmla="*/ 204 h 285"/>
                <a:gd name="T60" fmla="*/ 94 w 518"/>
                <a:gd name="T61" fmla="*/ 228 h 285"/>
                <a:gd name="T62" fmla="*/ 136 w 518"/>
                <a:gd name="T63" fmla="*/ 250 h 285"/>
                <a:gd name="T64" fmla="*/ 179 w 518"/>
                <a:gd name="T65" fmla="*/ 267 h 285"/>
                <a:gd name="T66" fmla="*/ 223 w 518"/>
                <a:gd name="T67" fmla="*/ 279 h 285"/>
                <a:gd name="T68" fmla="*/ 263 w 518"/>
                <a:gd name="T69" fmla="*/ 285 h 285"/>
                <a:gd name="T70" fmla="*/ 299 w 518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8" h="285">
                  <a:moveTo>
                    <a:pt x="299" y="284"/>
                  </a:moveTo>
                  <a:lnTo>
                    <a:pt x="299" y="284"/>
                  </a:lnTo>
                  <a:lnTo>
                    <a:pt x="333" y="271"/>
                  </a:lnTo>
                  <a:lnTo>
                    <a:pt x="367" y="257"/>
                  </a:lnTo>
                  <a:lnTo>
                    <a:pt x="408" y="238"/>
                  </a:lnTo>
                  <a:lnTo>
                    <a:pt x="428" y="228"/>
                  </a:lnTo>
                  <a:lnTo>
                    <a:pt x="448" y="218"/>
                  </a:lnTo>
                  <a:lnTo>
                    <a:pt x="466" y="207"/>
                  </a:lnTo>
                  <a:lnTo>
                    <a:pt x="483" y="195"/>
                  </a:lnTo>
                  <a:lnTo>
                    <a:pt x="497" y="184"/>
                  </a:lnTo>
                  <a:lnTo>
                    <a:pt x="508" y="172"/>
                  </a:lnTo>
                  <a:lnTo>
                    <a:pt x="512" y="167"/>
                  </a:lnTo>
                  <a:lnTo>
                    <a:pt x="514" y="161"/>
                  </a:lnTo>
                  <a:lnTo>
                    <a:pt x="516" y="156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16" y="145"/>
                  </a:lnTo>
                  <a:lnTo>
                    <a:pt x="514" y="140"/>
                  </a:lnTo>
                  <a:lnTo>
                    <a:pt x="511" y="133"/>
                  </a:lnTo>
                  <a:lnTo>
                    <a:pt x="506" y="128"/>
                  </a:lnTo>
                  <a:lnTo>
                    <a:pt x="501" y="122"/>
                  </a:lnTo>
                  <a:lnTo>
                    <a:pt x="493" y="115"/>
                  </a:lnTo>
                  <a:lnTo>
                    <a:pt x="476" y="102"/>
                  </a:lnTo>
                  <a:lnTo>
                    <a:pt x="456" y="89"/>
                  </a:lnTo>
                  <a:lnTo>
                    <a:pt x="432" y="76"/>
                  </a:lnTo>
                  <a:lnTo>
                    <a:pt x="408" y="63"/>
                  </a:lnTo>
                  <a:lnTo>
                    <a:pt x="382" y="51"/>
                  </a:lnTo>
                  <a:lnTo>
                    <a:pt x="355" y="39"/>
                  </a:lnTo>
                  <a:lnTo>
                    <a:pt x="328" y="30"/>
                  </a:lnTo>
                  <a:lnTo>
                    <a:pt x="301" y="20"/>
                  </a:lnTo>
                  <a:lnTo>
                    <a:pt x="276" y="12"/>
                  </a:lnTo>
                  <a:lnTo>
                    <a:pt x="254" y="6"/>
                  </a:lnTo>
                  <a:lnTo>
                    <a:pt x="235" y="2"/>
                  </a:lnTo>
                  <a:lnTo>
                    <a:pt x="21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6" y="2"/>
                  </a:lnTo>
                  <a:lnTo>
                    <a:pt x="182" y="5"/>
                  </a:lnTo>
                  <a:lnTo>
                    <a:pt x="166" y="10"/>
                  </a:lnTo>
                  <a:lnTo>
                    <a:pt x="150" y="18"/>
                  </a:lnTo>
                  <a:lnTo>
                    <a:pt x="131" y="25"/>
                  </a:lnTo>
                  <a:lnTo>
                    <a:pt x="113" y="34"/>
                  </a:lnTo>
                  <a:lnTo>
                    <a:pt x="94" y="44"/>
                  </a:lnTo>
                  <a:lnTo>
                    <a:pt x="76" y="55"/>
                  </a:lnTo>
                  <a:lnTo>
                    <a:pt x="58" y="66"/>
                  </a:lnTo>
                  <a:lnTo>
                    <a:pt x="42" y="77"/>
                  </a:lnTo>
                  <a:lnTo>
                    <a:pt x="27" y="89"/>
                  </a:lnTo>
                  <a:lnTo>
                    <a:pt x="16" y="101"/>
                  </a:lnTo>
                  <a:lnTo>
                    <a:pt x="7" y="113"/>
                  </a:lnTo>
                  <a:lnTo>
                    <a:pt x="5" y="118"/>
                  </a:lnTo>
                  <a:lnTo>
                    <a:pt x="3" y="124"/>
                  </a:lnTo>
                  <a:lnTo>
                    <a:pt x="2" y="130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4" y="160"/>
                  </a:lnTo>
                  <a:lnTo>
                    <a:pt x="26" y="176"/>
                  </a:lnTo>
                  <a:lnTo>
                    <a:pt x="41" y="190"/>
                  </a:lnTo>
                  <a:lnTo>
                    <a:pt x="57" y="204"/>
                  </a:lnTo>
                  <a:lnTo>
                    <a:pt x="75" y="217"/>
                  </a:lnTo>
                  <a:lnTo>
                    <a:pt x="94" y="228"/>
                  </a:lnTo>
                  <a:lnTo>
                    <a:pt x="115" y="239"/>
                  </a:lnTo>
                  <a:lnTo>
                    <a:pt x="136" y="250"/>
                  </a:lnTo>
                  <a:lnTo>
                    <a:pt x="158" y="259"/>
                  </a:lnTo>
                  <a:lnTo>
                    <a:pt x="179" y="267"/>
                  </a:lnTo>
                  <a:lnTo>
                    <a:pt x="201" y="274"/>
                  </a:lnTo>
                  <a:lnTo>
                    <a:pt x="223" y="279"/>
                  </a:lnTo>
                  <a:lnTo>
                    <a:pt x="243" y="282"/>
                  </a:lnTo>
                  <a:lnTo>
                    <a:pt x="263" y="285"/>
                  </a:lnTo>
                  <a:lnTo>
                    <a:pt x="281" y="285"/>
                  </a:lnTo>
                  <a:lnTo>
                    <a:pt x="299" y="284"/>
                  </a:lnTo>
                  <a:lnTo>
                    <a:pt x="299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3"/>
            <p:cNvSpPr>
              <a:spLocks/>
            </p:cNvSpPr>
            <p:nvPr/>
          </p:nvSpPr>
          <p:spPr bwMode="auto">
            <a:xfrm flipH="1">
              <a:off x="10306589" y="1405471"/>
              <a:ext cx="174782" cy="43681"/>
            </a:xfrm>
            <a:custGeom>
              <a:avLst/>
              <a:gdLst>
                <a:gd name="T0" fmla="*/ 167 w 167"/>
                <a:gd name="T1" fmla="*/ 26 h 49"/>
                <a:gd name="T2" fmla="*/ 167 w 167"/>
                <a:gd name="T3" fmla="*/ 26 h 49"/>
                <a:gd name="T4" fmla="*/ 151 w 167"/>
                <a:gd name="T5" fmla="*/ 18 h 49"/>
                <a:gd name="T6" fmla="*/ 132 w 167"/>
                <a:gd name="T7" fmla="*/ 12 h 49"/>
                <a:gd name="T8" fmla="*/ 110 w 167"/>
                <a:gd name="T9" fmla="*/ 5 h 49"/>
                <a:gd name="T10" fmla="*/ 89 w 167"/>
                <a:gd name="T11" fmla="*/ 1 h 49"/>
                <a:gd name="T12" fmla="*/ 66 w 167"/>
                <a:gd name="T13" fmla="*/ 0 h 49"/>
                <a:gd name="T14" fmla="*/ 44 w 167"/>
                <a:gd name="T15" fmla="*/ 0 h 49"/>
                <a:gd name="T16" fmla="*/ 33 w 167"/>
                <a:gd name="T17" fmla="*/ 1 h 49"/>
                <a:gd name="T18" fmla="*/ 22 w 167"/>
                <a:gd name="T19" fmla="*/ 2 h 49"/>
                <a:gd name="T20" fmla="*/ 10 w 167"/>
                <a:gd name="T21" fmla="*/ 4 h 49"/>
                <a:gd name="T22" fmla="*/ 0 w 167"/>
                <a:gd name="T23" fmla="*/ 7 h 49"/>
                <a:gd name="T24" fmla="*/ 0 w 167"/>
                <a:gd name="T25" fmla="*/ 7 h 49"/>
                <a:gd name="T26" fmla="*/ 8 w 167"/>
                <a:gd name="T27" fmla="*/ 16 h 49"/>
                <a:gd name="T28" fmla="*/ 17 w 167"/>
                <a:gd name="T29" fmla="*/ 23 h 49"/>
                <a:gd name="T30" fmla="*/ 26 w 167"/>
                <a:gd name="T31" fmla="*/ 29 h 49"/>
                <a:gd name="T32" fmla="*/ 36 w 167"/>
                <a:gd name="T33" fmla="*/ 34 h 49"/>
                <a:gd name="T34" fmla="*/ 46 w 167"/>
                <a:gd name="T35" fmla="*/ 39 h 49"/>
                <a:gd name="T36" fmla="*/ 56 w 167"/>
                <a:gd name="T37" fmla="*/ 43 h 49"/>
                <a:gd name="T38" fmla="*/ 68 w 167"/>
                <a:gd name="T39" fmla="*/ 45 h 49"/>
                <a:gd name="T40" fmla="*/ 79 w 167"/>
                <a:gd name="T41" fmla="*/ 47 h 49"/>
                <a:gd name="T42" fmla="*/ 90 w 167"/>
                <a:gd name="T43" fmla="*/ 49 h 49"/>
                <a:gd name="T44" fmla="*/ 101 w 167"/>
                <a:gd name="T45" fmla="*/ 47 h 49"/>
                <a:gd name="T46" fmla="*/ 112 w 167"/>
                <a:gd name="T47" fmla="*/ 46 h 49"/>
                <a:gd name="T48" fmla="*/ 124 w 167"/>
                <a:gd name="T49" fmla="*/ 44 h 49"/>
                <a:gd name="T50" fmla="*/ 135 w 167"/>
                <a:gd name="T51" fmla="*/ 42 h 49"/>
                <a:gd name="T52" fmla="*/ 146 w 167"/>
                <a:gd name="T53" fmla="*/ 38 h 49"/>
                <a:gd name="T54" fmla="*/ 156 w 167"/>
                <a:gd name="T55" fmla="*/ 32 h 49"/>
                <a:gd name="T56" fmla="*/ 167 w 167"/>
                <a:gd name="T57" fmla="*/ 26 h 49"/>
                <a:gd name="T58" fmla="*/ 167 w 167"/>
                <a:gd name="T5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9">
                  <a:moveTo>
                    <a:pt x="167" y="26"/>
                  </a:moveTo>
                  <a:lnTo>
                    <a:pt x="167" y="26"/>
                  </a:lnTo>
                  <a:lnTo>
                    <a:pt x="151" y="18"/>
                  </a:lnTo>
                  <a:lnTo>
                    <a:pt x="132" y="12"/>
                  </a:lnTo>
                  <a:lnTo>
                    <a:pt x="110" y="5"/>
                  </a:lnTo>
                  <a:lnTo>
                    <a:pt x="89" y="1"/>
                  </a:lnTo>
                  <a:lnTo>
                    <a:pt x="66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2" y="2"/>
                  </a:lnTo>
                  <a:lnTo>
                    <a:pt x="1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6"/>
                  </a:lnTo>
                  <a:lnTo>
                    <a:pt x="17" y="23"/>
                  </a:lnTo>
                  <a:lnTo>
                    <a:pt x="26" y="29"/>
                  </a:lnTo>
                  <a:lnTo>
                    <a:pt x="36" y="34"/>
                  </a:lnTo>
                  <a:lnTo>
                    <a:pt x="46" y="39"/>
                  </a:lnTo>
                  <a:lnTo>
                    <a:pt x="56" y="43"/>
                  </a:lnTo>
                  <a:lnTo>
                    <a:pt x="68" y="45"/>
                  </a:lnTo>
                  <a:lnTo>
                    <a:pt x="79" y="47"/>
                  </a:lnTo>
                  <a:lnTo>
                    <a:pt x="90" y="49"/>
                  </a:lnTo>
                  <a:lnTo>
                    <a:pt x="101" y="47"/>
                  </a:lnTo>
                  <a:lnTo>
                    <a:pt x="112" y="46"/>
                  </a:lnTo>
                  <a:lnTo>
                    <a:pt x="124" y="44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7" y="26"/>
                  </a:lnTo>
                  <a:lnTo>
                    <a:pt x="167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4"/>
            <p:cNvSpPr>
              <a:spLocks/>
            </p:cNvSpPr>
            <p:nvPr/>
          </p:nvSpPr>
          <p:spPr bwMode="auto">
            <a:xfrm flipH="1">
              <a:off x="10212956" y="1411712"/>
              <a:ext cx="355806" cy="374410"/>
            </a:xfrm>
            <a:custGeom>
              <a:avLst/>
              <a:gdLst>
                <a:gd name="T0" fmla="*/ 339 w 346"/>
                <a:gd name="T1" fmla="*/ 307 h 417"/>
                <a:gd name="T2" fmla="*/ 339 w 346"/>
                <a:gd name="T3" fmla="*/ 274 h 417"/>
                <a:gd name="T4" fmla="*/ 337 w 346"/>
                <a:gd name="T5" fmla="*/ 215 h 417"/>
                <a:gd name="T6" fmla="*/ 331 w 346"/>
                <a:gd name="T7" fmla="*/ 170 h 417"/>
                <a:gd name="T8" fmla="*/ 321 w 346"/>
                <a:gd name="T9" fmla="*/ 124 h 417"/>
                <a:gd name="T10" fmla="*/ 305 w 346"/>
                <a:gd name="T11" fmla="*/ 80 h 417"/>
                <a:gd name="T12" fmla="*/ 291 w 346"/>
                <a:gd name="T13" fmla="*/ 53 h 417"/>
                <a:gd name="T14" fmla="*/ 277 w 346"/>
                <a:gd name="T15" fmla="*/ 38 h 417"/>
                <a:gd name="T16" fmla="*/ 270 w 346"/>
                <a:gd name="T17" fmla="*/ 32 h 417"/>
                <a:gd name="T18" fmla="*/ 251 w 346"/>
                <a:gd name="T19" fmla="*/ 19 h 417"/>
                <a:gd name="T20" fmla="*/ 240 w 346"/>
                <a:gd name="T21" fmla="*/ 25 h 417"/>
                <a:gd name="T22" fmla="*/ 219 w 346"/>
                <a:gd name="T23" fmla="*/ 35 h 417"/>
                <a:gd name="T24" fmla="*/ 196 w 346"/>
                <a:gd name="T25" fmla="*/ 39 h 417"/>
                <a:gd name="T26" fmla="*/ 174 w 346"/>
                <a:gd name="T27" fmla="*/ 42 h 417"/>
                <a:gd name="T28" fmla="*/ 152 w 346"/>
                <a:gd name="T29" fmla="*/ 38 h 417"/>
                <a:gd name="T30" fmla="*/ 130 w 346"/>
                <a:gd name="T31" fmla="*/ 32 h 417"/>
                <a:gd name="T32" fmla="*/ 110 w 346"/>
                <a:gd name="T33" fmla="*/ 22 h 417"/>
                <a:gd name="T34" fmla="*/ 92 w 346"/>
                <a:gd name="T35" fmla="*/ 9 h 417"/>
                <a:gd name="T36" fmla="*/ 84 w 346"/>
                <a:gd name="T37" fmla="*/ 0 h 417"/>
                <a:gd name="T38" fmla="*/ 61 w 346"/>
                <a:gd name="T39" fmla="*/ 12 h 417"/>
                <a:gd name="T40" fmla="*/ 46 w 346"/>
                <a:gd name="T41" fmla="*/ 22 h 417"/>
                <a:gd name="T42" fmla="*/ 34 w 346"/>
                <a:gd name="T43" fmla="*/ 34 h 417"/>
                <a:gd name="T44" fmla="*/ 23 w 346"/>
                <a:gd name="T45" fmla="*/ 49 h 417"/>
                <a:gd name="T46" fmla="*/ 15 w 346"/>
                <a:gd name="T47" fmla="*/ 67 h 417"/>
                <a:gd name="T48" fmla="*/ 8 w 346"/>
                <a:gd name="T49" fmla="*/ 88 h 417"/>
                <a:gd name="T50" fmla="*/ 4 w 346"/>
                <a:gd name="T51" fmla="*/ 112 h 417"/>
                <a:gd name="T52" fmla="*/ 2 w 346"/>
                <a:gd name="T53" fmla="*/ 125 h 417"/>
                <a:gd name="T54" fmla="*/ 0 w 346"/>
                <a:gd name="T55" fmla="*/ 206 h 417"/>
                <a:gd name="T56" fmla="*/ 5 w 346"/>
                <a:gd name="T57" fmla="*/ 278 h 417"/>
                <a:gd name="T58" fmla="*/ 12 w 346"/>
                <a:gd name="T59" fmla="*/ 327 h 417"/>
                <a:gd name="T60" fmla="*/ 20 w 346"/>
                <a:gd name="T61" fmla="*/ 356 h 417"/>
                <a:gd name="T62" fmla="*/ 33 w 346"/>
                <a:gd name="T63" fmla="*/ 382 h 417"/>
                <a:gd name="T64" fmla="*/ 39 w 346"/>
                <a:gd name="T65" fmla="*/ 394 h 417"/>
                <a:gd name="T66" fmla="*/ 87 w 346"/>
                <a:gd name="T67" fmla="*/ 407 h 417"/>
                <a:gd name="T68" fmla="*/ 134 w 346"/>
                <a:gd name="T69" fmla="*/ 415 h 417"/>
                <a:gd name="T70" fmla="*/ 180 w 346"/>
                <a:gd name="T71" fmla="*/ 417 h 417"/>
                <a:gd name="T72" fmla="*/ 222 w 346"/>
                <a:gd name="T73" fmla="*/ 412 h 417"/>
                <a:gd name="T74" fmla="*/ 262 w 346"/>
                <a:gd name="T75" fmla="*/ 399 h 417"/>
                <a:gd name="T76" fmla="*/ 279 w 346"/>
                <a:gd name="T77" fmla="*/ 389 h 417"/>
                <a:gd name="T78" fmla="*/ 296 w 346"/>
                <a:gd name="T79" fmla="*/ 377 h 417"/>
                <a:gd name="T80" fmla="*/ 311 w 346"/>
                <a:gd name="T81" fmla="*/ 362 h 417"/>
                <a:gd name="T82" fmla="*/ 324 w 346"/>
                <a:gd name="T83" fmla="*/ 345 h 417"/>
                <a:gd name="T84" fmla="*/ 336 w 346"/>
                <a:gd name="T85" fmla="*/ 326 h 417"/>
                <a:gd name="T86" fmla="*/ 346 w 346"/>
                <a:gd name="T87" fmla="*/ 303 h 417"/>
                <a:gd name="T88" fmla="*/ 339 w 346"/>
                <a:gd name="T89" fmla="*/ 30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417">
                  <a:moveTo>
                    <a:pt x="339" y="307"/>
                  </a:moveTo>
                  <a:lnTo>
                    <a:pt x="339" y="307"/>
                  </a:lnTo>
                  <a:lnTo>
                    <a:pt x="339" y="299"/>
                  </a:lnTo>
                  <a:lnTo>
                    <a:pt x="339" y="274"/>
                  </a:lnTo>
                  <a:lnTo>
                    <a:pt x="338" y="237"/>
                  </a:lnTo>
                  <a:lnTo>
                    <a:pt x="337" y="215"/>
                  </a:lnTo>
                  <a:lnTo>
                    <a:pt x="333" y="194"/>
                  </a:lnTo>
                  <a:lnTo>
                    <a:pt x="331" y="170"/>
                  </a:lnTo>
                  <a:lnTo>
                    <a:pt x="327" y="146"/>
                  </a:lnTo>
                  <a:lnTo>
                    <a:pt x="321" y="124"/>
                  </a:lnTo>
                  <a:lnTo>
                    <a:pt x="314" y="102"/>
                  </a:lnTo>
                  <a:lnTo>
                    <a:pt x="305" y="80"/>
                  </a:lnTo>
                  <a:lnTo>
                    <a:pt x="296" y="62"/>
                  </a:lnTo>
                  <a:lnTo>
                    <a:pt x="291" y="53"/>
                  </a:lnTo>
                  <a:lnTo>
                    <a:pt x="284" y="46"/>
                  </a:lnTo>
                  <a:lnTo>
                    <a:pt x="277" y="38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2" y="25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0" y="25"/>
                  </a:lnTo>
                  <a:lnTo>
                    <a:pt x="230" y="31"/>
                  </a:lnTo>
                  <a:lnTo>
                    <a:pt x="219" y="35"/>
                  </a:lnTo>
                  <a:lnTo>
                    <a:pt x="208" y="37"/>
                  </a:lnTo>
                  <a:lnTo>
                    <a:pt x="196" y="39"/>
                  </a:lnTo>
                  <a:lnTo>
                    <a:pt x="185" y="40"/>
                  </a:lnTo>
                  <a:lnTo>
                    <a:pt x="174" y="42"/>
                  </a:lnTo>
                  <a:lnTo>
                    <a:pt x="163" y="40"/>
                  </a:lnTo>
                  <a:lnTo>
                    <a:pt x="152" y="38"/>
                  </a:lnTo>
                  <a:lnTo>
                    <a:pt x="140" y="36"/>
                  </a:lnTo>
                  <a:lnTo>
                    <a:pt x="130" y="32"/>
                  </a:lnTo>
                  <a:lnTo>
                    <a:pt x="120" y="27"/>
                  </a:lnTo>
                  <a:lnTo>
                    <a:pt x="110" y="22"/>
                  </a:lnTo>
                  <a:lnTo>
                    <a:pt x="101" y="16"/>
                  </a:lnTo>
                  <a:lnTo>
                    <a:pt x="92" y="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4" y="17"/>
                  </a:lnTo>
                  <a:lnTo>
                    <a:pt x="46" y="22"/>
                  </a:lnTo>
                  <a:lnTo>
                    <a:pt x="41" y="27"/>
                  </a:lnTo>
                  <a:lnTo>
                    <a:pt x="34" y="34"/>
                  </a:lnTo>
                  <a:lnTo>
                    <a:pt x="28" y="42"/>
                  </a:lnTo>
                  <a:lnTo>
                    <a:pt x="23" y="49"/>
                  </a:lnTo>
                  <a:lnTo>
                    <a:pt x="18" y="58"/>
                  </a:lnTo>
                  <a:lnTo>
                    <a:pt x="15" y="67"/>
                  </a:lnTo>
                  <a:lnTo>
                    <a:pt x="10" y="77"/>
                  </a:lnTo>
                  <a:lnTo>
                    <a:pt x="8" y="88"/>
                  </a:lnTo>
                  <a:lnTo>
                    <a:pt x="6" y="100"/>
                  </a:lnTo>
                  <a:lnTo>
                    <a:pt x="4" y="11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1" y="243"/>
                  </a:lnTo>
                  <a:lnTo>
                    <a:pt x="5" y="278"/>
                  </a:lnTo>
                  <a:lnTo>
                    <a:pt x="9" y="311"/>
                  </a:lnTo>
                  <a:lnTo>
                    <a:pt x="12" y="327"/>
                  </a:lnTo>
                  <a:lnTo>
                    <a:pt x="16" y="342"/>
                  </a:lnTo>
                  <a:lnTo>
                    <a:pt x="20" y="356"/>
                  </a:lnTo>
                  <a:lnTo>
                    <a:pt x="26" y="369"/>
                  </a:lnTo>
                  <a:lnTo>
                    <a:pt x="33" y="382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63" y="401"/>
                  </a:lnTo>
                  <a:lnTo>
                    <a:pt x="87" y="407"/>
                  </a:lnTo>
                  <a:lnTo>
                    <a:pt x="110" y="412"/>
                  </a:lnTo>
                  <a:lnTo>
                    <a:pt x="134" y="415"/>
                  </a:lnTo>
                  <a:lnTo>
                    <a:pt x="156" y="416"/>
                  </a:lnTo>
                  <a:lnTo>
                    <a:pt x="180" y="417"/>
                  </a:lnTo>
                  <a:lnTo>
                    <a:pt x="201" y="415"/>
                  </a:lnTo>
                  <a:lnTo>
                    <a:pt x="222" y="412"/>
                  </a:lnTo>
                  <a:lnTo>
                    <a:pt x="242" y="407"/>
                  </a:lnTo>
                  <a:lnTo>
                    <a:pt x="262" y="399"/>
                  </a:lnTo>
                  <a:lnTo>
                    <a:pt x="270" y="395"/>
                  </a:lnTo>
                  <a:lnTo>
                    <a:pt x="279" y="389"/>
                  </a:lnTo>
                  <a:lnTo>
                    <a:pt x="288" y="384"/>
                  </a:lnTo>
                  <a:lnTo>
                    <a:pt x="296" y="377"/>
                  </a:lnTo>
                  <a:lnTo>
                    <a:pt x="304" y="370"/>
                  </a:lnTo>
                  <a:lnTo>
                    <a:pt x="311" y="362"/>
                  </a:lnTo>
                  <a:lnTo>
                    <a:pt x="318" y="355"/>
                  </a:lnTo>
                  <a:lnTo>
                    <a:pt x="324" y="345"/>
                  </a:lnTo>
                  <a:lnTo>
                    <a:pt x="330" y="336"/>
                  </a:lnTo>
                  <a:lnTo>
                    <a:pt x="336" y="326"/>
                  </a:lnTo>
                  <a:lnTo>
                    <a:pt x="341" y="315"/>
                  </a:lnTo>
                  <a:lnTo>
                    <a:pt x="346" y="303"/>
                  </a:lnTo>
                  <a:lnTo>
                    <a:pt x="346" y="303"/>
                  </a:lnTo>
                  <a:lnTo>
                    <a:pt x="339" y="307"/>
                  </a:lnTo>
                  <a:lnTo>
                    <a:pt x="339" y="307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5"/>
            <p:cNvSpPr>
              <a:spLocks/>
            </p:cNvSpPr>
            <p:nvPr/>
          </p:nvSpPr>
          <p:spPr bwMode="auto">
            <a:xfrm flipH="1">
              <a:off x="10025690" y="1655078"/>
              <a:ext cx="505618" cy="193445"/>
            </a:xfrm>
            <a:custGeom>
              <a:avLst/>
              <a:gdLst>
                <a:gd name="T0" fmla="*/ 476 w 483"/>
                <a:gd name="T1" fmla="*/ 40 h 216"/>
                <a:gd name="T2" fmla="*/ 451 w 483"/>
                <a:gd name="T3" fmla="*/ 18 h 216"/>
                <a:gd name="T4" fmla="*/ 426 w 483"/>
                <a:gd name="T5" fmla="*/ 5 h 216"/>
                <a:gd name="T6" fmla="*/ 401 w 483"/>
                <a:gd name="T7" fmla="*/ 0 h 216"/>
                <a:gd name="T8" fmla="*/ 376 w 483"/>
                <a:gd name="T9" fmla="*/ 2 h 216"/>
                <a:gd name="T10" fmla="*/ 354 w 483"/>
                <a:gd name="T11" fmla="*/ 8 h 216"/>
                <a:gd name="T12" fmla="*/ 334 w 483"/>
                <a:gd name="T13" fmla="*/ 16 h 216"/>
                <a:gd name="T14" fmla="*/ 307 w 483"/>
                <a:gd name="T15" fmla="*/ 33 h 216"/>
                <a:gd name="T16" fmla="*/ 302 w 483"/>
                <a:gd name="T17" fmla="*/ 45 h 216"/>
                <a:gd name="T18" fmla="*/ 291 w 483"/>
                <a:gd name="T19" fmla="*/ 66 h 216"/>
                <a:gd name="T20" fmla="*/ 279 w 483"/>
                <a:gd name="T21" fmla="*/ 85 h 216"/>
                <a:gd name="T22" fmla="*/ 265 w 483"/>
                <a:gd name="T23" fmla="*/ 100 h 216"/>
                <a:gd name="T24" fmla="*/ 249 w 483"/>
                <a:gd name="T25" fmla="*/ 114 h 216"/>
                <a:gd name="T26" fmla="*/ 231 w 483"/>
                <a:gd name="T27" fmla="*/ 125 h 216"/>
                <a:gd name="T28" fmla="*/ 203 w 483"/>
                <a:gd name="T29" fmla="*/ 137 h 216"/>
                <a:gd name="T30" fmla="*/ 162 w 483"/>
                <a:gd name="T31" fmla="*/ 145 h 216"/>
                <a:gd name="T32" fmla="*/ 117 w 483"/>
                <a:gd name="T33" fmla="*/ 146 h 216"/>
                <a:gd name="T34" fmla="*/ 71 w 483"/>
                <a:gd name="T35" fmla="*/ 142 h 216"/>
                <a:gd name="T36" fmla="*/ 24 w 483"/>
                <a:gd name="T37" fmla="*/ 131 h 216"/>
                <a:gd name="T38" fmla="*/ 0 w 483"/>
                <a:gd name="T39" fmla="*/ 124 h 216"/>
                <a:gd name="T40" fmla="*/ 13 w 483"/>
                <a:gd name="T41" fmla="*/ 142 h 216"/>
                <a:gd name="T42" fmla="*/ 28 w 483"/>
                <a:gd name="T43" fmla="*/ 158 h 216"/>
                <a:gd name="T44" fmla="*/ 45 w 483"/>
                <a:gd name="T45" fmla="*/ 172 h 216"/>
                <a:gd name="T46" fmla="*/ 65 w 483"/>
                <a:gd name="T47" fmla="*/ 184 h 216"/>
                <a:gd name="T48" fmla="*/ 89 w 483"/>
                <a:gd name="T49" fmla="*/ 195 h 216"/>
                <a:gd name="T50" fmla="*/ 115 w 483"/>
                <a:gd name="T51" fmla="*/ 203 h 216"/>
                <a:gd name="T52" fmla="*/ 144 w 483"/>
                <a:gd name="T53" fmla="*/ 211 h 216"/>
                <a:gd name="T54" fmla="*/ 178 w 483"/>
                <a:gd name="T55" fmla="*/ 215 h 216"/>
                <a:gd name="T56" fmla="*/ 201 w 483"/>
                <a:gd name="T57" fmla="*/ 216 h 216"/>
                <a:gd name="T58" fmla="*/ 226 w 483"/>
                <a:gd name="T59" fmla="*/ 214 h 216"/>
                <a:gd name="T60" fmla="*/ 281 w 483"/>
                <a:gd name="T61" fmla="*/ 201 h 216"/>
                <a:gd name="T62" fmla="*/ 337 w 483"/>
                <a:gd name="T63" fmla="*/ 181 h 216"/>
                <a:gd name="T64" fmla="*/ 390 w 483"/>
                <a:gd name="T65" fmla="*/ 154 h 216"/>
                <a:gd name="T66" fmla="*/ 435 w 483"/>
                <a:gd name="T67" fmla="*/ 124 h 216"/>
                <a:gd name="T68" fmla="*/ 459 w 483"/>
                <a:gd name="T69" fmla="*/ 101 h 216"/>
                <a:gd name="T70" fmla="*/ 472 w 483"/>
                <a:gd name="T71" fmla="*/ 86 h 216"/>
                <a:gd name="T72" fmla="*/ 479 w 483"/>
                <a:gd name="T73" fmla="*/ 72 h 216"/>
                <a:gd name="T74" fmla="*/ 483 w 483"/>
                <a:gd name="T75" fmla="*/ 58 h 216"/>
                <a:gd name="T76" fmla="*/ 479 w 483"/>
                <a:gd name="T77" fmla="*/ 46 h 216"/>
                <a:gd name="T78" fmla="*/ 476 w 483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3" h="216">
                  <a:moveTo>
                    <a:pt x="476" y="40"/>
                  </a:moveTo>
                  <a:lnTo>
                    <a:pt x="476" y="40"/>
                  </a:lnTo>
                  <a:lnTo>
                    <a:pt x="464" y="27"/>
                  </a:lnTo>
                  <a:lnTo>
                    <a:pt x="451" y="18"/>
                  </a:lnTo>
                  <a:lnTo>
                    <a:pt x="439" y="10"/>
                  </a:lnTo>
                  <a:lnTo>
                    <a:pt x="426" y="5"/>
                  </a:lnTo>
                  <a:lnTo>
                    <a:pt x="413" y="2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54" y="8"/>
                  </a:lnTo>
                  <a:lnTo>
                    <a:pt x="344" y="11"/>
                  </a:lnTo>
                  <a:lnTo>
                    <a:pt x="334" y="16"/>
                  </a:lnTo>
                  <a:lnTo>
                    <a:pt x="318" y="25"/>
                  </a:lnTo>
                  <a:lnTo>
                    <a:pt x="307" y="33"/>
                  </a:lnTo>
                  <a:lnTo>
                    <a:pt x="307" y="33"/>
                  </a:lnTo>
                  <a:lnTo>
                    <a:pt x="302" y="45"/>
                  </a:lnTo>
                  <a:lnTo>
                    <a:pt x="297" y="56"/>
                  </a:lnTo>
                  <a:lnTo>
                    <a:pt x="291" y="66"/>
                  </a:lnTo>
                  <a:lnTo>
                    <a:pt x="285" y="75"/>
                  </a:lnTo>
                  <a:lnTo>
                    <a:pt x="279" y="85"/>
                  </a:lnTo>
                  <a:lnTo>
                    <a:pt x="272" y="92"/>
                  </a:lnTo>
                  <a:lnTo>
                    <a:pt x="265" y="100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0" y="119"/>
                  </a:lnTo>
                  <a:lnTo>
                    <a:pt x="231" y="125"/>
                  </a:lnTo>
                  <a:lnTo>
                    <a:pt x="223" y="129"/>
                  </a:lnTo>
                  <a:lnTo>
                    <a:pt x="203" y="137"/>
                  </a:lnTo>
                  <a:lnTo>
                    <a:pt x="183" y="142"/>
                  </a:lnTo>
                  <a:lnTo>
                    <a:pt x="162" y="145"/>
                  </a:lnTo>
                  <a:lnTo>
                    <a:pt x="141" y="147"/>
                  </a:lnTo>
                  <a:lnTo>
                    <a:pt x="117" y="146"/>
                  </a:lnTo>
                  <a:lnTo>
                    <a:pt x="95" y="145"/>
                  </a:lnTo>
                  <a:lnTo>
                    <a:pt x="71" y="142"/>
                  </a:lnTo>
                  <a:lnTo>
                    <a:pt x="48" y="137"/>
                  </a:lnTo>
                  <a:lnTo>
                    <a:pt x="24" y="13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" y="133"/>
                  </a:lnTo>
                  <a:lnTo>
                    <a:pt x="13" y="142"/>
                  </a:lnTo>
                  <a:lnTo>
                    <a:pt x="21" y="149"/>
                  </a:lnTo>
                  <a:lnTo>
                    <a:pt x="28" y="158"/>
                  </a:lnTo>
                  <a:lnTo>
                    <a:pt x="36" y="165"/>
                  </a:lnTo>
                  <a:lnTo>
                    <a:pt x="45" y="172"/>
                  </a:lnTo>
                  <a:lnTo>
                    <a:pt x="55" y="179"/>
                  </a:lnTo>
                  <a:lnTo>
                    <a:pt x="65" y="184"/>
                  </a:lnTo>
                  <a:lnTo>
                    <a:pt x="77" y="191"/>
                  </a:lnTo>
                  <a:lnTo>
                    <a:pt x="89" y="195"/>
                  </a:lnTo>
                  <a:lnTo>
                    <a:pt x="101" y="199"/>
                  </a:lnTo>
                  <a:lnTo>
                    <a:pt x="115" y="203"/>
                  </a:lnTo>
                  <a:lnTo>
                    <a:pt x="129" y="208"/>
                  </a:lnTo>
                  <a:lnTo>
                    <a:pt x="144" y="211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89" y="216"/>
                  </a:lnTo>
                  <a:lnTo>
                    <a:pt x="201" y="216"/>
                  </a:lnTo>
                  <a:lnTo>
                    <a:pt x="214" y="215"/>
                  </a:lnTo>
                  <a:lnTo>
                    <a:pt x="226" y="214"/>
                  </a:lnTo>
                  <a:lnTo>
                    <a:pt x="254" y="209"/>
                  </a:lnTo>
                  <a:lnTo>
                    <a:pt x="281" y="201"/>
                  </a:lnTo>
                  <a:lnTo>
                    <a:pt x="309" y="192"/>
                  </a:lnTo>
                  <a:lnTo>
                    <a:pt x="337" y="181"/>
                  </a:lnTo>
                  <a:lnTo>
                    <a:pt x="364" y="168"/>
                  </a:lnTo>
                  <a:lnTo>
                    <a:pt x="390" y="154"/>
                  </a:lnTo>
                  <a:lnTo>
                    <a:pt x="413" y="140"/>
                  </a:lnTo>
                  <a:lnTo>
                    <a:pt x="435" y="124"/>
                  </a:lnTo>
                  <a:lnTo>
                    <a:pt x="452" y="108"/>
                  </a:lnTo>
                  <a:lnTo>
                    <a:pt x="459" y="101"/>
                  </a:lnTo>
                  <a:lnTo>
                    <a:pt x="466" y="93"/>
                  </a:lnTo>
                  <a:lnTo>
                    <a:pt x="472" y="86"/>
                  </a:lnTo>
                  <a:lnTo>
                    <a:pt x="476" y="78"/>
                  </a:lnTo>
                  <a:lnTo>
                    <a:pt x="479" y="72"/>
                  </a:lnTo>
                  <a:lnTo>
                    <a:pt x="482" y="64"/>
                  </a:lnTo>
                  <a:lnTo>
                    <a:pt x="483" y="58"/>
                  </a:lnTo>
                  <a:lnTo>
                    <a:pt x="482" y="51"/>
                  </a:lnTo>
                  <a:lnTo>
                    <a:pt x="479" y="46"/>
                  </a:lnTo>
                  <a:lnTo>
                    <a:pt x="476" y="40"/>
                  </a:lnTo>
                  <a:lnTo>
                    <a:pt x="476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16"/>
            <p:cNvSpPr>
              <a:spLocks/>
            </p:cNvSpPr>
            <p:nvPr/>
          </p:nvSpPr>
          <p:spPr bwMode="auto">
            <a:xfrm flipH="1">
              <a:off x="10319073" y="1530275"/>
              <a:ext cx="337079" cy="274567"/>
            </a:xfrm>
            <a:custGeom>
              <a:avLst/>
              <a:gdLst>
                <a:gd name="T0" fmla="*/ 299 w 326"/>
                <a:gd name="T1" fmla="*/ 133 h 309"/>
                <a:gd name="T2" fmla="*/ 285 w 326"/>
                <a:gd name="T3" fmla="*/ 117 h 309"/>
                <a:gd name="T4" fmla="*/ 262 w 326"/>
                <a:gd name="T5" fmla="*/ 98 h 309"/>
                <a:gd name="T6" fmla="*/ 192 w 326"/>
                <a:gd name="T7" fmla="*/ 53 h 309"/>
                <a:gd name="T8" fmla="*/ 154 w 326"/>
                <a:gd name="T9" fmla="*/ 32 h 309"/>
                <a:gd name="T10" fmla="*/ 116 w 326"/>
                <a:gd name="T11" fmla="*/ 14 h 309"/>
                <a:gd name="T12" fmla="*/ 82 w 326"/>
                <a:gd name="T13" fmla="*/ 4 h 309"/>
                <a:gd name="T14" fmla="*/ 55 w 326"/>
                <a:gd name="T15" fmla="*/ 0 h 309"/>
                <a:gd name="T16" fmla="*/ 41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7 w 326"/>
                <a:gd name="T23" fmla="*/ 28 h 309"/>
                <a:gd name="T24" fmla="*/ 5 w 326"/>
                <a:gd name="T25" fmla="*/ 34 h 309"/>
                <a:gd name="T26" fmla="*/ 0 w 326"/>
                <a:gd name="T27" fmla="*/ 58 h 309"/>
                <a:gd name="T28" fmla="*/ 3 w 326"/>
                <a:gd name="T29" fmla="*/ 100 h 309"/>
                <a:gd name="T30" fmla="*/ 13 w 326"/>
                <a:gd name="T31" fmla="*/ 145 h 309"/>
                <a:gd name="T32" fmla="*/ 25 w 326"/>
                <a:gd name="T33" fmla="*/ 177 h 309"/>
                <a:gd name="T34" fmla="*/ 31 w 326"/>
                <a:gd name="T35" fmla="*/ 187 h 309"/>
                <a:gd name="T36" fmla="*/ 45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0 h 309"/>
                <a:gd name="T44" fmla="*/ 162 w 326"/>
                <a:gd name="T45" fmla="*/ 288 h 309"/>
                <a:gd name="T46" fmla="*/ 198 w 326"/>
                <a:gd name="T47" fmla="*/ 301 h 309"/>
                <a:gd name="T48" fmla="*/ 231 w 326"/>
                <a:gd name="T49" fmla="*/ 308 h 309"/>
                <a:gd name="T50" fmla="*/ 263 w 326"/>
                <a:gd name="T51" fmla="*/ 308 h 309"/>
                <a:gd name="T52" fmla="*/ 277 w 326"/>
                <a:gd name="T53" fmla="*/ 306 h 309"/>
                <a:gd name="T54" fmla="*/ 299 w 326"/>
                <a:gd name="T55" fmla="*/ 299 h 309"/>
                <a:gd name="T56" fmla="*/ 310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3 w 326"/>
                <a:gd name="T63" fmla="*/ 258 h 309"/>
                <a:gd name="T64" fmla="*/ 326 w 326"/>
                <a:gd name="T65" fmla="*/ 239 h 309"/>
                <a:gd name="T66" fmla="*/ 326 w 326"/>
                <a:gd name="T67" fmla="*/ 220 h 309"/>
                <a:gd name="T68" fmla="*/ 318 w 326"/>
                <a:gd name="T69" fmla="*/ 180 h 309"/>
                <a:gd name="T70" fmla="*/ 306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6"/>
                  </a:lnTo>
                  <a:lnTo>
                    <a:pt x="285" y="117"/>
                  </a:lnTo>
                  <a:lnTo>
                    <a:pt x="275" y="108"/>
                  </a:lnTo>
                  <a:lnTo>
                    <a:pt x="262" y="98"/>
                  </a:lnTo>
                  <a:lnTo>
                    <a:pt x="229" y="75"/>
                  </a:lnTo>
                  <a:lnTo>
                    <a:pt x="192" y="53"/>
                  </a:lnTo>
                  <a:lnTo>
                    <a:pt x="173" y="42"/>
                  </a:lnTo>
                  <a:lnTo>
                    <a:pt x="154" y="32"/>
                  </a:lnTo>
                  <a:lnTo>
                    <a:pt x="135" y="23"/>
                  </a:lnTo>
                  <a:lnTo>
                    <a:pt x="116" y="14"/>
                  </a:lnTo>
                  <a:lnTo>
                    <a:pt x="98" y="8"/>
                  </a:lnTo>
                  <a:lnTo>
                    <a:pt x="82" y="4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8" y="4"/>
                  </a:lnTo>
                  <a:lnTo>
                    <a:pt x="23" y="7"/>
                  </a:lnTo>
                  <a:lnTo>
                    <a:pt x="17" y="12"/>
                  </a:lnTo>
                  <a:lnTo>
                    <a:pt x="13" y="19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41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3" y="100"/>
                  </a:lnTo>
                  <a:lnTo>
                    <a:pt x="6" y="122"/>
                  </a:lnTo>
                  <a:lnTo>
                    <a:pt x="13" y="145"/>
                  </a:lnTo>
                  <a:lnTo>
                    <a:pt x="21" y="167"/>
                  </a:lnTo>
                  <a:lnTo>
                    <a:pt x="25" y="17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5" y="208"/>
                  </a:lnTo>
                  <a:lnTo>
                    <a:pt x="55" y="218"/>
                  </a:lnTo>
                  <a:lnTo>
                    <a:pt x="68" y="229"/>
                  </a:lnTo>
                  <a:lnTo>
                    <a:pt x="81" y="240"/>
                  </a:lnTo>
                  <a:lnTo>
                    <a:pt x="96" y="251"/>
                  </a:lnTo>
                  <a:lnTo>
                    <a:pt x="111" y="261"/>
                  </a:lnTo>
                  <a:lnTo>
                    <a:pt x="128" y="270"/>
                  </a:lnTo>
                  <a:lnTo>
                    <a:pt x="145" y="280"/>
                  </a:lnTo>
                  <a:lnTo>
                    <a:pt x="162" y="288"/>
                  </a:lnTo>
                  <a:lnTo>
                    <a:pt x="180" y="295"/>
                  </a:lnTo>
                  <a:lnTo>
                    <a:pt x="198" y="301"/>
                  </a:lnTo>
                  <a:lnTo>
                    <a:pt x="215" y="305"/>
                  </a:lnTo>
                  <a:lnTo>
                    <a:pt x="231" y="308"/>
                  </a:lnTo>
                  <a:lnTo>
                    <a:pt x="247" y="309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77" y="306"/>
                  </a:lnTo>
                  <a:lnTo>
                    <a:pt x="290" y="303"/>
                  </a:lnTo>
                  <a:lnTo>
                    <a:pt x="299" y="299"/>
                  </a:lnTo>
                  <a:lnTo>
                    <a:pt x="306" y="295"/>
                  </a:lnTo>
                  <a:lnTo>
                    <a:pt x="310" y="291"/>
                  </a:lnTo>
                  <a:lnTo>
                    <a:pt x="313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1" y="267"/>
                  </a:lnTo>
                  <a:lnTo>
                    <a:pt x="323" y="258"/>
                  </a:lnTo>
                  <a:lnTo>
                    <a:pt x="326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6" y="220"/>
                  </a:lnTo>
                  <a:lnTo>
                    <a:pt x="322" y="199"/>
                  </a:lnTo>
                  <a:lnTo>
                    <a:pt x="318" y="180"/>
                  </a:lnTo>
                  <a:lnTo>
                    <a:pt x="312" y="161"/>
                  </a:lnTo>
                  <a:lnTo>
                    <a:pt x="306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7"/>
            <p:cNvSpPr>
              <a:spLocks/>
            </p:cNvSpPr>
            <p:nvPr/>
          </p:nvSpPr>
          <p:spPr bwMode="auto">
            <a:xfrm flipH="1">
              <a:off x="10443917" y="1661318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1 h 276"/>
                <a:gd name="T6" fmla="*/ 88 w 101"/>
                <a:gd name="T7" fmla="*/ 266 h 276"/>
                <a:gd name="T8" fmla="*/ 81 w 101"/>
                <a:gd name="T9" fmla="*/ 256 h 276"/>
                <a:gd name="T10" fmla="*/ 73 w 101"/>
                <a:gd name="T11" fmla="*/ 244 h 276"/>
                <a:gd name="T12" fmla="*/ 70 w 101"/>
                <a:gd name="T13" fmla="*/ 236 h 276"/>
                <a:gd name="T14" fmla="*/ 67 w 101"/>
                <a:gd name="T15" fmla="*/ 228 h 276"/>
                <a:gd name="T16" fmla="*/ 64 w 101"/>
                <a:gd name="T17" fmla="*/ 218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4 h 276"/>
                <a:gd name="T24" fmla="*/ 62 w 101"/>
                <a:gd name="T25" fmla="*/ 184 h 276"/>
                <a:gd name="T26" fmla="*/ 63 w 101"/>
                <a:gd name="T27" fmla="*/ 132 h 276"/>
                <a:gd name="T28" fmla="*/ 62 w 101"/>
                <a:gd name="T29" fmla="*/ 88 h 276"/>
                <a:gd name="T30" fmla="*/ 62 w 101"/>
                <a:gd name="T31" fmla="*/ 49 h 276"/>
                <a:gd name="T32" fmla="*/ 62 w 101"/>
                <a:gd name="T33" fmla="*/ 49 h 276"/>
                <a:gd name="T34" fmla="*/ 62 w 101"/>
                <a:gd name="T35" fmla="*/ 41 h 276"/>
                <a:gd name="T36" fmla="*/ 61 w 101"/>
                <a:gd name="T37" fmla="*/ 33 h 276"/>
                <a:gd name="T38" fmla="*/ 59 w 101"/>
                <a:gd name="T39" fmla="*/ 26 h 276"/>
                <a:gd name="T40" fmla="*/ 55 w 101"/>
                <a:gd name="T41" fmla="*/ 17 h 276"/>
                <a:gd name="T42" fmla="*/ 53 w 101"/>
                <a:gd name="T43" fmla="*/ 13 h 276"/>
                <a:gd name="T44" fmla="*/ 51 w 101"/>
                <a:gd name="T45" fmla="*/ 9 h 276"/>
                <a:gd name="T46" fmla="*/ 46 w 101"/>
                <a:gd name="T47" fmla="*/ 5 h 276"/>
                <a:gd name="T48" fmla="*/ 43 w 101"/>
                <a:gd name="T49" fmla="*/ 3 h 276"/>
                <a:gd name="T50" fmla="*/ 39 w 101"/>
                <a:gd name="T51" fmla="*/ 1 h 276"/>
                <a:gd name="T52" fmla="*/ 33 w 101"/>
                <a:gd name="T53" fmla="*/ 0 h 276"/>
                <a:gd name="T54" fmla="*/ 33 w 101"/>
                <a:gd name="T55" fmla="*/ 0 h 276"/>
                <a:gd name="T56" fmla="*/ 22 w 101"/>
                <a:gd name="T57" fmla="*/ 0 h 276"/>
                <a:gd name="T58" fmla="*/ 18 w 101"/>
                <a:gd name="T59" fmla="*/ 0 h 276"/>
                <a:gd name="T60" fmla="*/ 15 w 101"/>
                <a:gd name="T61" fmla="*/ 1 h 276"/>
                <a:gd name="T62" fmla="*/ 12 w 101"/>
                <a:gd name="T63" fmla="*/ 3 h 276"/>
                <a:gd name="T64" fmla="*/ 9 w 101"/>
                <a:gd name="T65" fmla="*/ 5 h 276"/>
                <a:gd name="T66" fmla="*/ 7 w 101"/>
                <a:gd name="T67" fmla="*/ 11 h 276"/>
                <a:gd name="T68" fmla="*/ 5 w 101"/>
                <a:gd name="T69" fmla="*/ 18 h 276"/>
                <a:gd name="T70" fmla="*/ 4 w 101"/>
                <a:gd name="T71" fmla="*/ 27 h 276"/>
                <a:gd name="T72" fmla="*/ 3 w 101"/>
                <a:gd name="T73" fmla="*/ 49 h 276"/>
                <a:gd name="T74" fmla="*/ 3 w 101"/>
                <a:gd name="T75" fmla="*/ 49 h 276"/>
                <a:gd name="T76" fmla="*/ 0 w 101"/>
                <a:gd name="T77" fmla="*/ 82 h 276"/>
                <a:gd name="T78" fmla="*/ 0 w 101"/>
                <a:gd name="T79" fmla="*/ 105 h 276"/>
                <a:gd name="T80" fmla="*/ 0 w 101"/>
                <a:gd name="T81" fmla="*/ 130 h 276"/>
                <a:gd name="T82" fmla="*/ 2 w 101"/>
                <a:gd name="T83" fmla="*/ 155 h 276"/>
                <a:gd name="T84" fmla="*/ 4 w 101"/>
                <a:gd name="T85" fmla="*/ 182 h 276"/>
                <a:gd name="T86" fmla="*/ 8 w 101"/>
                <a:gd name="T87" fmla="*/ 208 h 276"/>
                <a:gd name="T88" fmla="*/ 15 w 101"/>
                <a:gd name="T89" fmla="*/ 232 h 276"/>
                <a:gd name="T90" fmla="*/ 15 w 101"/>
                <a:gd name="T91" fmla="*/ 232 h 276"/>
                <a:gd name="T92" fmla="*/ 17 w 101"/>
                <a:gd name="T93" fmla="*/ 240 h 276"/>
                <a:gd name="T94" fmla="*/ 22 w 101"/>
                <a:gd name="T95" fmla="*/ 246 h 276"/>
                <a:gd name="T96" fmla="*/ 25 w 101"/>
                <a:gd name="T97" fmla="*/ 252 h 276"/>
                <a:gd name="T98" fmla="*/ 31 w 101"/>
                <a:gd name="T99" fmla="*/ 256 h 276"/>
                <a:gd name="T100" fmla="*/ 36 w 101"/>
                <a:gd name="T101" fmla="*/ 260 h 276"/>
                <a:gd name="T102" fmla="*/ 42 w 101"/>
                <a:gd name="T103" fmla="*/ 265 h 276"/>
                <a:gd name="T104" fmla="*/ 54 w 101"/>
                <a:gd name="T105" fmla="*/ 270 h 276"/>
                <a:gd name="T106" fmla="*/ 68 w 101"/>
                <a:gd name="T107" fmla="*/ 273 h 276"/>
                <a:gd name="T108" fmla="*/ 80 w 101"/>
                <a:gd name="T109" fmla="*/ 275 h 276"/>
                <a:gd name="T110" fmla="*/ 91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1" y="256"/>
                  </a:lnTo>
                  <a:lnTo>
                    <a:pt x="73" y="244"/>
                  </a:lnTo>
                  <a:lnTo>
                    <a:pt x="70" y="236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3" y="132"/>
                  </a:lnTo>
                  <a:lnTo>
                    <a:pt x="62" y="88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6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5"/>
                  </a:lnTo>
                  <a:lnTo>
                    <a:pt x="7" y="11"/>
                  </a:lnTo>
                  <a:lnTo>
                    <a:pt x="5" y="18"/>
                  </a:lnTo>
                  <a:lnTo>
                    <a:pt x="4" y="2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5"/>
                  </a:lnTo>
                  <a:lnTo>
                    <a:pt x="4" y="182"/>
                  </a:lnTo>
                  <a:lnTo>
                    <a:pt x="8" y="208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40"/>
                  </a:lnTo>
                  <a:lnTo>
                    <a:pt x="22" y="246"/>
                  </a:lnTo>
                  <a:lnTo>
                    <a:pt x="25" y="252"/>
                  </a:lnTo>
                  <a:lnTo>
                    <a:pt x="31" y="256"/>
                  </a:lnTo>
                  <a:lnTo>
                    <a:pt x="36" y="260"/>
                  </a:lnTo>
                  <a:lnTo>
                    <a:pt x="42" y="265"/>
                  </a:lnTo>
                  <a:lnTo>
                    <a:pt x="54" y="270"/>
                  </a:lnTo>
                  <a:lnTo>
                    <a:pt x="68" y="273"/>
                  </a:lnTo>
                  <a:lnTo>
                    <a:pt x="80" y="275"/>
                  </a:lnTo>
                  <a:lnTo>
                    <a:pt x="91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8"/>
            <p:cNvSpPr>
              <a:spLocks/>
            </p:cNvSpPr>
            <p:nvPr/>
          </p:nvSpPr>
          <p:spPr bwMode="auto">
            <a:xfrm flipH="1">
              <a:off x="10138049" y="1442912"/>
              <a:ext cx="212235" cy="287047"/>
            </a:xfrm>
            <a:custGeom>
              <a:avLst/>
              <a:gdLst>
                <a:gd name="T0" fmla="*/ 162 w 202"/>
                <a:gd name="T1" fmla="*/ 137 h 319"/>
                <a:gd name="T2" fmla="*/ 162 w 202"/>
                <a:gd name="T3" fmla="*/ 137 h 319"/>
                <a:gd name="T4" fmla="*/ 150 w 202"/>
                <a:gd name="T5" fmla="*/ 113 h 319"/>
                <a:gd name="T6" fmla="*/ 137 w 202"/>
                <a:gd name="T7" fmla="*/ 88 h 319"/>
                <a:gd name="T8" fmla="*/ 124 w 202"/>
                <a:gd name="T9" fmla="*/ 64 h 319"/>
                <a:gd name="T10" fmla="*/ 108 w 202"/>
                <a:gd name="T11" fmla="*/ 41 h 319"/>
                <a:gd name="T12" fmla="*/ 101 w 202"/>
                <a:gd name="T13" fmla="*/ 32 h 319"/>
                <a:gd name="T14" fmla="*/ 93 w 202"/>
                <a:gd name="T15" fmla="*/ 23 h 319"/>
                <a:gd name="T16" fmla="*/ 84 w 202"/>
                <a:gd name="T17" fmla="*/ 15 h 319"/>
                <a:gd name="T18" fmla="*/ 76 w 202"/>
                <a:gd name="T19" fmla="*/ 9 h 319"/>
                <a:gd name="T20" fmla="*/ 69 w 202"/>
                <a:gd name="T21" fmla="*/ 5 h 319"/>
                <a:gd name="T22" fmla="*/ 61 w 202"/>
                <a:gd name="T23" fmla="*/ 1 h 319"/>
                <a:gd name="T24" fmla="*/ 53 w 202"/>
                <a:gd name="T25" fmla="*/ 0 h 319"/>
                <a:gd name="T26" fmla="*/ 45 w 202"/>
                <a:gd name="T27" fmla="*/ 0 h 319"/>
                <a:gd name="T28" fmla="*/ 45 w 202"/>
                <a:gd name="T29" fmla="*/ 0 h 319"/>
                <a:gd name="T30" fmla="*/ 33 w 202"/>
                <a:gd name="T31" fmla="*/ 5 h 319"/>
                <a:gd name="T32" fmla="*/ 24 w 202"/>
                <a:gd name="T33" fmla="*/ 9 h 319"/>
                <a:gd name="T34" fmla="*/ 16 w 202"/>
                <a:gd name="T35" fmla="*/ 15 h 319"/>
                <a:gd name="T36" fmla="*/ 10 w 202"/>
                <a:gd name="T37" fmla="*/ 23 h 319"/>
                <a:gd name="T38" fmla="*/ 6 w 202"/>
                <a:gd name="T39" fmla="*/ 30 h 319"/>
                <a:gd name="T40" fmla="*/ 2 w 202"/>
                <a:gd name="T41" fmla="*/ 39 h 319"/>
                <a:gd name="T42" fmla="*/ 1 w 202"/>
                <a:gd name="T43" fmla="*/ 48 h 319"/>
                <a:gd name="T44" fmla="*/ 0 w 202"/>
                <a:gd name="T45" fmla="*/ 56 h 319"/>
                <a:gd name="T46" fmla="*/ 1 w 202"/>
                <a:gd name="T47" fmla="*/ 64 h 319"/>
                <a:gd name="T48" fmla="*/ 1 w 202"/>
                <a:gd name="T49" fmla="*/ 73 h 319"/>
                <a:gd name="T50" fmla="*/ 4 w 202"/>
                <a:gd name="T51" fmla="*/ 87 h 319"/>
                <a:gd name="T52" fmla="*/ 8 w 202"/>
                <a:gd name="T53" fmla="*/ 101 h 319"/>
                <a:gd name="T54" fmla="*/ 8 w 202"/>
                <a:gd name="T55" fmla="*/ 101 h 319"/>
                <a:gd name="T56" fmla="*/ 18 w 202"/>
                <a:gd name="T57" fmla="*/ 129 h 319"/>
                <a:gd name="T58" fmla="*/ 32 w 202"/>
                <a:gd name="T59" fmla="*/ 159 h 319"/>
                <a:gd name="T60" fmla="*/ 48 w 202"/>
                <a:gd name="T61" fmla="*/ 195 h 319"/>
                <a:gd name="T62" fmla="*/ 48 w 202"/>
                <a:gd name="T63" fmla="*/ 195 h 319"/>
                <a:gd name="T64" fmla="*/ 60 w 202"/>
                <a:gd name="T65" fmla="*/ 214 h 319"/>
                <a:gd name="T66" fmla="*/ 71 w 202"/>
                <a:gd name="T67" fmla="*/ 233 h 319"/>
                <a:gd name="T68" fmla="*/ 84 w 202"/>
                <a:gd name="T69" fmla="*/ 253 h 319"/>
                <a:gd name="T70" fmla="*/ 99 w 202"/>
                <a:gd name="T71" fmla="*/ 271 h 319"/>
                <a:gd name="T72" fmla="*/ 115 w 202"/>
                <a:gd name="T73" fmla="*/ 287 h 319"/>
                <a:gd name="T74" fmla="*/ 122 w 202"/>
                <a:gd name="T75" fmla="*/ 294 h 319"/>
                <a:gd name="T76" fmla="*/ 130 w 202"/>
                <a:gd name="T77" fmla="*/ 300 h 319"/>
                <a:gd name="T78" fmla="*/ 139 w 202"/>
                <a:gd name="T79" fmla="*/ 307 h 319"/>
                <a:gd name="T80" fmla="*/ 148 w 202"/>
                <a:gd name="T81" fmla="*/ 311 h 319"/>
                <a:gd name="T82" fmla="*/ 157 w 202"/>
                <a:gd name="T83" fmla="*/ 316 h 319"/>
                <a:gd name="T84" fmla="*/ 166 w 202"/>
                <a:gd name="T85" fmla="*/ 319 h 319"/>
                <a:gd name="T86" fmla="*/ 166 w 202"/>
                <a:gd name="T87" fmla="*/ 319 h 319"/>
                <a:gd name="T88" fmla="*/ 173 w 202"/>
                <a:gd name="T89" fmla="*/ 309 h 319"/>
                <a:gd name="T90" fmla="*/ 180 w 202"/>
                <a:gd name="T91" fmla="*/ 299 h 319"/>
                <a:gd name="T92" fmla="*/ 185 w 202"/>
                <a:gd name="T93" fmla="*/ 290 h 319"/>
                <a:gd name="T94" fmla="*/ 191 w 202"/>
                <a:gd name="T95" fmla="*/ 279 h 319"/>
                <a:gd name="T96" fmla="*/ 195 w 202"/>
                <a:gd name="T97" fmla="*/ 268 h 319"/>
                <a:gd name="T98" fmla="*/ 199 w 202"/>
                <a:gd name="T99" fmla="*/ 256 h 319"/>
                <a:gd name="T100" fmla="*/ 201 w 202"/>
                <a:gd name="T101" fmla="*/ 243 h 319"/>
                <a:gd name="T102" fmla="*/ 202 w 202"/>
                <a:gd name="T103" fmla="*/ 231 h 319"/>
                <a:gd name="T104" fmla="*/ 202 w 202"/>
                <a:gd name="T105" fmla="*/ 231 h 319"/>
                <a:gd name="T106" fmla="*/ 188 w 202"/>
                <a:gd name="T107" fmla="*/ 196 h 319"/>
                <a:gd name="T108" fmla="*/ 162 w 202"/>
                <a:gd name="T109" fmla="*/ 137 h 319"/>
                <a:gd name="T110" fmla="*/ 162 w 202"/>
                <a:gd name="T111" fmla="*/ 13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19">
                  <a:moveTo>
                    <a:pt x="162" y="137"/>
                  </a:moveTo>
                  <a:lnTo>
                    <a:pt x="162" y="137"/>
                  </a:lnTo>
                  <a:lnTo>
                    <a:pt x="150" y="113"/>
                  </a:lnTo>
                  <a:lnTo>
                    <a:pt x="137" y="88"/>
                  </a:lnTo>
                  <a:lnTo>
                    <a:pt x="124" y="64"/>
                  </a:lnTo>
                  <a:lnTo>
                    <a:pt x="108" y="41"/>
                  </a:lnTo>
                  <a:lnTo>
                    <a:pt x="101" y="32"/>
                  </a:lnTo>
                  <a:lnTo>
                    <a:pt x="93" y="23"/>
                  </a:lnTo>
                  <a:lnTo>
                    <a:pt x="84" y="15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5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10" y="23"/>
                  </a:lnTo>
                  <a:lnTo>
                    <a:pt x="6" y="30"/>
                  </a:lnTo>
                  <a:lnTo>
                    <a:pt x="2" y="39"/>
                  </a:lnTo>
                  <a:lnTo>
                    <a:pt x="1" y="48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3"/>
                  </a:lnTo>
                  <a:lnTo>
                    <a:pt x="4" y="87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8" y="129"/>
                  </a:lnTo>
                  <a:lnTo>
                    <a:pt x="32" y="159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60" y="214"/>
                  </a:lnTo>
                  <a:lnTo>
                    <a:pt x="71" y="233"/>
                  </a:lnTo>
                  <a:lnTo>
                    <a:pt x="84" y="253"/>
                  </a:lnTo>
                  <a:lnTo>
                    <a:pt x="99" y="271"/>
                  </a:lnTo>
                  <a:lnTo>
                    <a:pt x="115" y="287"/>
                  </a:lnTo>
                  <a:lnTo>
                    <a:pt x="122" y="294"/>
                  </a:lnTo>
                  <a:lnTo>
                    <a:pt x="130" y="300"/>
                  </a:lnTo>
                  <a:lnTo>
                    <a:pt x="139" y="307"/>
                  </a:lnTo>
                  <a:lnTo>
                    <a:pt x="148" y="311"/>
                  </a:lnTo>
                  <a:lnTo>
                    <a:pt x="157" y="316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73" y="309"/>
                  </a:lnTo>
                  <a:lnTo>
                    <a:pt x="180" y="299"/>
                  </a:lnTo>
                  <a:lnTo>
                    <a:pt x="185" y="290"/>
                  </a:lnTo>
                  <a:lnTo>
                    <a:pt x="191" y="279"/>
                  </a:lnTo>
                  <a:lnTo>
                    <a:pt x="195" y="268"/>
                  </a:lnTo>
                  <a:lnTo>
                    <a:pt x="199" y="256"/>
                  </a:lnTo>
                  <a:lnTo>
                    <a:pt x="201" y="24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88" y="196"/>
                  </a:lnTo>
                  <a:lnTo>
                    <a:pt x="162" y="137"/>
                  </a:lnTo>
                  <a:lnTo>
                    <a:pt x="162" y="13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19"/>
            <p:cNvSpPr>
              <a:spLocks/>
            </p:cNvSpPr>
            <p:nvPr/>
          </p:nvSpPr>
          <p:spPr bwMode="auto">
            <a:xfrm flipH="1">
              <a:off x="9950783" y="1617637"/>
              <a:ext cx="174782" cy="106083"/>
            </a:xfrm>
            <a:custGeom>
              <a:avLst/>
              <a:gdLst>
                <a:gd name="T0" fmla="*/ 164 w 167"/>
                <a:gd name="T1" fmla="*/ 9 h 122"/>
                <a:gd name="T2" fmla="*/ 164 w 167"/>
                <a:gd name="T3" fmla="*/ 9 h 122"/>
                <a:gd name="T4" fmla="*/ 158 w 167"/>
                <a:gd name="T5" fmla="*/ 5 h 122"/>
                <a:gd name="T6" fmla="*/ 151 w 167"/>
                <a:gd name="T7" fmla="*/ 2 h 122"/>
                <a:gd name="T8" fmla="*/ 142 w 167"/>
                <a:gd name="T9" fmla="*/ 0 h 122"/>
                <a:gd name="T10" fmla="*/ 133 w 167"/>
                <a:gd name="T11" fmla="*/ 0 h 122"/>
                <a:gd name="T12" fmla="*/ 122 w 167"/>
                <a:gd name="T13" fmla="*/ 0 h 122"/>
                <a:gd name="T14" fmla="*/ 111 w 167"/>
                <a:gd name="T15" fmla="*/ 2 h 122"/>
                <a:gd name="T16" fmla="*/ 87 w 167"/>
                <a:gd name="T17" fmla="*/ 6 h 122"/>
                <a:gd name="T18" fmla="*/ 63 w 167"/>
                <a:gd name="T19" fmla="*/ 12 h 122"/>
                <a:gd name="T20" fmla="*/ 38 w 167"/>
                <a:gd name="T21" fmla="*/ 20 h 122"/>
                <a:gd name="T22" fmla="*/ 0 w 167"/>
                <a:gd name="T23" fmla="*/ 34 h 122"/>
                <a:gd name="T24" fmla="*/ 0 w 167"/>
                <a:gd name="T25" fmla="*/ 34 h 122"/>
                <a:gd name="T26" fmla="*/ 8 w 167"/>
                <a:gd name="T27" fmla="*/ 55 h 122"/>
                <a:gd name="T28" fmla="*/ 12 w 167"/>
                <a:gd name="T29" fmla="*/ 78 h 122"/>
                <a:gd name="T30" fmla="*/ 14 w 167"/>
                <a:gd name="T31" fmla="*/ 100 h 122"/>
                <a:gd name="T32" fmla="*/ 15 w 167"/>
                <a:gd name="T33" fmla="*/ 122 h 122"/>
                <a:gd name="T34" fmla="*/ 15 w 167"/>
                <a:gd name="T35" fmla="*/ 122 h 122"/>
                <a:gd name="T36" fmla="*/ 40 w 167"/>
                <a:gd name="T37" fmla="*/ 116 h 122"/>
                <a:gd name="T38" fmla="*/ 63 w 167"/>
                <a:gd name="T39" fmla="*/ 109 h 122"/>
                <a:gd name="T40" fmla="*/ 82 w 167"/>
                <a:gd name="T41" fmla="*/ 102 h 122"/>
                <a:gd name="T42" fmla="*/ 100 w 167"/>
                <a:gd name="T43" fmla="*/ 93 h 122"/>
                <a:gd name="T44" fmla="*/ 114 w 167"/>
                <a:gd name="T45" fmla="*/ 85 h 122"/>
                <a:gd name="T46" fmla="*/ 128 w 167"/>
                <a:gd name="T47" fmla="*/ 76 h 122"/>
                <a:gd name="T48" fmla="*/ 138 w 167"/>
                <a:gd name="T49" fmla="*/ 67 h 122"/>
                <a:gd name="T50" fmla="*/ 147 w 167"/>
                <a:gd name="T51" fmla="*/ 59 h 122"/>
                <a:gd name="T52" fmla="*/ 153 w 167"/>
                <a:gd name="T53" fmla="*/ 50 h 122"/>
                <a:gd name="T54" fmla="*/ 159 w 167"/>
                <a:gd name="T55" fmla="*/ 43 h 122"/>
                <a:gd name="T56" fmla="*/ 164 w 167"/>
                <a:gd name="T57" fmla="*/ 35 h 122"/>
                <a:gd name="T58" fmla="*/ 166 w 167"/>
                <a:gd name="T59" fmla="*/ 27 h 122"/>
                <a:gd name="T60" fmla="*/ 167 w 167"/>
                <a:gd name="T61" fmla="*/ 21 h 122"/>
                <a:gd name="T62" fmla="*/ 167 w 167"/>
                <a:gd name="T63" fmla="*/ 16 h 122"/>
                <a:gd name="T64" fmla="*/ 166 w 167"/>
                <a:gd name="T65" fmla="*/ 11 h 122"/>
                <a:gd name="T66" fmla="*/ 164 w 167"/>
                <a:gd name="T67" fmla="*/ 9 h 122"/>
                <a:gd name="T68" fmla="*/ 164 w 167"/>
                <a:gd name="T6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122">
                  <a:moveTo>
                    <a:pt x="164" y="9"/>
                  </a:moveTo>
                  <a:lnTo>
                    <a:pt x="164" y="9"/>
                  </a:lnTo>
                  <a:lnTo>
                    <a:pt x="158" y="5"/>
                  </a:lnTo>
                  <a:lnTo>
                    <a:pt x="151" y="2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1" y="2"/>
                  </a:lnTo>
                  <a:lnTo>
                    <a:pt x="87" y="6"/>
                  </a:lnTo>
                  <a:lnTo>
                    <a:pt x="63" y="12"/>
                  </a:lnTo>
                  <a:lnTo>
                    <a:pt x="38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5"/>
                  </a:lnTo>
                  <a:lnTo>
                    <a:pt x="12" y="78"/>
                  </a:lnTo>
                  <a:lnTo>
                    <a:pt x="14" y="100"/>
                  </a:lnTo>
                  <a:lnTo>
                    <a:pt x="15" y="122"/>
                  </a:lnTo>
                  <a:lnTo>
                    <a:pt x="15" y="122"/>
                  </a:lnTo>
                  <a:lnTo>
                    <a:pt x="40" y="116"/>
                  </a:lnTo>
                  <a:lnTo>
                    <a:pt x="63" y="109"/>
                  </a:lnTo>
                  <a:lnTo>
                    <a:pt x="82" y="102"/>
                  </a:lnTo>
                  <a:lnTo>
                    <a:pt x="100" y="93"/>
                  </a:lnTo>
                  <a:lnTo>
                    <a:pt x="114" y="85"/>
                  </a:lnTo>
                  <a:lnTo>
                    <a:pt x="128" y="76"/>
                  </a:lnTo>
                  <a:lnTo>
                    <a:pt x="138" y="67"/>
                  </a:lnTo>
                  <a:lnTo>
                    <a:pt x="147" y="59"/>
                  </a:lnTo>
                  <a:lnTo>
                    <a:pt x="153" y="50"/>
                  </a:lnTo>
                  <a:lnTo>
                    <a:pt x="159" y="43"/>
                  </a:lnTo>
                  <a:lnTo>
                    <a:pt x="164" y="35"/>
                  </a:lnTo>
                  <a:lnTo>
                    <a:pt x="166" y="27"/>
                  </a:lnTo>
                  <a:lnTo>
                    <a:pt x="167" y="21"/>
                  </a:lnTo>
                  <a:lnTo>
                    <a:pt x="167" y="16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4" y="9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0"/>
            <p:cNvSpPr>
              <a:spLocks/>
            </p:cNvSpPr>
            <p:nvPr/>
          </p:nvSpPr>
          <p:spPr bwMode="auto">
            <a:xfrm flipH="1">
              <a:off x="10106838" y="1648838"/>
              <a:ext cx="68664" cy="81122"/>
            </a:xfrm>
            <a:custGeom>
              <a:avLst/>
              <a:gdLst>
                <a:gd name="T0" fmla="*/ 52 w 67"/>
                <a:gd name="T1" fmla="*/ 0 h 95"/>
                <a:gd name="T2" fmla="*/ 52 w 67"/>
                <a:gd name="T3" fmla="*/ 0 h 95"/>
                <a:gd name="T4" fmla="*/ 37 w 67"/>
                <a:gd name="T5" fmla="*/ 5 h 95"/>
                <a:gd name="T6" fmla="*/ 37 w 67"/>
                <a:gd name="T7" fmla="*/ 5 h 95"/>
                <a:gd name="T8" fmla="*/ 36 w 67"/>
                <a:gd name="T9" fmla="*/ 5 h 95"/>
                <a:gd name="T10" fmla="*/ 36 w 67"/>
                <a:gd name="T11" fmla="*/ 5 h 95"/>
                <a:gd name="T12" fmla="*/ 35 w 67"/>
                <a:gd name="T13" fmla="*/ 17 h 95"/>
                <a:gd name="T14" fmla="*/ 33 w 67"/>
                <a:gd name="T15" fmla="*/ 30 h 95"/>
                <a:gd name="T16" fmla="*/ 29 w 67"/>
                <a:gd name="T17" fmla="*/ 42 h 95"/>
                <a:gd name="T18" fmla="*/ 25 w 67"/>
                <a:gd name="T19" fmla="*/ 53 h 95"/>
                <a:gd name="T20" fmla="*/ 19 w 67"/>
                <a:gd name="T21" fmla="*/ 64 h 95"/>
                <a:gd name="T22" fmla="*/ 14 w 67"/>
                <a:gd name="T23" fmla="*/ 73 h 95"/>
                <a:gd name="T24" fmla="*/ 7 w 67"/>
                <a:gd name="T25" fmla="*/ 83 h 95"/>
                <a:gd name="T26" fmla="*/ 0 w 67"/>
                <a:gd name="T27" fmla="*/ 93 h 95"/>
                <a:gd name="T28" fmla="*/ 0 w 67"/>
                <a:gd name="T29" fmla="*/ 93 h 95"/>
                <a:gd name="T30" fmla="*/ 8 w 67"/>
                <a:gd name="T31" fmla="*/ 94 h 95"/>
                <a:gd name="T32" fmla="*/ 16 w 67"/>
                <a:gd name="T33" fmla="*/ 95 h 95"/>
                <a:gd name="T34" fmla="*/ 24 w 67"/>
                <a:gd name="T35" fmla="*/ 95 h 95"/>
                <a:gd name="T36" fmla="*/ 32 w 67"/>
                <a:gd name="T37" fmla="*/ 94 h 95"/>
                <a:gd name="T38" fmla="*/ 32 w 67"/>
                <a:gd name="T39" fmla="*/ 94 h 95"/>
                <a:gd name="T40" fmla="*/ 67 w 67"/>
                <a:gd name="T41" fmla="*/ 88 h 95"/>
                <a:gd name="T42" fmla="*/ 67 w 67"/>
                <a:gd name="T43" fmla="*/ 88 h 95"/>
                <a:gd name="T44" fmla="*/ 66 w 67"/>
                <a:gd name="T45" fmla="*/ 66 h 95"/>
                <a:gd name="T46" fmla="*/ 64 w 67"/>
                <a:gd name="T47" fmla="*/ 44 h 95"/>
                <a:gd name="T48" fmla="*/ 60 w 67"/>
                <a:gd name="T49" fmla="*/ 21 h 95"/>
                <a:gd name="T50" fmla="*/ 52 w 67"/>
                <a:gd name="T51" fmla="*/ 0 h 95"/>
                <a:gd name="T52" fmla="*/ 52 w 67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95">
                  <a:moveTo>
                    <a:pt x="52" y="0"/>
                  </a:moveTo>
                  <a:lnTo>
                    <a:pt x="52" y="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5" y="17"/>
                  </a:lnTo>
                  <a:lnTo>
                    <a:pt x="33" y="30"/>
                  </a:lnTo>
                  <a:lnTo>
                    <a:pt x="29" y="42"/>
                  </a:lnTo>
                  <a:lnTo>
                    <a:pt x="25" y="53"/>
                  </a:lnTo>
                  <a:lnTo>
                    <a:pt x="19" y="64"/>
                  </a:lnTo>
                  <a:lnTo>
                    <a:pt x="14" y="73"/>
                  </a:lnTo>
                  <a:lnTo>
                    <a:pt x="7" y="8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8" y="94"/>
                  </a:lnTo>
                  <a:lnTo>
                    <a:pt x="16" y="95"/>
                  </a:lnTo>
                  <a:lnTo>
                    <a:pt x="24" y="95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6" y="66"/>
                  </a:lnTo>
                  <a:lnTo>
                    <a:pt x="64" y="44"/>
                  </a:lnTo>
                  <a:lnTo>
                    <a:pt x="60" y="21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1"/>
            <p:cNvSpPr>
              <a:spLocks/>
            </p:cNvSpPr>
            <p:nvPr/>
          </p:nvSpPr>
          <p:spPr bwMode="auto">
            <a:xfrm flipH="1">
              <a:off x="9832181" y="1580196"/>
              <a:ext cx="168539" cy="74882"/>
            </a:xfrm>
            <a:custGeom>
              <a:avLst/>
              <a:gdLst>
                <a:gd name="T0" fmla="*/ 23 w 162"/>
                <a:gd name="T1" fmla="*/ 36 h 82"/>
                <a:gd name="T2" fmla="*/ 23 w 162"/>
                <a:gd name="T3" fmla="*/ 36 h 82"/>
                <a:gd name="T4" fmla="*/ 35 w 162"/>
                <a:gd name="T5" fmla="*/ 28 h 82"/>
                <a:gd name="T6" fmla="*/ 49 w 162"/>
                <a:gd name="T7" fmla="*/ 21 h 82"/>
                <a:gd name="T8" fmla="*/ 66 w 162"/>
                <a:gd name="T9" fmla="*/ 12 h 82"/>
                <a:gd name="T10" fmla="*/ 85 w 162"/>
                <a:gd name="T11" fmla="*/ 6 h 82"/>
                <a:gd name="T12" fmla="*/ 95 w 162"/>
                <a:gd name="T13" fmla="*/ 3 h 82"/>
                <a:gd name="T14" fmla="*/ 105 w 162"/>
                <a:gd name="T15" fmla="*/ 1 h 82"/>
                <a:gd name="T16" fmla="*/ 116 w 162"/>
                <a:gd name="T17" fmla="*/ 0 h 82"/>
                <a:gd name="T18" fmla="*/ 126 w 162"/>
                <a:gd name="T19" fmla="*/ 1 h 82"/>
                <a:gd name="T20" fmla="*/ 135 w 162"/>
                <a:gd name="T21" fmla="*/ 4 h 82"/>
                <a:gd name="T22" fmla="*/ 145 w 162"/>
                <a:gd name="T23" fmla="*/ 7 h 82"/>
                <a:gd name="T24" fmla="*/ 145 w 162"/>
                <a:gd name="T25" fmla="*/ 7 h 82"/>
                <a:gd name="T26" fmla="*/ 153 w 162"/>
                <a:gd name="T27" fmla="*/ 11 h 82"/>
                <a:gd name="T28" fmla="*/ 159 w 162"/>
                <a:gd name="T29" fmla="*/ 17 h 82"/>
                <a:gd name="T30" fmla="*/ 161 w 162"/>
                <a:gd name="T31" fmla="*/ 22 h 82"/>
                <a:gd name="T32" fmla="*/ 162 w 162"/>
                <a:gd name="T33" fmla="*/ 27 h 82"/>
                <a:gd name="T34" fmla="*/ 161 w 162"/>
                <a:gd name="T35" fmla="*/ 34 h 82"/>
                <a:gd name="T36" fmla="*/ 158 w 162"/>
                <a:gd name="T37" fmla="*/ 39 h 82"/>
                <a:gd name="T38" fmla="*/ 152 w 162"/>
                <a:gd name="T39" fmla="*/ 46 h 82"/>
                <a:gd name="T40" fmla="*/ 145 w 162"/>
                <a:gd name="T41" fmla="*/ 51 h 82"/>
                <a:gd name="T42" fmla="*/ 136 w 162"/>
                <a:gd name="T43" fmla="*/ 57 h 82"/>
                <a:gd name="T44" fmla="*/ 125 w 162"/>
                <a:gd name="T45" fmla="*/ 62 h 82"/>
                <a:gd name="T46" fmla="*/ 114 w 162"/>
                <a:gd name="T47" fmla="*/ 66 h 82"/>
                <a:gd name="T48" fmla="*/ 100 w 162"/>
                <a:gd name="T49" fmla="*/ 71 h 82"/>
                <a:gd name="T50" fmla="*/ 86 w 162"/>
                <a:gd name="T51" fmla="*/ 75 h 82"/>
                <a:gd name="T52" fmla="*/ 69 w 162"/>
                <a:gd name="T53" fmla="*/ 78 h 82"/>
                <a:gd name="T54" fmla="*/ 52 w 162"/>
                <a:gd name="T55" fmla="*/ 80 h 82"/>
                <a:gd name="T56" fmla="*/ 34 w 162"/>
                <a:gd name="T57" fmla="*/ 82 h 82"/>
                <a:gd name="T58" fmla="*/ 34 w 162"/>
                <a:gd name="T59" fmla="*/ 82 h 82"/>
                <a:gd name="T60" fmla="*/ 23 w 162"/>
                <a:gd name="T61" fmla="*/ 82 h 82"/>
                <a:gd name="T62" fmla="*/ 14 w 162"/>
                <a:gd name="T63" fmla="*/ 81 h 82"/>
                <a:gd name="T64" fmla="*/ 7 w 162"/>
                <a:gd name="T65" fmla="*/ 79 h 82"/>
                <a:gd name="T66" fmla="*/ 4 w 162"/>
                <a:gd name="T67" fmla="*/ 77 h 82"/>
                <a:gd name="T68" fmla="*/ 0 w 162"/>
                <a:gd name="T69" fmla="*/ 74 h 82"/>
                <a:gd name="T70" fmla="*/ 0 w 162"/>
                <a:gd name="T71" fmla="*/ 70 h 82"/>
                <a:gd name="T72" fmla="*/ 0 w 162"/>
                <a:gd name="T73" fmla="*/ 65 h 82"/>
                <a:gd name="T74" fmla="*/ 3 w 162"/>
                <a:gd name="T75" fmla="*/ 61 h 82"/>
                <a:gd name="T76" fmla="*/ 8 w 162"/>
                <a:gd name="T77" fmla="*/ 52 h 82"/>
                <a:gd name="T78" fmla="*/ 15 w 162"/>
                <a:gd name="T79" fmla="*/ 44 h 82"/>
                <a:gd name="T80" fmla="*/ 23 w 162"/>
                <a:gd name="T81" fmla="*/ 36 h 82"/>
                <a:gd name="T82" fmla="*/ 23 w 162"/>
                <a:gd name="T83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82">
                  <a:moveTo>
                    <a:pt x="23" y="36"/>
                  </a:moveTo>
                  <a:lnTo>
                    <a:pt x="23" y="36"/>
                  </a:lnTo>
                  <a:lnTo>
                    <a:pt x="35" y="28"/>
                  </a:lnTo>
                  <a:lnTo>
                    <a:pt x="49" y="21"/>
                  </a:lnTo>
                  <a:lnTo>
                    <a:pt x="66" y="12"/>
                  </a:lnTo>
                  <a:lnTo>
                    <a:pt x="85" y="6"/>
                  </a:lnTo>
                  <a:lnTo>
                    <a:pt x="95" y="3"/>
                  </a:lnTo>
                  <a:lnTo>
                    <a:pt x="105" y="1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3" y="11"/>
                  </a:lnTo>
                  <a:lnTo>
                    <a:pt x="159" y="17"/>
                  </a:lnTo>
                  <a:lnTo>
                    <a:pt x="161" y="22"/>
                  </a:lnTo>
                  <a:lnTo>
                    <a:pt x="162" y="27"/>
                  </a:lnTo>
                  <a:lnTo>
                    <a:pt x="161" y="34"/>
                  </a:lnTo>
                  <a:lnTo>
                    <a:pt x="158" y="39"/>
                  </a:lnTo>
                  <a:lnTo>
                    <a:pt x="152" y="46"/>
                  </a:lnTo>
                  <a:lnTo>
                    <a:pt x="145" y="51"/>
                  </a:lnTo>
                  <a:lnTo>
                    <a:pt x="136" y="57"/>
                  </a:lnTo>
                  <a:lnTo>
                    <a:pt x="125" y="62"/>
                  </a:lnTo>
                  <a:lnTo>
                    <a:pt x="114" y="66"/>
                  </a:lnTo>
                  <a:lnTo>
                    <a:pt x="100" y="71"/>
                  </a:lnTo>
                  <a:lnTo>
                    <a:pt x="86" y="75"/>
                  </a:lnTo>
                  <a:lnTo>
                    <a:pt x="69" y="78"/>
                  </a:lnTo>
                  <a:lnTo>
                    <a:pt x="52" y="80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23" y="82"/>
                  </a:lnTo>
                  <a:lnTo>
                    <a:pt x="14" y="81"/>
                  </a:lnTo>
                  <a:lnTo>
                    <a:pt x="7" y="79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3" y="61"/>
                  </a:lnTo>
                  <a:lnTo>
                    <a:pt x="8" y="52"/>
                  </a:lnTo>
                  <a:lnTo>
                    <a:pt x="15" y="44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2"/>
            <p:cNvSpPr>
              <a:spLocks/>
            </p:cNvSpPr>
            <p:nvPr/>
          </p:nvSpPr>
          <p:spPr bwMode="auto">
            <a:xfrm flipH="1">
              <a:off x="10269136" y="1187066"/>
              <a:ext cx="237204" cy="255847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49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19 h 283"/>
                <a:gd name="T42" fmla="*/ 227 w 227"/>
                <a:gd name="T43" fmla="*/ 144 h 283"/>
                <a:gd name="T44" fmla="*/ 224 w 227"/>
                <a:gd name="T45" fmla="*/ 170 h 283"/>
                <a:gd name="T46" fmla="*/ 217 w 227"/>
                <a:gd name="T47" fmla="*/ 198 h 283"/>
                <a:gd name="T48" fmla="*/ 205 w 227"/>
                <a:gd name="T49" fmla="*/ 227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6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6" y="58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8"/>
                  </a:lnTo>
                  <a:lnTo>
                    <a:pt x="75" y="5"/>
                  </a:lnTo>
                  <a:lnTo>
                    <a:pt x="84" y="2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3" y="1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1" y="45"/>
                  </a:lnTo>
                  <a:lnTo>
                    <a:pt x="198" y="55"/>
                  </a:lnTo>
                  <a:lnTo>
                    <a:pt x="205" y="64"/>
                  </a:lnTo>
                  <a:lnTo>
                    <a:pt x="210" y="74"/>
                  </a:lnTo>
                  <a:lnTo>
                    <a:pt x="215" y="84"/>
                  </a:lnTo>
                  <a:lnTo>
                    <a:pt x="219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4"/>
                  </a:lnTo>
                  <a:lnTo>
                    <a:pt x="226" y="157"/>
                  </a:lnTo>
                  <a:lnTo>
                    <a:pt x="224" y="170"/>
                  </a:lnTo>
                  <a:lnTo>
                    <a:pt x="222" y="184"/>
                  </a:lnTo>
                  <a:lnTo>
                    <a:pt x="217" y="198"/>
                  </a:lnTo>
                  <a:lnTo>
                    <a:pt x="212" y="211"/>
                  </a:lnTo>
                  <a:lnTo>
                    <a:pt x="205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3" y="272"/>
                  </a:lnTo>
                  <a:lnTo>
                    <a:pt x="151" y="277"/>
                  </a:lnTo>
                  <a:lnTo>
                    <a:pt x="136" y="282"/>
                  </a:lnTo>
                  <a:lnTo>
                    <a:pt x="123" y="283"/>
                  </a:lnTo>
                  <a:lnTo>
                    <a:pt x="108" y="283"/>
                  </a:lnTo>
                  <a:lnTo>
                    <a:pt x="95" y="281"/>
                  </a:lnTo>
                  <a:lnTo>
                    <a:pt x="81" y="277"/>
                  </a:lnTo>
                  <a:lnTo>
                    <a:pt x="68" y="272"/>
                  </a:lnTo>
                  <a:lnTo>
                    <a:pt x="57" y="265"/>
                  </a:lnTo>
                  <a:lnTo>
                    <a:pt x="46" y="259"/>
                  </a:lnTo>
                  <a:lnTo>
                    <a:pt x="35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3"/>
            <p:cNvSpPr>
              <a:spLocks/>
            </p:cNvSpPr>
            <p:nvPr/>
          </p:nvSpPr>
          <p:spPr bwMode="auto">
            <a:xfrm flipH="1">
              <a:off x="10294104" y="1405471"/>
              <a:ext cx="193508" cy="49921"/>
            </a:xfrm>
            <a:custGeom>
              <a:avLst/>
              <a:gdLst>
                <a:gd name="T0" fmla="*/ 9 w 188"/>
                <a:gd name="T1" fmla="*/ 0 h 58"/>
                <a:gd name="T2" fmla="*/ 9 w 188"/>
                <a:gd name="T3" fmla="*/ 0 h 58"/>
                <a:gd name="T4" fmla="*/ 13 w 188"/>
                <a:gd name="T5" fmla="*/ 2 h 58"/>
                <a:gd name="T6" fmla="*/ 24 w 188"/>
                <a:gd name="T7" fmla="*/ 8 h 58"/>
                <a:gd name="T8" fmla="*/ 42 w 188"/>
                <a:gd name="T9" fmla="*/ 16 h 58"/>
                <a:gd name="T10" fmla="*/ 52 w 188"/>
                <a:gd name="T11" fmla="*/ 20 h 58"/>
                <a:gd name="T12" fmla="*/ 63 w 188"/>
                <a:gd name="T13" fmla="*/ 23 h 58"/>
                <a:gd name="T14" fmla="*/ 76 w 188"/>
                <a:gd name="T15" fmla="*/ 27 h 58"/>
                <a:gd name="T16" fmla="*/ 88 w 188"/>
                <a:gd name="T17" fmla="*/ 29 h 58"/>
                <a:gd name="T18" fmla="*/ 102 w 188"/>
                <a:gd name="T19" fmla="*/ 30 h 58"/>
                <a:gd name="T20" fmla="*/ 115 w 188"/>
                <a:gd name="T21" fmla="*/ 30 h 58"/>
                <a:gd name="T22" fmla="*/ 129 w 188"/>
                <a:gd name="T23" fmla="*/ 29 h 58"/>
                <a:gd name="T24" fmla="*/ 143 w 188"/>
                <a:gd name="T25" fmla="*/ 24 h 58"/>
                <a:gd name="T26" fmla="*/ 157 w 188"/>
                <a:gd name="T27" fmla="*/ 19 h 58"/>
                <a:gd name="T28" fmla="*/ 169 w 188"/>
                <a:gd name="T29" fmla="*/ 11 h 58"/>
                <a:gd name="T30" fmla="*/ 188 w 188"/>
                <a:gd name="T31" fmla="*/ 30 h 58"/>
                <a:gd name="T32" fmla="*/ 188 w 188"/>
                <a:gd name="T33" fmla="*/ 30 h 58"/>
                <a:gd name="T34" fmla="*/ 177 w 188"/>
                <a:gd name="T35" fmla="*/ 36 h 58"/>
                <a:gd name="T36" fmla="*/ 163 w 188"/>
                <a:gd name="T37" fmla="*/ 43 h 58"/>
                <a:gd name="T38" fmla="*/ 147 w 188"/>
                <a:gd name="T39" fmla="*/ 50 h 58"/>
                <a:gd name="T40" fmla="*/ 136 w 188"/>
                <a:gd name="T41" fmla="*/ 53 h 58"/>
                <a:gd name="T42" fmla="*/ 126 w 188"/>
                <a:gd name="T43" fmla="*/ 56 h 58"/>
                <a:gd name="T44" fmla="*/ 115 w 188"/>
                <a:gd name="T45" fmla="*/ 57 h 58"/>
                <a:gd name="T46" fmla="*/ 103 w 188"/>
                <a:gd name="T47" fmla="*/ 58 h 58"/>
                <a:gd name="T48" fmla="*/ 90 w 188"/>
                <a:gd name="T49" fmla="*/ 57 h 58"/>
                <a:gd name="T50" fmla="*/ 77 w 188"/>
                <a:gd name="T51" fmla="*/ 56 h 58"/>
                <a:gd name="T52" fmla="*/ 65 w 188"/>
                <a:gd name="T53" fmla="*/ 53 h 58"/>
                <a:gd name="T54" fmla="*/ 50 w 188"/>
                <a:gd name="T55" fmla="*/ 48 h 58"/>
                <a:gd name="T56" fmla="*/ 50 w 188"/>
                <a:gd name="T57" fmla="*/ 48 h 58"/>
                <a:gd name="T58" fmla="*/ 35 w 188"/>
                <a:gd name="T59" fmla="*/ 41 h 58"/>
                <a:gd name="T60" fmla="*/ 23 w 188"/>
                <a:gd name="T61" fmla="*/ 34 h 58"/>
                <a:gd name="T62" fmla="*/ 14 w 188"/>
                <a:gd name="T63" fmla="*/ 29 h 58"/>
                <a:gd name="T64" fmla="*/ 7 w 188"/>
                <a:gd name="T65" fmla="*/ 24 h 58"/>
                <a:gd name="T66" fmla="*/ 1 w 188"/>
                <a:gd name="T67" fmla="*/ 17 h 58"/>
                <a:gd name="T68" fmla="*/ 0 w 188"/>
                <a:gd name="T69" fmla="*/ 15 h 58"/>
                <a:gd name="T70" fmla="*/ 9 w 188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" h="58">
                  <a:moveTo>
                    <a:pt x="9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24" y="8"/>
                  </a:lnTo>
                  <a:lnTo>
                    <a:pt x="42" y="16"/>
                  </a:lnTo>
                  <a:lnTo>
                    <a:pt x="52" y="20"/>
                  </a:lnTo>
                  <a:lnTo>
                    <a:pt x="63" y="23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102" y="30"/>
                  </a:lnTo>
                  <a:lnTo>
                    <a:pt x="115" y="30"/>
                  </a:lnTo>
                  <a:lnTo>
                    <a:pt x="129" y="29"/>
                  </a:lnTo>
                  <a:lnTo>
                    <a:pt x="143" y="24"/>
                  </a:lnTo>
                  <a:lnTo>
                    <a:pt x="157" y="19"/>
                  </a:lnTo>
                  <a:lnTo>
                    <a:pt x="169" y="11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77" y="36"/>
                  </a:lnTo>
                  <a:lnTo>
                    <a:pt x="163" y="43"/>
                  </a:lnTo>
                  <a:lnTo>
                    <a:pt x="147" y="50"/>
                  </a:lnTo>
                  <a:lnTo>
                    <a:pt x="136" y="53"/>
                  </a:lnTo>
                  <a:lnTo>
                    <a:pt x="126" y="56"/>
                  </a:lnTo>
                  <a:lnTo>
                    <a:pt x="115" y="57"/>
                  </a:lnTo>
                  <a:lnTo>
                    <a:pt x="103" y="58"/>
                  </a:lnTo>
                  <a:lnTo>
                    <a:pt x="90" y="57"/>
                  </a:lnTo>
                  <a:lnTo>
                    <a:pt x="77" y="56"/>
                  </a:lnTo>
                  <a:lnTo>
                    <a:pt x="65" y="5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35" y="41"/>
                  </a:lnTo>
                  <a:lnTo>
                    <a:pt x="23" y="34"/>
                  </a:lnTo>
                  <a:lnTo>
                    <a:pt x="14" y="29"/>
                  </a:lnTo>
                  <a:lnTo>
                    <a:pt x="7" y="24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4"/>
            <p:cNvSpPr>
              <a:spLocks/>
            </p:cNvSpPr>
            <p:nvPr/>
          </p:nvSpPr>
          <p:spPr bwMode="auto">
            <a:xfrm flipH="1">
              <a:off x="10262893" y="1174585"/>
              <a:ext cx="255930" cy="255847"/>
            </a:xfrm>
            <a:custGeom>
              <a:avLst/>
              <a:gdLst>
                <a:gd name="T0" fmla="*/ 171 w 247"/>
                <a:gd name="T1" fmla="*/ 184 h 284"/>
                <a:gd name="T2" fmla="*/ 165 w 247"/>
                <a:gd name="T3" fmla="*/ 171 h 284"/>
                <a:gd name="T4" fmla="*/ 149 w 247"/>
                <a:gd name="T5" fmla="*/ 165 h 284"/>
                <a:gd name="T6" fmla="*/ 139 w 247"/>
                <a:gd name="T7" fmla="*/ 166 h 284"/>
                <a:gd name="T8" fmla="*/ 128 w 247"/>
                <a:gd name="T9" fmla="*/ 175 h 284"/>
                <a:gd name="T10" fmla="*/ 119 w 247"/>
                <a:gd name="T11" fmla="*/ 193 h 284"/>
                <a:gd name="T12" fmla="*/ 120 w 247"/>
                <a:gd name="T13" fmla="*/ 213 h 284"/>
                <a:gd name="T14" fmla="*/ 128 w 247"/>
                <a:gd name="T15" fmla="*/ 225 h 284"/>
                <a:gd name="T16" fmla="*/ 137 w 247"/>
                <a:gd name="T17" fmla="*/ 232 h 284"/>
                <a:gd name="T18" fmla="*/ 142 w 247"/>
                <a:gd name="T19" fmla="*/ 244 h 284"/>
                <a:gd name="T20" fmla="*/ 142 w 247"/>
                <a:gd name="T21" fmla="*/ 257 h 284"/>
                <a:gd name="T22" fmla="*/ 131 w 247"/>
                <a:gd name="T23" fmla="*/ 274 h 284"/>
                <a:gd name="T24" fmla="*/ 118 w 247"/>
                <a:gd name="T25" fmla="*/ 282 h 284"/>
                <a:gd name="T26" fmla="*/ 107 w 247"/>
                <a:gd name="T27" fmla="*/ 284 h 284"/>
                <a:gd name="T28" fmla="*/ 61 w 247"/>
                <a:gd name="T29" fmla="*/ 278 h 284"/>
                <a:gd name="T30" fmla="*/ 36 w 247"/>
                <a:gd name="T31" fmla="*/ 262 h 284"/>
                <a:gd name="T32" fmla="*/ 22 w 247"/>
                <a:gd name="T33" fmla="*/ 244 h 284"/>
                <a:gd name="T34" fmla="*/ 8 w 247"/>
                <a:gd name="T35" fmla="*/ 204 h 284"/>
                <a:gd name="T36" fmla="*/ 1 w 247"/>
                <a:gd name="T37" fmla="*/ 166 h 284"/>
                <a:gd name="T38" fmla="*/ 0 w 247"/>
                <a:gd name="T39" fmla="*/ 125 h 284"/>
                <a:gd name="T40" fmla="*/ 9 w 247"/>
                <a:gd name="T41" fmla="*/ 86 h 284"/>
                <a:gd name="T42" fmla="*/ 30 w 247"/>
                <a:gd name="T43" fmla="*/ 53 h 284"/>
                <a:gd name="T44" fmla="*/ 30 w 247"/>
                <a:gd name="T45" fmla="*/ 43 h 284"/>
                <a:gd name="T46" fmla="*/ 40 w 247"/>
                <a:gd name="T47" fmla="*/ 25 h 284"/>
                <a:gd name="T48" fmla="*/ 58 w 247"/>
                <a:gd name="T49" fmla="*/ 12 h 284"/>
                <a:gd name="T50" fmla="*/ 76 w 247"/>
                <a:gd name="T51" fmla="*/ 4 h 284"/>
                <a:gd name="T52" fmla="*/ 109 w 247"/>
                <a:gd name="T53" fmla="*/ 0 h 284"/>
                <a:gd name="T54" fmla="*/ 142 w 247"/>
                <a:gd name="T55" fmla="*/ 6 h 284"/>
                <a:gd name="T56" fmla="*/ 198 w 247"/>
                <a:gd name="T57" fmla="*/ 25 h 284"/>
                <a:gd name="T58" fmla="*/ 216 w 247"/>
                <a:gd name="T59" fmla="*/ 23 h 284"/>
                <a:gd name="T60" fmla="*/ 221 w 247"/>
                <a:gd name="T61" fmla="*/ 18 h 284"/>
                <a:gd name="T62" fmla="*/ 230 w 247"/>
                <a:gd name="T63" fmla="*/ 21 h 284"/>
                <a:gd name="T64" fmla="*/ 242 w 247"/>
                <a:gd name="T65" fmla="*/ 41 h 284"/>
                <a:gd name="T66" fmla="*/ 245 w 247"/>
                <a:gd name="T67" fmla="*/ 68 h 284"/>
                <a:gd name="T68" fmla="*/ 236 w 247"/>
                <a:gd name="T69" fmla="*/ 91 h 284"/>
                <a:gd name="T70" fmla="*/ 224 w 247"/>
                <a:gd name="T71" fmla="*/ 103 h 284"/>
                <a:gd name="T72" fmla="*/ 203 w 247"/>
                <a:gd name="T73" fmla="*/ 113 h 284"/>
                <a:gd name="T74" fmla="*/ 175 w 247"/>
                <a:gd name="T75" fmla="*/ 120 h 284"/>
                <a:gd name="T76" fmla="*/ 186 w 247"/>
                <a:gd name="T77" fmla="*/ 131 h 284"/>
                <a:gd name="T78" fmla="*/ 194 w 247"/>
                <a:gd name="T79" fmla="*/ 150 h 284"/>
                <a:gd name="T80" fmla="*/ 192 w 247"/>
                <a:gd name="T81" fmla="*/ 163 h 284"/>
                <a:gd name="T82" fmla="*/ 181 w 247"/>
                <a:gd name="T83" fmla="*/ 182 h 284"/>
                <a:gd name="T84" fmla="*/ 183 w 247"/>
                <a:gd name="T85" fmla="*/ 199 h 284"/>
                <a:gd name="T86" fmla="*/ 179 w 247"/>
                <a:gd name="T87" fmla="*/ 203 h 284"/>
                <a:gd name="T88" fmla="*/ 174 w 247"/>
                <a:gd name="T89" fmla="*/ 202 h 284"/>
                <a:gd name="T90" fmla="*/ 171 w 247"/>
                <a:gd name="T91" fmla="*/ 1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" h="284">
                  <a:moveTo>
                    <a:pt x="171" y="189"/>
                  </a:moveTo>
                  <a:lnTo>
                    <a:pt x="171" y="189"/>
                  </a:lnTo>
                  <a:lnTo>
                    <a:pt x="171" y="184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65" y="171"/>
                  </a:lnTo>
                  <a:lnTo>
                    <a:pt x="160" y="167"/>
                  </a:lnTo>
                  <a:lnTo>
                    <a:pt x="153" y="165"/>
                  </a:lnTo>
                  <a:lnTo>
                    <a:pt x="149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39" y="166"/>
                  </a:lnTo>
                  <a:lnTo>
                    <a:pt x="134" y="168"/>
                  </a:lnTo>
                  <a:lnTo>
                    <a:pt x="131" y="171"/>
                  </a:lnTo>
                  <a:lnTo>
                    <a:pt x="128" y="175"/>
                  </a:lnTo>
                  <a:lnTo>
                    <a:pt x="124" y="179"/>
                  </a:lnTo>
                  <a:lnTo>
                    <a:pt x="122" y="183"/>
                  </a:lnTo>
                  <a:lnTo>
                    <a:pt x="119" y="193"/>
                  </a:lnTo>
                  <a:lnTo>
                    <a:pt x="119" y="204"/>
                  </a:lnTo>
                  <a:lnTo>
                    <a:pt x="119" y="208"/>
                  </a:lnTo>
                  <a:lnTo>
                    <a:pt x="120" y="213"/>
                  </a:lnTo>
                  <a:lnTo>
                    <a:pt x="122" y="218"/>
                  </a:lnTo>
                  <a:lnTo>
                    <a:pt x="124" y="222"/>
                  </a:lnTo>
                  <a:lnTo>
                    <a:pt x="128" y="225"/>
                  </a:lnTo>
                  <a:lnTo>
                    <a:pt x="132" y="229"/>
                  </a:lnTo>
                  <a:lnTo>
                    <a:pt x="132" y="229"/>
                  </a:lnTo>
                  <a:lnTo>
                    <a:pt x="137" y="232"/>
                  </a:lnTo>
                  <a:lnTo>
                    <a:pt x="139" y="235"/>
                  </a:lnTo>
                  <a:lnTo>
                    <a:pt x="141" y="239"/>
                  </a:lnTo>
                  <a:lnTo>
                    <a:pt x="142" y="244"/>
                  </a:lnTo>
                  <a:lnTo>
                    <a:pt x="143" y="248"/>
                  </a:lnTo>
                  <a:lnTo>
                    <a:pt x="143" y="252"/>
                  </a:lnTo>
                  <a:lnTo>
                    <a:pt x="142" y="257"/>
                  </a:lnTo>
                  <a:lnTo>
                    <a:pt x="140" y="262"/>
                  </a:lnTo>
                  <a:lnTo>
                    <a:pt x="134" y="271"/>
                  </a:lnTo>
                  <a:lnTo>
                    <a:pt x="131" y="274"/>
                  </a:lnTo>
                  <a:lnTo>
                    <a:pt x="128" y="277"/>
                  </a:lnTo>
                  <a:lnTo>
                    <a:pt x="123" y="280"/>
                  </a:lnTo>
                  <a:lnTo>
                    <a:pt x="118" y="282"/>
                  </a:lnTo>
                  <a:lnTo>
                    <a:pt x="113" y="284"/>
                  </a:lnTo>
                  <a:lnTo>
                    <a:pt x="107" y="284"/>
                  </a:lnTo>
                  <a:lnTo>
                    <a:pt x="107" y="284"/>
                  </a:lnTo>
                  <a:lnTo>
                    <a:pt x="84" y="283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1" y="273"/>
                  </a:lnTo>
                  <a:lnTo>
                    <a:pt x="40" y="266"/>
                  </a:lnTo>
                  <a:lnTo>
                    <a:pt x="36" y="262"/>
                  </a:lnTo>
                  <a:lnTo>
                    <a:pt x="31" y="257"/>
                  </a:lnTo>
                  <a:lnTo>
                    <a:pt x="27" y="250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14" y="225"/>
                  </a:lnTo>
                  <a:lnTo>
                    <a:pt x="8" y="204"/>
                  </a:lnTo>
                  <a:lnTo>
                    <a:pt x="4" y="192"/>
                  </a:lnTo>
                  <a:lnTo>
                    <a:pt x="2" y="179"/>
                  </a:lnTo>
                  <a:lnTo>
                    <a:pt x="1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2"/>
                  </a:lnTo>
                  <a:lnTo>
                    <a:pt x="5" y="99"/>
                  </a:lnTo>
                  <a:lnTo>
                    <a:pt x="9" y="86"/>
                  </a:lnTo>
                  <a:lnTo>
                    <a:pt x="14" y="74"/>
                  </a:lnTo>
                  <a:lnTo>
                    <a:pt x="22" y="63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9" y="48"/>
                  </a:lnTo>
                  <a:lnTo>
                    <a:pt x="30" y="43"/>
                  </a:lnTo>
                  <a:lnTo>
                    <a:pt x="32" y="36"/>
                  </a:lnTo>
                  <a:lnTo>
                    <a:pt x="37" y="29"/>
                  </a:lnTo>
                  <a:lnTo>
                    <a:pt x="40" y="25"/>
                  </a:lnTo>
                  <a:lnTo>
                    <a:pt x="45" y="20"/>
                  </a:lnTo>
                  <a:lnTo>
                    <a:pt x="50" y="16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31" y="3"/>
                  </a:lnTo>
                  <a:lnTo>
                    <a:pt x="142" y="6"/>
                  </a:lnTo>
                  <a:lnTo>
                    <a:pt x="164" y="13"/>
                  </a:lnTo>
                  <a:lnTo>
                    <a:pt x="181" y="20"/>
                  </a:lnTo>
                  <a:lnTo>
                    <a:pt x="198" y="25"/>
                  </a:lnTo>
                  <a:lnTo>
                    <a:pt x="205" y="26"/>
                  </a:lnTo>
                  <a:lnTo>
                    <a:pt x="211" y="25"/>
                  </a:lnTo>
                  <a:lnTo>
                    <a:pt x="216" y="23"/>
                  </a:lnTo>
                  <a:lnTo>
                    <a:pt x="220" y="19"/>
                  </a:lnTo>
                  <a:lnTo>
                    <a:pt x="220" y="19"/>
                  </a:lnTo>
                  <a:lnTo>
                    <a:pt x="221" y="18"/>
                  </a:lnTo>
                  <a:lnTo>
                    <a:pt x="223" y="18"/>
                  </a:lnTo>
                  <a:lnTo>
                    <a:pt x="226" y="18"/>
                  </a:lnTo>
                  <a:lnTo>
                    <a:pt x="230" y="21"/>
                  </a:lnTo>
                  <a:lnTo>
                    <a:pt x="234" y="27"/>
                  </a:lnTo>
                  <a:lnTo>
                    <a:pt x="239" y="33"/>
                  </a:lnTo>
                  <a:lnTo>
                    <a:pt x="242" y="41"/>
                  </a:lnTo>
                  <a:lnTo>
                    <a:pt x="244" y="49"/>
                  </a:lnTo>
                  <a:lnTo>
                    <a:pt x="247" y="58"/>
                  </a:lnTo>
                  <a:lnTo>
                    <a:pt x="245" y="68"/>
                  </a:lnTo>
                  <a:lnTo>
                    <a:pt x="244" y="77"/>
                  </a:lnTo>
                  <a:lnTo>
                    <a:pt x="240" y="87"/>
                  </a:lnTo>
                  <a:lnTo>
                    <a:pt x="236" y="91"/>
                  </a:lnTo>
                  <a:lnTo>
                    <a:pt x="233" y="96"/>
                  </a:lnTo>
                  <a:lnTo>
                    <a:pt x="229" y="100"/>
                  </a:lnTo>
                  <a:lnTo>
                    <a:pt x="224" y="103"/>
                  </a:lnTo>
                  <a:lnTo>
                    <a:pt x="217" y="108"/>
                  </a:lnTo>
                  <a:lnTo>
                    <a:pt x="211" y="110"/>
                  </a:lnTo>
                  <a:lnTo>
                    <a:pt x="203" y="113"/>
                  </a:lnTo>
                  <a:lnTo>
                    <a:pt x="195" y="115"/>
                  </a:lnTo>
                  <a:lnTo>
                    <a:pt x="185" y="117"/>
                  </a:lnTo>
                  <a:lnTo>
                    <a:pt x="175" y="120"/>
                  </a:lnTo>
                  <a:lnTo>
                    <a:pt x="175" y="120"/>
                  </a:lnTo>
                  <a:lnTo>
                    <a:pt x="178" y="123"/>
                  </a:lnTo>
                  <a:lnTo>
                    <a:pt x="186" y="131"/>
                  </a:lnTo>
                  <a:lnTo>
                    <a:pt x="189" y="137"/>
                  </a:lnTo>
                  <a:lnTo>
                    <a:pt x="193" y="143"/>
                  </a:lnTo>
                  <a:lnTo>
                    <a:pt x="194" y="150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2" y="163"/>
                  </a:lnTo>
                  <a:lnTo>
                    <a:pt x="188" y="168"/>
                  </a:lnTo>
                  <a:lnTo>
                    <a:pt x="184" y="178"/>
                  </a:lnTo>
                  <a:lnTo>
                    <a:pt x="181" y="182"/>
                  </a:lnTo>
                  <a:lnTo>
                    <a:pt x="180" y="188"/>
                  </a:lnTo>
                  <a:lnTo>
                    <a:pt x="180" y="193"/>
                  </a:lnTo>
                  <a:lnTo>
                    <a:pt x="183" y="199"/>
                  </a:lnTo>
                  <a:lnTo>
                    <a:pt x="183" y="199"/>
                  </a:lnTo>
                  <a:lnTo>
                    <a:pt x="180" y="202"/>
                  </a:lnTo>
                  <a:lnTo>
                    <a:pt x="179" y="203"/>
                  </a:lnTo>
                  <a:lnTo>
                    <a:pt x="177" y="204"/>
                  </a:lnTo>
                  <a:lnTo>
                    <a:pt x="176" y="204"/>
                  </a:lnTo>
                  <a:lnTo>
                    <a:pt x="174" y="202"/>
                  </a:lnTo>
                  <a:lnTo>
                    <a:pt x="173" y="197"/>
                  </a:lnTo>
                  <a:lnTo>
                    <a:pt x="171" y="189"/>
                  </a:lnTo>
                  <a:lnTo>
                    <a:pt x="171" y="189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5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6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7"/>
            <p:cNvSpPr>
              <a:spLocks/>
            </p:cNvSpPr>
            <p:nvPr/>
          </p:nvSpPr>
          <p:spPr bwMode="auto">
            <a:xfrm flipH="1">
              <a:off x="9501345" y="2229173"/>
              <a:ext cx="299626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4 w 293"/>
                <a:gd name="T5" fmla="*/ 60 h 174"/>
                <a:gd name="T6" fmla="*/ 8 w 293"/>
                <a:gd name="T7" fmla="*/ 54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7 h 174"/>
                <a:gd name="T14" fmla="*/ 0 w 293"/>
                <a:gd name="T15" fmla="*/ 30 h 174"/>
                <a:gd name="T16" fmla="*/ 1 w 293"/>
                <a:gd name="T17" fmla="*/ 25 h 174"/>
                <a:gd name="T18" fmla="*/ 4 w 293"/>
                <a:gd name="T19" fmla="*/ 19 h 174"/>
                <a:gd name="T20" fmla="*/ 4 w 293"/>
                <a:gd name="T21" fmla="*/ 19 h 174"/>
                <a:gd name="T22" fmla="*/ 7 w 293"/>
                <a:gd name="T23" fmla="*/ 12 h 174"/>
                <a:gd name="T24" fmla="*/ 11 w 293"/>
                <a:gd name="T25" fmla="*/ 8 h 174"/>
                <a:gd name="T26" fmla="*/ 17 w 293"/>
                <a:gd name="T27" fmla="*/ 5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50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1 w 293"/>
                <a:gd name="T43" fmla="*/ 115 h 174"/>
                <a:gd name="T44" fmla="*/ 285 w 293"/>
                <a:gd name="T45" fmla="*/ 119 h 174"/>
                <a:gd name="T46" fmla="*/ 290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3 w 293"/>
                <a:gd name="T55" fmla="*/ 149 h 174"/>
                <a:gd name="T56" fmla="*/ 290 w 293"/>
                <a:gd name="T57" fmla="*/ 156 h 174"/>
                <a:gd name="T58" fmla="*/ 290 w 293"/>
                <a:gd name="T59" fmla="*/ 156 h 174"/>
                <a:gd name="T60" fmla="*/ 286 w 293"/>
                <a:gd name="T61" fmla="*/ 161 h 174"/>
                <a:gd name="T62" fmla="*/ 282 w 293"/>
                <a:gd name="T63" fmla="*/ 167 h 174"/>
                <a:gd name="T64" fmla="*/ 276 w 293"/>
                <a:gd name="T65" fmla="*/ 170 h 174"/>
                <a:gd name="T66" fmla="*/ 271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4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4" y="60"/>
                  </a:lnTo>
                  <a:lnTo>
                    <a:pt x="8" y="54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5"/>
                  </a:lnTo>
                  <a:lnTo>
                    <a:pt x="285" y="119"/>
                  </a:lnTo>
                  <a:lnTo>
                    <a:pt x="290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3" y="149"/>
                  </a:lnTo>
                  <a:lnTo>
                    <a:pt x="290" y="156"/>
                  </a:lnTo>
                  <a:lnTo>
                    <a:pt x="290" y="156"/>
                  </a:lnTo>
                  <a:lnTo>
                    <a:pt x="286" y="161"/>
                  </a:lnTo>
                  <a:lnTo>
                    <a:pt x="282" y="167"/>
                  </a:lnTo>
                  <a:lnTo>
                    <a:pt x="276" y="170"/>
                  </a:lnTo>
                  <a:lnTo>
                    <a:pt x="271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4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8"/>
            <p:cNvSpPr>
              <a:spLocks/>
            </p:cNvSpPr>
            <p:nvPr/>
          </p:nvSpPr>
          <p:spPr bwMode="auto">
            <a:xfrm flipH="1">
              <a:off x="9501345" y="2229173"/>
              <a:ext cx="305868" cy="156004"/>
            </a:xfrm>
            <a:custGeom>
              <a:avLst/>
              <a:gdLst>
                <a:gd name="T0" fmla="*/ 241 w 291"/>
                <a:gd name="T1" fmla="*/ 3 h 178"/>
                <a:gd name="T2" fmla="*/ 241 w 291"/>
                <a:gd name="T3" fmla="*/ 3 h 178"/>
                <a:gd name="T4" fmla="*/ 247 w 291"/>
                <a:gd name="T5" fmla="*/ 1 h 178"/>
                <a:gd name="T6" fmla="*/ 253 w 291"/>
                <a:gd name="T7" fmla="*/ 0 h 178"/>
                <a:gd name="T8" fmla="*/ 260 w 291"/>
                <a:gd name="T9" fmla="*/ 0 h 178"/>
                <a:gd name="T10" fmla="*/ 267 w 291"/>
                <a:gd name="T11" fmla="*/ 1 h 178"/>
                <a:gd name="T12" fmla="*/ 274 w 291"/>
                <a:gd name="T13" fmla="*/ 3 h 178"/>
                <a:gd name="T14" fmla="*/ 278 w 291"/>
                <a:gd name="T15" fmla="*/ 8 h 178"/>
                <a:gd name="T16" fmla="*/ 284 w 291"/>
                <a:gd name="T17" fmla="*/ 12 h 178"/>
                <a:gd name="T18" fmla="*/ 287 w 291"/>
                <a:gd name="T19" fmla="*/ 17 h 178"/>
                <a:gd name="T20" fmla="*/ 287 w 291"/>
                <a:gd name="T21" fmla="*/ 17 h 178"/>
                <a:gd name="T22" fmla="*/ 289 w 291"/>
                <a:gd name="T23" fmla="*/ 24 h 178"/>
                <a:gd name="T24" fmla="*/ 291 w 291"/>
                <a:gd name="T25" fmla="*/ 30 h 178"/>
                <a:gd name="T26" fmla="*/ 290 w 291"/>
                <a:gd name="T27" fmla="*/ 37 h 178"/>
                <a:gd name="T28" fmla="*/ 289 w 291"/>
                <a:gd name="T29" fmla="*/ 43 h 178"/>
                <a:gd name="T30" fmla="*/ 287 w 291"/>
                <a:gd name="T31" fmla="*/ 49 h 178"/>
                <a:gd name="T32" fmla="*/ 284 w 291"/>
                <a:gd name="T33" fmla="*/ 54 h 178"/>
                <a:gd name="T34" fmla="*/ 278 w 291"/>
                <a:gd name="T35" fmla="*/ 58 h 178"/>
                <a:gd name="T36" fmla="*/ 272 w 291"/>
                <a:gd name="T37" fmla="*/ 63 h 178"/>
                <a:gd name="T38" fmla="*/ 50 w 291"/>
                <a:gd name="T39" fmla="*/ 174 h 178"/>
                <a:gd name="T40" fmla="*/ 50 w 291"/>
                <a:gd name="T41" fmla="*/ 174 h 178"/>
                <a:gd name="T42" fmla="*/ 44 w 291"/>
                <a:gd name="T43" fmla="*/ 177 h 178"/>
                <a:gd name="T44" fmla="*/ 37 w 291"/>
                <a:gd name="T45" fmla="*/ 178 h 178"/>
                <a:gd name="T46" fmla="*/ 30 w 291"/>
                <a:gd name="T47" fmla="*/ 178 h 178"/>
                <a:gd name="T48" fmla="*/ 23 w 291"/>
                <a:gd name="T49" fmla="*/ 176 h 178"/>
                <a:gd name="T50" fmla="*/ 18 w 291"/>
                <a:gd name="T51" fmla="*/ 174 h 178"/>
                <a:gd name="T52" fmla="*/ 12 w 291"/>
                <a:gd name="T53" fmla="*/ 171 h 178"/>
                <a:gd name="T54" fmla="*/ 8 w 291"/>
                <a:gd name="T55" fmla="*/ 165 h 178"/>
                <a:gd name="T56" fmla="*/ 3 w 291"/>
                <a:gd name="T57" fmla="*/ 160 h 178"/>
                <a:gd name="T58" fmla="*/ 3 w 291"/>
                <a:gd name="T59" fmla="*/ 160 h 178"/>
                <a:gd name="T60" fmla="*/ 1 w 291"/>
                <a:gd name="T61" fmla="*/ 153 h 178"/>
                <a:gd name="T62" fmla="*/ 0 w 291"/>
                <a:gd name="T63" fmla="*/ 148 h 178"/>
                <a:gd name="T64" fmla="*/ 0 w 291"/>
                <a:gd name="T65" fmla="*/ 142 h 178"/>
                <a:gd name="T66" fmla="*/ 1 w 291"/>
                <a:gd name="T67" fmla="*/ 135 h 178"/>
                <a:gd name="T68" fmla="*/ 4 w 291"/>
                <a:gd name="T69" fmla="*/ 129 h 178"/>
                <a:gd name="T70" fmla="*/ 8 w 291"/>
                <a:gd name="T71" fmla="*/ 123 h 178"/>
                <a:gd name="T72" fmla="*/ 12 w 291"/>
                <a:gd name="T73" fmla="*/ 119 h 178"/>
                <a:gd name="T74" fmla="*/ 18 w 291"/>
                <a:gd name="T75" fmla="*/ 116 h 178"/>
                <a:gd name="T76" fmla="*/ 241 w 291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8">
                  <a:moveTo>
                    <a:pt x="241" y="3"/>
                  </a:moveTo>
                  <a:lnTo>
                    <a:pt x="241" y="3"/>
                  </a:lnTo>
                  <a:lnTo>
                    <a:pt x="247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4" y="3"/>
                  </a:lnTo>
                  <a:lnTo>
                    <a:pt x="278" y="8"/>
                  </a:lnTo>
                  <a:lnTo>
                    <a:pt x="284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1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6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5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1" y="135"/>
                  </a:lnTo>
                  <a:lnTo>
                    <a:pt x="4" y="129"/>
                  </a:lnTo>
                  <a:lnTo>
                    <a:pt x="8" y="123"/>
                  </a:lnTo>
                  <a:lnTo>
                    <a:pt x="12" y="119"/>
                  </a:lnTo>
                  <a:lnTo>
                    <a:pt x="18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29"/>
            <p:cNvSpPr>
              <a:spLocks/>
            </p:cNvSpPr>
            <p:nvPr/>
          </p:nvSpPr>
          <p:spPr bwMode="auto">
            <a:xfrm flipH="1">
              <a:off x="9619946" y="2048208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61 w 70"/>
                <a:gd name="T11" fmla="*/ 298 h 308"/>
                <a:gd name="T12" fmla="*/ 55 w 70"/>
                <a:gd name="T13" fmla="*/ 303 h 308"/>
                <a:gd name="T14" fmla="*/ 49 w 70"/>
                <a:gd name="T15" fmla="*/ 305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9 w 70"/>
                <a:gd name="T23" fmla="*/ 307 h 308"/>
                <a:gd name="T24" fmla="*/ 23 w 70"/>
                <a:gd name="T25" fmla="*/ 306 h 308"/>
                <a:gd name="T26" fmla="*/ 17 w 70"/>
                <a:gd name="T27" fmla="*/ 303 h 308"/>
                <a:gd name="T28" fmla="*/ 11 w 70"/>
                <a:gd name="T29" fmla="*/ 298 h 308"/>
                <a:gd name="T30" fmla="*/ 7 w 70"/>
                <a:gd name="T31" fmla="*/ 293 h 308"/>
                <a:gd name="T32" fmla="*/ 3 w 70"/>
                <a:gd name="T33" fmla="*/ 288 h 308"/>
                <a:gd name="T34" fmla="*/ 2 w 70"/>
                <a:gd name="T35" fmla="*/ 281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1 w 70"/>
                <a:gd name="T53" fmla="*/ 3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2 w 70"/>
                <a:gd name="T61" fmla="*/ 0 h 308"/>
                <a:gd name="T62" fmla="*/ 47 w 70"/>
                <a:gd name="T63" fmla="*/ 3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9 w 70"/>
                <a:gd name="T73" fmla="*/ 26 h 308"/>
                <a:gd name="T74" fmla="*/ 69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49" y="305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9" y="307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1" y="298"/>
                  </a:lnTo>
                  <a:lnTo>
                    <a:pt x="7" y="293"/>
                  </a:lnTo>
                  <a:lnTo>
                    <a:pt x="3" y="288"/>
                  </a:lnTo>
                  <a:lnTo>
                    <a:pt x="2" y="281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7" y="3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9" y="26"/>
                  </a:lnTo>
                  <a:lnTo>
                    <a:pt x="69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0"/>
            <p:cNvSpPr>
              <a:spLocks/>
            </p:cNvSpPr>
            <p:nvPr/>
          </p:nvSpPr>
          <p:spPr bwMode="auto">
            <a:xfrm flipH="1">
              <a:off x="9457649" y="1904684"/>
              <a:ext cx="149813" cy="26208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7 h 299"/>
                <a:gd name="T6" fmla="*/ 119 w 144"/>
                <a:gd name="T7" fmla="*/ 277 h 299"/>
                <a:gd name="T8" fmla="*/ 129 w 144"/>
                <a:gd name="T9" fmla="*/ 245 h 299"/>
                <a:gd name="T10" fmla="*/ 135 w 144"/>
                <a:gd name="T11" fmla="*/ 216 h 299"/>
                <a:gd name="T12" fmla="*/ 141 w 144"/>
                <a:gd name="T13" fmla="*/ 189 h 299"/>
                <a:gd name="T14" fmla="*/ 143 w 144"/>
                <a:gd name="T15" fmla="*/ 163 h 299"/>
                <a:gd name="T16" fmla="*/ 144 w 144"/>
                <a:gd name="T17" fmla="*/ 138 h 299"/>
                <a:gd name="T18" fmla="*/ 143 w 144"/>
                <a:gd name="T19" fmla="*/ 117 h 299"/>
                <a:gd name="T20" fmla="*/ 140 w 144"/>
                <a:gd name="T21" fmla="*/ 96 h 299"/>
                <a:gd name="T22" fmla="*/ 137 w 144"/>
                <a:gd name="T23" fmla="*/ 78 h 299"/>
                <a:gd name="T24" fmla="*/ 133 w 144"/>
                <a:gd name="T25" fmla="*/ 61 h 299"/>
                <a:gd name="T26" fmla="*/ 129 w 144"/>
                <a:gd name="T27" fmla="*/ 47 h 299"/>
                <a:gd name="T28" fmla="*/ 123 w 144"/>
                <a:gd name="T29" fmla="*/ 34 h 299"/>
                <a:gd name="T30" fmla="*/ 119 w 144"/>
                <a:gd name="T31" fmla="*/ 24 h 299"/>
                <a:gd name="T32" fmla="*/ 112 w 144"/>
                <a:gd name="T33" fmla="*/ 10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2 h 299"/>
                <a:gd name="T40" fmla="*/ 92 w 144"/>
                <a:gd name="T41" fmla="*/ 0 h 299"/>
                <a:gd name="T42" fmla="*/ 84 w 144"/>
                <a:gd name="T43" fmla="*/ 0 h 299"/>
                <a:gd name="T44" fmla="*/ 76 w 144"/>
                <a:gd name="T45" fmla="*/ 1 h 299"/>
                <a:gd name="T46" fmla="*/ 69 w 144"/>
                <a:gd name="T47" fmla="*/ 4 h 299"/>
                <a:gd name="T48" fmla="*/ 63 w 144"/>
                <a:gd name="T49" fmla="*/ 8 h 299"/>
                <a:gd name="T50" fmla="*/ 56 w 144"/>
                <a:gd name="T51" fmla="*/ 13 h 299"/>
                <a:gd name="T52" fmla="*/ 49 w 144"/>
                <a:gd name="T53" fmla="*/ 20 h 299"/>
                <a:gd name="T54" fmla="*/ 43 w 144"/>
                <a:gd name="T55" fmla="*/ 26 h 299"/>
                <a:gd name="T56" fmla="*/ 38 w 144"/>
                <a:gd name="T57" fmla="*/ 35 h 299"/>
                <a:gd name="T58" fmla="*/ 32 w 144"/>
                <a:gd name="T59" fmla="*/ 43 h 299"/>
                <a:gd name="T60" fmla="*/ 28 w 144"/>
                <a:gd name="T61" fmla="*/ 53 h 299"/>
                <a:gd name="T62" fmla="*/ 19 w 144"/>
                <a:gd name="T63" fmla="*/ 74 h 299"/>
                <a:gd name="T64" fmla="*/ 12 w 144"/>
                <a:gd name="T65" fmla="*/ 97 h 299"/>
                <a:gd name="T66" fmla="*/ 6 w 144"/>
                <a:gd name="T67" fmla="*/ 123 h 299"/>
                <a:gd name="T68" fmla="*/ 3 w 144"/>
                <a:gd name="T69" fmla="*/ 149 h 299"/>
                <a:gd name="T70" fmla="*/ 1 w 144"/>
                <a:gd name="T71" fmla="*/ 176 h 299"/>
                <a:gd name="T72" fmla="*/ 0 w 144"/>
                <a:gd name="T73" fmla="*/ 203 h 299"/>
                <a:gd name="T74" fmla="*/ 2 w 144"/>
                <a:gd name="T75" fmla="*/ 229 h 299"/>
                <a:gd name="T76" fmla="*/ 5 w 144"/>
                <a:gd name="T77" fmla="*/ 254 h 299"/>
                <a:gd name="T78" fmla="*/ 10 w 144"/>
                <a:gd name="T79" fmla="*/ 277 h 299"/>
                <a:gd name="T80" fmla="*/ 13 w 144"/>
                <a:gd name="T81" fmla="*/ 287 h 299"/>
                <a:gd name="T82" fmla="*/ 18 w 144"/>
                <a:gd name="T83" fmla="*/ 297 h 299"/>
                <a:gd name="T84" fmla="*/ 18 w 144"/>
                <a:gd name="T85" fmla="*/ 297 h 299"/>
                <a:gd name="T86" fmla="*/ 31 w 144"/>
                <a:gd name="T87" fmla="*/ 299 h 299"/>
                <a:gd name="T88" fmla="*/ 43 w 144"/>
                <a:gd name="T89" fmla="*/ 299 h 299"/>
                <a:gd name="T90" fmla="*/ 57 w 144"/>
                <a:gd name="T91" fmla="*/ 299 h 299"/>
                <a:gd name="T92" fmla="*/ 70 w 144"/>
                <a:gd name="T93" fmla="*/ 297 h 299"/>
                <a:gd name="T94" fmla="*/ 84 w 144"/>
                <a:gd name="T95" fmla="*/ 294 h 299"/>
                <a:gd name="T96" fmla="*/ 96 w 144"/>
                <a:gd name="T97" fmla="*/ 289 h 299"/>
                <a:gd name="T98" fmla="*/ 109 w 144"/>
                <a:gd name="T99" fmla="*/ 284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7"/>
                  </a:lnTo>
                  <a:lnTo>
                    <a:pt x="119" y="277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4" y="138"/>
                  </a:lnTo>
                  <a:lnTo>
                    <a:pt x="143" y="117"/>
                  </a:lnTo>
                  <a:lnTo>
                    <a:pt x="140" y="96"/>
                  </a:lnTo>
                  <a:lnTo>
                    <a:pt x="137" y="78"/>
                  </a:lnTo>
                  <a:lnTo>
                    <a:pt x="133" y="61"/>
                  </a:lnTo>
                  <a:lnTo>
                    <a:pt x="129" y="47"/>
                  </a:lnTo>
                  <a:lnTo>
                    <a:pt x="123" y="34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9" y="4"/>
                  </a:lnTo>
                  <a:lnTo>
                    <a:pt x="63" y="8"/>
                  </a:lnTo>
                  <a:lnTo>
                    <a:pt x="56" y="13"/>
                  </a:lnTo>
                  <a:lnTo>
                    <a:pt x="49" y="20"/>
                  </a:lnTo>
                  <a:lnTo>
                    <a:pt x="43" y="26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4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7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1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4" y="294"/>
                  </a:lnTo>
                  <a:lnTo>
                    <a:pt x="96" y="289"/>
                  </a:lnTo>
                  <a:lnTo>
                    <a:pt x="109" y="284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1"/>
            <p:cNvSpPr>
              <a:spLocks/>
            </p:cNvSpPr>
            <p:nvPr/>
          </p:nvSpPr>
          <p:spPr bwMode="auto">
            <a:xfrm flipH="1">
              <a:off x="9426438" y="2148051"/>
              <a:ext cx="162297" cy="62402"/>
            </a:xfrm>
            <a:custGeom>
              <a:avLst/>
              <a:gdLst>
                <a:gd name="T0" fmla="*/ 103 w 156"/>
                <a:gd name="T1" fmla="*/ 0 h 66"/>
                <a:gd name="T2" fmla="*/ 103 w 156"/>
                <a:gd name="T3" fmla="*/ 0 h 66"/>
                <a:gd name="T4" fmla="*/ 91 w 156"/>
                <a:gd name="T5" fmla="*/ 7 h 66"/>
                <a:gd name="T6" fmla="*/ 78 w 156"/>
                <a:gd name="T7" fmla="*/ 12 h 66"/>
                <a:gd name="T8" fmla="*/ 66 w 156"/>
                <a:gd name="T9" fmla="*/ 17 h 66"/>
                <a:gd name="T10" fmla="*/ 52 w 156"/>
                <a:gd name="T11" fmla="*/ 20 h 66"/>
                <a:gd name="T12" fmla="*/ 39 w 156"/>
                <a:gd name="T13" fmla="*/ 22 h 66"/>
                <a:gd name="T14" fmla="*/ 25 w 156"/>
                <a:gd name="T15" fmla="*/ 22 h 66"/>
                <a:gd name="T16" fmla="*/ 13 w 156"/>
                <a:gd name="T17" fmla="*/ 22 h 66"/>
                <a:gd name="T18" fmla="*/ 0 w 156"/>
                <a:gd name="T19" fmla="*/ 20 h 66"/>
                <a:gd name="T20" fmla="*/ 0 w 156"/>
                <a:gd name="T21" fmla="*/ 20 h 66"/>
                <a:gd name="T22" fmla="*/ 4 w 156"/>
                <a:gd name="T23" fmla="*/ 30 h 66"/>
                <a:gd name="T24" fmla="*/ 9 w 156"/>
                <a:gd name="T25" fmla="*/ 37 h 66"/>
                <a:gd name="T26" fmla="*/ 14 w 156"/>
                <a:gd name="T27" fmla="*/ 45 h 66"/>
                <a:gd name="T28" fmla="*/ 20 w 156"/>
                <a:gd name="T29" fmla="*/ 51 h 66"/>
                <a:gd name="T30" fmla="*/ 20 w 156"/>
                <a:gd name="T31" fmla="*/ 51 h 66"/>
                <a:gd name="T32" fmla="*/ 25 w 156"/>
                <a:gd name="T33" fmla="*/ 57 h 66"/>
                <a:gd name="T34" fmla="*/ 33 w 156"/>
                <a:gd name="T35" fmla="*/ 60 h 66"/>
                <a:gd name="T36" fmla="*/ 41 w 156"/>
                <a:gd name="T37" fmla="*/ 63 h 66"/>
                <a:gd name="T38" fmla="*/ 51 w 156"/>
                <a:gd name="T39" fmla="*/ 64 h 66"/>
                <a:gd name="T40" fmla="*/ 61 w 156"/>
                <a:gd name="T41" fmla="*/ 65 h 66"/>
                <a:gd name="T42" fmla="*/ 71 w 156"/>
                <a:gd name="T43" fmla="*/ 66 h 66"/>
                <a:gd name="T44" fmla="*/ 82 w 156"/>
                <a:gd name="T45" fmla="*/ 65 h 66"/>
                <a:gd name="T46" fmla="*/ 93 w 156"/>
                <a:gd name="T47" fmla="*/ 64 h 66"/>
                <a:gd name="T48" fmla="*/ 103 w 156"/>
                <a:gd name="T49" fmla="*/ 61 h 66"/>
                <a:gd name="T50" fmla="*/ 113 w 156"/>
                <a:gd name="T51" fmla="*/ 59 h 66"/>
                <a:gd name="T52" fmla="*/ 123 w 156"/>
                <a:gd name="T53" fmla="*/ 55 h 66"/>
                <a:gd name="T54" fmla="*/ 132 w 156"/>
                <a:gd name="T55" fmla="*/ 50 h 66"/>
                <a:gd name="T56" fmla="*/ 140 w 156"/>
                <a:gd name="T57" fmla="*/ 45 h 66"/>
                <a:gd name="T58" fmla="*/ 147 w 156"/>
                <a:gd name="T59" fmla="*/ 39 h 66"/>
                <a:gd name="T60" fmla="*/ 152 w 156"/>
                <a:gd name="T61" fmla="*/ 33 h 66"/>
                <a:gd name="T62" fmla="*/ 156 w 156"/>
                <a:gd name="T63" fmla="*/ 25 h 66"/>
                <a:gd name="T64" fmla="*/ 156 w 156"/>
                <a:gd name="T65" fmla="*/ 25 h 66"/>
                <a:gd name="T66" fmla="*/ 156 w 156"/>
                <a:gd name="T67" fmla="*/ 23 h 66"/>
                <a:gd name="T68" fmla="*/ 156 w 156"/>
                <a:gd name="T69" fmla="*/ 21 h 66"/>
                <a:gd name="T70" fmla="*/ 153 w 156"/>
                <a:gd name="T71" fmla="*/ 19 h 66"/>
                <a:gd name="T72" fmla="*/ 151 w 156"/>
                <a:gd name="T73" fmla="*/ 17 h 66"/>
                <a:gd name="T74" fmla="*/ 143 w 156"/>
                <a:gd name="T75" fmla="*/ 12 h 66"/>
                <a:gd name="T76" fmla="*/ 135 w 156"/>
                <a:gd name="T77" fmla="*/ 9 h 66"/>
                <a:gd name="T78" fmla="*/ 116 w 156"/>
                <a:gd name="T79" fmla="*/ 3 h 66"/>
                <a:gd name="T80" fmla="*/ 103 w 156"/>
                <a:gd name="T81" fmla="*/ 0 h 66"/>
                <a:gd name="T82" fmla="*/ 103 w 156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8" y="12"/>
                  </a:lnTo>
                  <a:lnTo>
                    <a:pt x="66" y="17"/>
                  </a:lnTo>
                  <a:lnTo>
                    <a:pt x="52" y="20"/>
                  </a:lnTo>
                  <a:lnTo>
                    <a:pt x="39" y="22"/>
                  </a:lnTo>
                  <a:lnTo>
                    <a:pt x="25" y="22"/>
                  </a:lnTo>
                  <a:lnTo>
                    <a:pt x="13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9" y="37"/>
                  </a:lnTo>
                  <a:lnTo>
                    <a:pt x="14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5" y="57"/>
                  </a:lnTo>
                  <a:lnTo>
                    <a:pt x="33" y="60"/>
                  </a:lnTo>
                  <a:lnTo>
                    <a:pt x="41" y="63"/>
                  </a:lnTo>
                  <a:lnTo>
                    <a:pt x="51" y="64"/>
                  </a:lnTo>
                  <a:lnTo>
                    <a:pt x="61" y="65"/>
                  </a:lnTo>
                  <a:lnTo>
                    <a:pt x="71" y="66"/>
                  </a:lnTo>
                  <a:lnTo>
                    <a:pt x="82" y="65"/>
                  </a:lnTo>
                  <a:lnTo>
                    <a:pt x="93" y="64"/>
                  </a:lnTo>
                  <a:lnTo>
                    <a:pt x="103" y="61"/>
                  </a:lnTo>
                  <a:lnTo>
                    <a:pt x="113" y="59"/>
                  </a:lnTo>
                  <a:lnTo>
                    <a:pt x="123" y="55"/>
                  </a:lnTo>
                  <a:lnTo>
                    <a:pt x="132" y="50"/>
                  </a:lnTo>
                  <a:lnTo>
                    <a:pt x="140" y="45"/>
                  </a:lnTo>
                  <a:lnTo>
                    <a:pt x="147" y="39"/>
                  </a:lnTo>
                  <a:lnTo>
                    <a:pt x="152" y="33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3" y="19"/>
                  </a:lnTo>
                  <a:lnTo>
                    <a:pt x="151" y="17"/>
                  </a:lnTo>
                  <a:lnTo>
                    <a:pt x="143" y="12"/>
                  </a:lnTo>
                  <a:lnTo>
                    <a:pt x="135" y="9"/>
                  </a:lnTo>
                  <a:lnTo>
                    <a:pt x="116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2"/>
            <p:cNvSpPr>
              <a:spLocks/>
            </p:cNvSpPr>
            <p:nvPr/>
          </p:nvSpPr>
          <p:spPr bwMode="auto">
            <a:xfrm flipH="1">
              <a:off x="9345289" y="1954606"/>
              <a:ext cx="118602" cy="268327"/>
            </a:xfrm>
            <a:custGeom>
              <a:avLst/>
              <a:gdLst>
                <a:gd name="T0" fmla="*/ 75 w 115"/>
                <a:gd name="T1" fmla="*/ 295 h 306"/>
                <a:gd name="T2" fmla="*/ 75 w 115"/>
                <a:gd name="T3" fmla="*/ 295 h 306"/>
                <a:gd name="T4" fmla="*/ 75 w 115"/>
                <a:gd name="T5" fmla="*/ 295 h 306"/>
                <a:gd name="T6" fmla="*/ 75 w 115"/>
                <a:gd name="T7" fmla="*/ 295 h 306"/>
                <a:gd name="T8" fmla="*/ 75 w 115"/>
                <a:gd name="T9" fmla="*/ 295 h 306"/>
                <a:gd name="T10" fmla="*/ 86 w 115"/>
                <a:gd name="T11" fmla="*/ 264 h 306"/>
                <a:gd name="T12" fmla="*/ 94 w 115"/>
                <a:gd name="T13" fmla="*/ 235 h 306"/>
                <a:gd name="T14" fmla="*/ 101 w 115"/>
                <a:gd name="T15" fmla="*/ 205 h 306"/>
                <a:gd name="T16" fmla="*/ 106 w 115"/>
                <a:gd name="T17" fmla="*/ 178 h 306"/>
                <a:gd name="T18" fmla="*/ 110 w 115"/>
                <a:gd name="T19" fmla="*/ 152 h 306"/>
                <a:gd name="T20" fmla="*/ 113 w 115"/>
                <a:gd name="T21" fmla="*/ 129 h 306"/>
                <a:gd name="T22" fmla="*/ 115 w 115"/>
                <a:gd name="T23" fmla="*/ 107 h 306"/>
                <a:gd name="T24" fmla="*/ 115 w 115"/>
                <a:gd name="T25" fmla="*/ 87 h 306"/>
                <a:gd name="T26" fmla="*/ 114 w 115"/>
                <a:gd name="T27" fmla="*/ 52 h 306"/>
                <a:gd name="T28" fmla="*/ 112 w 115"/>
                <a:gd name="T29" fmla="*/ 26 h 306"/>
                <a:gd name="T30" fmla="*/ 109 w 115"/>
                <a:gd name="T31" fmla="*/ 10 h 306"/>
                <a:gd name="T32" fmla="*/ 108 w 115"/>
                <a:gd name="T33" fmla="*/ 5 h 306"/>
                <a:gd name="T34" fmla="*/ 108 w 115"/>
                <a:gd name="T35" fmla="*/ 5 h 306"/>
                <a:gd name="T36" fmla="*/ 100 w 115"/>
                <a:gd name="T37" fmla="*/ 1 h 306"/>
                <a:gd name="T38" fmla="*/ 91 w 115"/>
                <a:gd name="T39" fmla="*/ 0 h 306"/>
                <a:gd name="T40" fmla="*/ 83 w 115"/>
                <a:gd name="T41" fmla="*/ 0 h 306"/>
                <a:gd name="T42" fmla="*/ 76 w 115"/>
                <a:gd name="T43" fmla="*/ 1 h 306"/>
                <a:gd name="T44" fmla="*/ 69 w 115"/>
                <a:gd name="T45" fmla="*/ 3 h 306"/>
                <a:gd name="T46" fmla="*/ 62 w 115"/>
                <a:gd name="T47" fmla="*/ 8 h 306"/>
                <a:gd name="T48" fmla="*/ 55 w 115"/>
                <a:gd name="T49" fmla="*/ 12 h 306"/>
                <a:gd name="T50" fmla="*/ 49 w 115"/>
                <a:gd name="T51" fmla="*/ 19 h 306"/>
                <a:gd name="T52" fmla="*/ 43 w 115"/>
                <a:gd name="T53" fmla="*/ 25 h 306"/>
                <a:gd name="T54" fmla="*/ 38 w 115"/>
                <a:gd name="T55" fmla="*/ 34 h 306"/>
                <a:gd name="T56" fmla="*/ 32 w 115"/>
                <a:gd name="T57" fmla="*/ 42 h 306"/>
                <a:gd name="T58" fmla="*/ 27 w 115"/>
                <a:gd name="T59" fmla="*/ 52 h 306"/>
                <a:gd name="T60" fmla="*/ 18 w 115"/>
                <a:gd name="T61" fmla="*/ 74 h 306"/>
                <a:gd name="T62" fmla="*/ 12 w 115"/>
                <a:gd name="T63" fmla="*/ 96 h 306"/>
                <a:gd name="T64" fmla="*/ 6 w 115"/>
                <a:gd name="T65" fmla="*/ 122 h 306"/>
                <a:gd name="T66" fmla="*/ 3 w 115"/>
                <a:gd name="T67" fmla="*/ 148 h 306"/>
                <a:gd name="T68" fmla="*/ 0 w 115"/>
                <a:gd name="T69" fmla="*/ 175 h 306"/>
                <a:gd name="T70" fmla="*/ 0 w 115"/>
                <a:gd name="T71" fmla="*/ 202 h 306"/>
                <a:gd name="T72" fmla="*/ 2 w 115"/>
                <a:gd name="T73" fmla="*/ 228 h 306"/>
                <a:gd name="T74" fmla="*/ 5 w 115"/>
                <a:gd name="T75" fmla="*/ 253 h 306"/>
                <a:gd name="T76" fmla="*/ 9 w 115"/>
                <a:gd name="T77" fmla="*/ 276 h 306"/>
                <a:gd name="T78" fmla="*/ 13 w 115"/>
                <a:gd name="T79" fmla="*/ 286 h 306"/>
                <a:gd name="T80" fmla="*/ 17 w 115"/>
                <a:gd name="T81" fmla="*/ 296 h 306"/>
                <a:gd name="T82" fmla="*/ 17 w 115"/>
                <a:gd name="T83" fmla="*/ 296 h 306"/>
                <a:gd name="T84" fmla="*/ 29 w 115"/>
                <a:gd name="T85" fmla="*/ 299 h 306"/>
                <a:gd name="T86" fmla="*/ 36 w 115"/>
                <a:gd name="T87" fmla="*/ 302 h 306"/>
                <a:gd name="T88" fmla="*/ 48 w 115"/>
                <a:gd name="T89" fmla="*/ 306 h 306"/>
                <a:gd name="T90" fmla="*/ 52 w 115"/>
                <a:gd name="T91" fmla="*/ 306 h 306"/>
                <a:gd name="T92" fmla="*/ 58 w 115"/>
                <a:gd name="T93" fmla="*/ 305 h 306"/>
                <a:gd name="T94" fmla="*/ 64 w 115"/>
                <a:gd name="T95" fmla="*/ 302 h 306"/>
                <a:gd name="T96" fmla="*/ 75 w 115"/>
                <a:gd name="T97" fmla="*/ 295 h 306"/>
                <a:gd name="T98" fmla="*/ 75 w 115"/>
                <a:gd name="T99" fmla="*/ 29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306">
                  <a:moveTo>
                    <a:pt x="75" y="295"/>
                  </a:move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86" y="264"/>
                  </a:lnTo>
                  <a:lnTo>
                    <a:pt x="94" y="235"/>
                  </a:lnTo>
                  <a:lnTo>
                    <a:pt x="101" y="205"/>
                  </a:lnTo>
                  <a:lnTo>
                    <a:pt x="106" y="178"/>
                  </a:lnTo>
                  <a:lnTo>
                    <a:pt x="110" y="152"/>
                  </a:lnTo>
                  <a:lnTo>
                    <a:pt x="113" y="129"/>
                  </a:lnTo>
                  <a:lnTo>
                    <a:pt x="115" y="107"/>
                  </a:lnTo>
                  <a:lnTo>
                    <a:pt x="115" y="87"/>
                  </a:lnTo>
                  <a:lnTo>
                    <a:pt x="114" y="52"/>
                  </a:lnTo>
                  <a:lnTo>
                    <a:pt x="112" y="26"/>
                  </a:lnTo>
                  <a:lnTo>
                    <a:pt x="109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8"/>
                  </a:lnTo>
                  <a:lnTo>
                    <a:pt x="55" y="12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38" y="34"/>
                  </a:lnTo>
                  <a:lnTo>
                    <a:pt x="32" y="42"/>
                  </a:lnTo>
                  <a:lnTo>
                    <a:pt x="27" y="52"/>
                  </a:lnTo>
                  <a:lnTo>
                    <a:pt x="18" y="74"/>
                  </a:lnTo>
                  <a:lnTo>
                    <a:pt x="12" y="96"/>
                  </a:lnTo>
                  <a:lnTo>
                    <a:pt x="6" y="122"/>
                  </a:lnTo>
                  <a:lnTo>
                    <a:pt x="3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5" y="253"/>
                  </a:lnTo>
                  <a:lnTo>
                    <a:pt x="9" y="276"/>
                  </a:lnTo>
                  <a:lnTo>
                    <a:pt x="13" y="286"/>
                  </a:lnTo>
                  <a:lnTo>
                    <a:pt x="17" y="296"/>
                  </a:lnTo>
                  <a:lnTo>
                    <a:pt x="17" y="296"/>
                  </a:lnTo>
                  <a:lnTo>
                    <a:pt x="29" y="299"/>
                  </a:lnTo>
                  <a:lnTo>
                    <a:pt x="36" y="302"/>
                  </a:lnTo>
                  <a:lnTo>
                    <a:pt x="48" y="306"/>
                  </a:lnTo>
                  <a:lnTo>
                    <a:pt x="52" y="306"/>
                  </a:lnTo>
                  <a:lnTo>
                    <a:pt x="58" y="305"/>
                  </a:lnTo>
                  <a:lnTo>
                    <a:pt x="64" y="302"/>
                  </a:lnTo>
                  <a:lnTo>
                    <a:pt x="75" y="295"/>
                  </a:lnTo>
                  <a:lnTo>
                    <a:pt x="75" y="29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3"/>
            <p:cNvSpPr>
              <a:spLocks/>
            </p:cNvSpPr>
            <p:nvPr/>
          </p:nvSpPr>
          <p:spPr bwMode="auto">
            <a:xfrm flipH="1">
              <a:off x="9295352" y="2216692"/>
              <a:ext cx="149813" cy="56161"/>
            </a:xfrm>
            <a:custGeom>
              <a:avLst/>
              <a:gdLst>
                <a:gd name="T0" fmla="*/ 58 w 147"/>
                <a:gd name="T1" fmla="*/ 0 h 66"/>
                <a:gd name="T2" fmla="*/ 58 w 147"/>
                <a:gd name="T3" fmla="*/ 0 h 66"/>
                <a:gd name="T4" fmla="*/ 47 w 147"/>
                <a:gd name="T5" fmla="*/ 7 h 66"/>
                <a:gd name="T6" fmla="*/ 41 w 147"/>
                <a:gd name="T7" fmla="*/ 10 h 66"/>
                <a:gd name="T8" fmla="*/ 35 w 147"/>
                <a:gd name="T9" fmla="*/ 11 h 66"/>
                <a:gd name="T10" fmla="*/ 31 w 147"/>
                <a:gd name="T11" fmla="*/ 11 h 66"/>
                <a:gd name="T12" fmla="*/ 19 w 147"/>
                <a:gd name="T13" fmla="*/ 7 h 66"/>
                <a:gd name="T14" fmla="*/ 12 w 147"/>
                <a:gd name="T15" fmla="*/ 4 h 66"/>
                <a:gd name="T16" fmla="*/ 0 w 147"/>
                <a:gd name="T17" fmla="*/ 1 h 66"/>
                <a:gd name="T18" fmla="*/ 0 w 147"/>
                <a:gd name="T19" fmla="*/ 1 h 66"/>
                <a:gd name="T20" fmla="*/ 5 w 147"/>
                <a:gd name="T21" fmla="*/ 11 h 66"/>
                <a:gd name="T22" fmla="*/ 9 w 147"/>
                <a:gd name="T23" fmla="*/ 19 h 66"/>
                <a:gd name="T24" fmla="*/ 15 w 147"/>
                <a:gd name="T25" fmla="*/ 27 h 66"/>
                <a:gd name="T26" fmla="*/ 21 w 147"/>
                <a:gd name="T27" fmla="*/ 34 h 66"/>
                <a:gd name="T28" fmla="*/ 21 w 147"/>
                <a:gd name="T29" fmla="*/ 34 h 66"/>
                <a:gd name="T30" fmla="*/ 26 w 147"/>
                <a:gd name="T31" fmla="*/ 38 h 66"/>
                <a:gd name="T32" fmla="*/ 34 w 147"/>
                <a:gd name="T33" fmla="*/ 43 h 66"/>
                <a:gd name="T34" fmla="*/ 42 w 147"/>
                <a:gd name="T35" fmla="*/ 48 h 66"/>
                <a:gd name="T36" fmla="*/ 51 w 147"/>
                <a:gd name="T37" fmla="*/ 52 h 66"/>
                <a:gd name="T38" fmla="*/ 69 w 147"/>
                <a:gd name="T39" fmla="*/ 59 h 66"/>
                <a:gd name="T40" fmla="*/ 79 w 147"/>
                <a:gd name="T41" fmla="*/ 62 h 66"/>
                <a:gd name="T42" fmla="*/ 89 w 147"/>
                <a:gd name="T43" fmla="*/ 64 h 66"/>
                <a:gd name="T44" fmla="*/ 99 w 147"/>
                <a:gd name="T45" fmla="*/ 66 h 66"/>
                <a:gd name="T46" fmla="*/ 108 w 147"/>
                <a:gd name="T47" fmla="*/ 66 h 66"/>
                <a:gd name="T48" fmla="*/ 117 w 147"/>
                <a:gd name="T49" fmla="*/ 65 h 66"/>
                <a:gd name="T50" fmla="*/ 125 w 147"/>
                <a:gd name="T51" fmla="*/ 64 h 66"/>
                <a:gd name="T52" fmla="*/ 133 w 147"/>
                <a:gd name="T53" fmla="*/ 61 h 66"/>
                <a:gd name="T54" fmla="*/ 139 w 147"/>
                <a:gd name="T55" fmla="*/ 57 h 66"/>
                <a:gd name="T56" fmla="*/ 144 w 147"/>
                <a:gd name="T57" fmla="*/ 52 h 66"/>
                <a:gd name="T58" fmla="*/ 147 w 147"/>
                <a:gd name="T59" fmla="*/ 45 h 66"/>
                <a:gd name="T60" fmla="*/ 147 w 147"/>
                <a:gd name="T61" fmla="*/ 45 h 66"/>
                <a:gd name="T62" fmla="*/ 147 w 147"/>
                <a:gd name="T63" fmla="*/ 42 h 66"/>
                <a:gd name="T64" fmla="*/ 146 w 147"/>
                <a:gd name="T65" fmla="*/ 40 h 66"/>
                <a:gd name="T66" fmla="*/ 142 w 147"/>
                <a:gd name="T67" fmla="*/ 37 h 66"/>
                <a:gd name="T68" fmla="*/ 137 w 147"/>
                <a:gd name="T69" fmla="*/ 32 h 66"/>
                <a:gd name="T70" fmla="*/ 124 w 147"/>
                <a:gd name="T71" fmla="*/ 26 h 66"/>
                <a:gd name="T72" fmla="*/ 108 w 147"/>
                <a:gd name="T73" fmla="*/ 18 h 66"/>
                <a:gd name="T74" fmla="*/ 77 w 147"/>
                <a:gd name="T75" fmla="*/ 7 h 66"/>
                <a:gd name="T76" fmla="*/ 58 w 147"/>
                <a:gd name="T77" fmla="*/ 0 h 66"/>
                <a:gd name="T78" fmla="*/ 58 w 147"/>
                <a:gd name="T7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66">
                  <a:moveTo>
                    <a:pt x="58" y="0"/>
                  </a:moveTo>
                  <a:lnTo>
                    <a:pt x="58" y="0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19" y="7"/>
                  </a:lnTo>
                  <a:lnTo>
                    <a:pt x="1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11"/>
                  </a:lnTo>
                  <a:lnTo>
                    <a:pt x="9" y="19"/>
                  </a:lnTo>
                  <a:lnTo>
                    <a:pt x="15" y="27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6" y="38"/>
                  </a:lnTo>
                  <a:lnTo>
                    <a:pt x="34" y="43"/>
                  </a:lnTo>
                  <a:lnTo>
                    <a:pt x="42" y="48"/>
                  </a:lnTo>
                  <a:lnTo>
                    <a:pt x="51" y="52"/>
                  </a:lnTo>
                  <a:lnTo>
                    <a:pt x="69" y="59"/>
                  </a:lnTo>
                  <a:lnTo>
                    <a:pt x="79" y="62"/>
                  </a:lnTo>
                  <a:lnTo>
                    <a:pt x="89" y="64"/>
                  </a:lnTo>
                  <a:lnTo>
                    <a:pt x="99" y="66"/>
                  </a:lnTo>
                  <a:lnTo>
                    <a:pt x="108" y="66"/>
                  </a:lnTo>
                  <a:lnTo>
                    <a:pt x="117" y="65"/>
                  </a:lnTo>
                  <a:lnTo>
                    <a:pt x="125" y="64"/>
                  </a:lnTo>
                  <a:lnTo>
                    <a:pt x="133" y="61"/>
                  </a:lnTo>
                  <a:lnTo>
                    <a:pt x="139" y="57"/>
                  </a:lnTo>
                  <a:lnTo>
                    <a:pt x="144" y="52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2"/>
                  </a:lnTo>
                  <a:lnTo>
                    <a:pt x="146" y="40"/>
                  </a:lnTo>
                  <a:lnTo>
                    <a:pt x="142" y="37"/>
                  </a:lnTo>
                  <a:lnTo>
                    <a:pt x="137" y="32"/>
                  </a:lnTo>
                  <a:lnTo>
                    <a:pt x="124" y="26"/>
                  </a:lnTo>
                  <a:lnTo>
                    <a:pt x="108" y="18"/>
                  </a:lnTo>
                  <a:lnTo>
                    <a:pt x="77" y="7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4"/>
            <p:cNvSpPr>
              <a:spLocks/>
            </p:cNvSpPr>
            <p:nvPr/>
          </p:nvSpPr>
          <p:spPr bwMode="auto">
            <a:xfrm flipH="1">
              <a:off x="9370258" y="1998287"/>
              <a:ext cx="555556" cy="199685"/>
            </a:xfrm>
            <a:custGeom>
              <a:avLst/>
              <a:gdLst>
                <a:gd name="T0" fmla="*/ 307 w 531"/>
                <a:gd name="T1" fmla="*/ 221 h 221"/>
                <a:gd name="T2" fmla="*/ 336 w 531"/>
                <a:gd name="T3" fmla="*/ 214 h 221"/>
                <a:gd name="T4" fmla="*/ 370 w 531"/>
                <a:gd name="T5" fmla="*/ 204 h 221"/>
                <a:gd name="T6" fmla="*/ 405 w 531"/>
                <a:gd name="T7" fmla="*/ 190 h 221"/>
                <a:gd name="T8" fmla="*/ 439 w 531"/>
                <a:gd name="T9" fmla="*/ 174 h 221"/>
                <a:gd name="T10" fmla="*/ 471 w 531"/>
                <a:gd name="T11" fmla="*/ 156 h 221"/>
                <a:gd name="T12" fmla="*/ 498 w 531"/>
                <a:gd name="T13" fmla="*/ 136 h 221"/>
                <a:gd name="T14" fmla="*/ 517 w 531"/>
                <a:gd name="T15" fmla="*/ 117 h 221"/>
                <a:gd name="T16" fmla="*/ 526 w 531"/>
                <a:gd name="T17" fmla="*/ 98 h 221"/>
                <a:gd name="T18" fmla="*/ 531 w 531"/>
                <a:gd name="T19" fmla="*/ 71 h 221"/>
                <a:gd name="T20" fmla="*/ 531 w 531"/>
                <a:gd name="T21" fmla="*/ 54 h 221"/>
                <a:gd name="T22" fmla="*/ 525 w 531"/>
                <a:gd name="T23" fmla="*/ 39 h 221"/>
                <a:gd name="T24" fmla="*/ 509 w 531"/>
                <a:gd name="T25" fmla="*/ 20 h 221"/>
                <a:gd name="T26" fmla="*/ 506 w 531"/>
                <a:gd name="T27" fmla="*/ 17 h 221"/>
                <a:gd name="T28" fmla="*/ 483 w 531"/>
                <a:gd name="T29" fmla="*/ 13 h 221"/>
                <a:gd name="T30" fmla="*/ 426 w 531"/>
                <a:gd name="T31" fmla="*/ 8 h 221"/>
                <a:gd name="T32" fmla="*/ 260 w 531"/>
                <a:gd name="T33" fmla="*/ 2 h 221"/>
                <a:gd name="T34" fmla="*/ 96 w 531"/>
                <a:gd name="T35" fmla="*/ 0 h 221"/>
                <a:gd name="T36" fmla="*/ 27 w 531"/>
                <a:gd name="T37" fmla="*/ 2 h 221"/>
                <a:gd name="T38" fmla="*/ 20 w 531"/>
                <a:gd name="T39" fmla="*/ 5 h 221"/>
                <a:gd name="T40" fmla="*/ 11 w 531"/>
                <a:gd name="T41" fmla="*/ 17 h 221"/>
                <a:gd name="T42" fmla="*/ 2 w 531"/>
                <a:gd name="T43" fmla="*/ 35 h 221"/>
                <a:gd name="T44" fmla="*/ 0 w 531"/>
                <a:gd name="T45" fmla="*/ 46 h 221"/>
                <a:gd name="T46" fmla="*/ 0 w 531"/>
                <a:gd name="T47" fmla="*/ 59 h 221"/>
                <a:gd name="T48" fmla="*/ 4 w 531"/>
                <a:gd name="T49" fmla="*/ 75 h 221"/>
                <a:gd name="T50" fmla="*/ 12 w 531"/>
                <a:gd name="T51" fmla="*/ 93 h 221"/>
                <a:gd name="T52" fmla="*/ 16 w 531"/>
                <a:gd name="T53" fmla="*/ 101 h 221"/>
                <a:gd name="T54" fmla="*/ 34 w 531"/>
                <a:gd name="T55" fmla="*/ 122 h 221"/>
                <a:gd name="T56" fmla="*/ 67 w 531"/>
                <a:gd name="T57" fmla="*/ 148 h 221"/>
                <a:gd name="T58" fmla="*/ 106 w 531"/>
                <a:gd name="T59" fmla="*/ 171 h 221"/>
                <a:gd name="T60" fmla="*/ 150 w 531"/>
                <a:gd name="T61" fmla="*/ 190 h 221"/>
                <a:gd name="T62" fmla="*/ 194 w 531"/>
                <a:gd name="T63" fmla="*/ 205 h 221"/>
                <a:gd name="T64" fmla="*/ 236 w 531"/>
                <a:gd name="T65" fmla="*/ 215 h 221"/>
                <a:gd name="T66" fmla="*/ 276 w 531"/>
                <a:gd name="T67" fmla="*/ 221 h 221"/>
                <a:gd name="T68" fmla="*/ 307 w 531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221">
                  <a:moveTo>
                    <a:pt x="307" y="221"/>
                  </a:moveTo>
                  <a:lnTo>
                    <a:pt x="307" y="221"/>
                  </a:lnTo>
                  <a:lnTo>
                    <a:pt x="320" y="218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39" y="174"/>
                  </a:lnTo>
                  <a:lnTo>
                    <a:pt x="456" y="165"/>
                  </a:lnTo>
                  <a:lnTo>
                    <a:pt x="471" y="156"/>
                  </a:lnTo>
                  <a:lnTo>
                    <a:pt x="485" y="146"/>
                  </a:lnTo>
                  <a:lnTo>
                    <a:pt x="498" y="136"/>
                  </a:lnTo>
                  <a:lnTo>
                    <a:pt x="508" y="127"/>
                  </a:lnTo>
                  <a:lnTo>
                    <a:pt x="517" y="117"/>
                  </a:lnTo>
                  <a:lnTo>
                    <a:pt x="522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1" y="71"/>
                  </a:lnTo>
                  <a:lnTo>
                    <a:pt x="531" y="63"/>
                  </a:lnTo>
                  <a:lnTo>
                    <a:pt x="531" y="54"/>
                  </a:lnTo>
                  <a:lnTo>
                    <a:pt x="529" y="48"/>
                  </a:lnTo>
                  <a:lnTo>
                    <a:pt x="525" y="39"/>
                  </a:lnTo>
                  <a:lnTo>
                    <a:pt x="518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0" y="16"/>
                  </a:lnTo>
                  <a:lnTo>
                    <a:pt x="483" y="13"/>
                  </a:lnTo>
                  <a:lnTo>
                    <a:pt x="458" y="11"/>
                  </a:lnTo>
                  <a:lnTo>
                    <a:pt x="426" y="8"/>
                  </a:lnTo>
                  <a:lnTo>
                    <a:pt x="348" y="5"/>
                  </a:lnTo>
                  <a:lnTo>
                    <a:pt x="260" y="2"/>
                  </a:lnTo>
                  <a:lnTo>
                    <a:pt x="172" y="0"/>
                  </a:lnTo>
                  <a:lnTo>
                    <a:pt x="96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1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7" y="83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6" y="101"/>
                  </a:lnTo>
                  <a:lnTo>
                    <a:pt x="22" y="108"/>
                  </a:lnTo>
                  <a:lnTo>
                    <a:pt x="34" y="122"/>
                  </a:lnTo>
                  <a:lnTo>
                    <a:pt x="50" y="135"/>
                  </a:lnTo>
                  <a:lnTo>
                    <a:pt x="67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1"/>
                  </a:lnTo>
                  <a:lnTo>
                    <a:pt x="150" y="190"/>
                  </a:lnTo>
                  <a:lnTo>
                    <a:pt x="171" y="198"/>
                  </a:lnTo>
                  <a:lnTo>
                    <a:pt x="194" y="205"/>
                  </a:lnTo>
                  <a:lnTo>
                    <a:pt x="216" y="211"/>
                  </a:lnTo>
                  <a:lnTo>
                    <a:pt x="236" y="215"/>
                  </a:lnTo>
                  <a:lnTo>
                    <a:pt x="257" y="218"/>
                  </a:lnTo>
                  <a:lnTo>
                    <a:pt x="276" y="221"/>
                  </a:lnTo>
                  <a:lnTo>
                    <a:pt x="292" y="221"/>
                  </a:lnTo>
                  <a:lnTo>
                    <a:pt x="307" y="221"/>
                  </a:lnTo>
                  <a:lnTo>
                    <a:pt x="307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5"/>
            <p:cNvSpPr>
              <a:spLocks/>
            </p:cNvSpPr>
            <p:nvPr/>
          </p:nvSpPr>
          <p:spPr bwMode="auto">
            <a:xfrm flipH="1">
              <a:off x="9376501" y="1910924"/>
              <a:ext cx="536830" cy="249606"/>
            </a:xfrm>
            <a:custGeom>
              <a:avLst/>
              <a:gdLst>
                <a:gd name="T0" fmla="*/ 297 w 516"/>
                <a:gd name="T1" fmla="*/ 284 h 285"/>
                <a:gd name="T2" fmla="*/ 365 w 516"/>
                <a:gd name="T3" fmla="*/ 256 h 285"/>
                <a:gd name="T4" fmla="*/ 426 w 516"/>
                <a:gd name="T5" fmla="*/ 227 h 285"/>
                <a:gd name="T6" fmla="*/ 464 w 516"/>
                <a:gd name="T7" fmla="*/ 206 h 285"/>
                <a:gd name="T8" fmla="*/ 496 w 516"/>
                <a:gd name="T9" fmla="*/ 184 h 285"/>
                <a:gd name="T10" fmla="*/ 510 w 516"/>
                <a:gd name="T11" fmla="*/ 167 h 285"/>
                <a:gd name="T12" fmla="*/ 515 w 516"/>
                <a:gd name="T13" fmla="*/ 156 h 285"/>
                <a:gd name="T14" fmla="*/ 516 w 516"/>
                <a:gd name="T15" fmla="*/ 151 h 285"/>
                <a:gd name="T16" fmla="*/ 512 w 516"/>
                <a:gd name="T17" fmla="*/ 140 h 285"/>
                <a:gd name="T18" fmla="*/ 505 w 516"/>
                <a:gd name="T19" fmla="*/ 128 h 285"/>
                <a:gd name="T20" fmla="*/ 491 w 516"/>
                <a:gd name="T21" fmla="*/ 115 h 285"/>
                <a:gd name="T22" fmla="*/ 454 w 516"/>
                <a:gd name="T23" fmla="*/ 89 h 285"/>
                <a:gd name="T24" fmla="*/ 406 w 516"/>
                <a:gd name="T25" fmla="*/ 63 h 285"/>
                <a:gd name="T26" fmla="*/ 353 w 516"/>
                <a:gd name="T27" fmla="*/ 40 h 285"/>
                <a:gd name="T28" fmla="*/ 300 w 516"/>
                <a:gd name="T29" fmla="*/ 20 h 285"/>
                <a:gd name="T30" fmla="*/ 253 w 516"/>
                <a:gd name="T31" fmla="*/ 6 h 285"/>
                <a:gd name="T32" fmla="*/ 217 w 516"/>
                <a:gd name="T33" fmla="*/ 0 h 285"/>
                <a:gd name="T34" fmla="*/ 205 w 516"/>
                <a:gd name="T35" fmla="*/ 0 h 285"/>
                <a:gd name="T36" fmla="*/ 180 w 516"/>
                <a:gd name="T37" fmla="*/ 5 h 285"/>
                <a:gd name="T38" fmla="*/ 148 w 516"/>
                <a:gd name="T39" fmla="*/ 17 h 285"/>
                <a:gd name="T40" fmla="*/ 111 w 516"/>
                <a:gd name="T41" fmla="*/ 34 h 285"/>
                <a:gd name="T42" fmla="*/ 74 w 516"/>
                <a:gd name="T43" fmla="*/ 55 h 285"/>
                <a:gd name="T44" fmla="*/ 40 w 516"/>
                <a:gd name="T45" fmla="*/ 77 h 285"/>
                <a:gd name="T46" fmla="*/ 14 w 516"/>
                <a:gd name="T47" fmla="*/ 101 h 285"/>
                <a:gd name="T48" fmla="*/ 3 w 516"/>
                <a:gd name="T49" fmla="*/ 118 h 285"/>
                <a:gd name="T50" fmla="*/ 0 w 516"/>
                <a:gd name="T51" fmla="*/ 129 h 285"/>
                <a:gd name="T52" fmla="*/ 0 w 516"/>
                <a:gd name="T53" fmla="*/ 140 h 285"/>
                <a:gd name="T54" fmla="*/ 2 w 516"/>
                <a:gd name="T55" fmla="*/ 145 h 285"/>
                <a:gd name="T56" fmla="*/ 24 w 516"/>
                <a:gd name="T57" fmla="*/ 176 h 285"/>
                <a:gd name="T58" fmla="*/ 55 w 516"/>
                <a:gd name="T59" fmla="*/ 203 h 285"/>
                <a:gd name="T60" fmla="*/ 93 w 516"/>
                <a:gd name="T61" fmla="*/ 229 h 285"/>
                <a:gd name="T62" fmla="*/ 134 w 516"/>
                <a:gd name="T63" fmla="*/ 250 h 285"/>
                <a:gd name="T64" fmla="*/ 177 w 516"/>
                <a:gd name="T65" fmla="*/ 266 h 285"/>
                <a:gd name="T66" fmla="*/ 221 w 516"/>
                <a:gd name="T67" fmla="*/ 278 h 285"/>
                <a:gd name="T68" fmla="*/ 261 w 516"/>
                <a:gd name="T69" fmla="*/ 285 h 285"/>
                <a:gd name="T70" fmla="*/ 297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5" y="256"/>
                  </a:lnTo>
                  <a:lnTo>
                    <a:pt x="406" y="238"/>
                  </a:lnTo>
                  <a:lnTo>
                    <a:pt x="426" y="227"/>
                  </a:lnTo>
                  <a:lnTo>
                    <a:pt x="446" y="218"/>
                  </a:lnTo>
                  <a:lnTo>
                    <a:pt x="464" y="206"/>
                  </a:lnTo>
                  <a:lnTo>
                    <a:pt x="481" y="195"/>
                  </a:lnTo>
                  <a:lnTo>
                    <a:pt x="496" y="184"/>
                  </a:lnTo>
                  <a:lnTo>
                    <a:pt x="506" y="172"/>
                  </a:lnTo>
                  <a:lnTo>
                    <a:pt x="510" y="167"/>
                  </a:lnTo>
                  <a:lnTo>
                    <a:pt x="513" y="162"/>
                  </a:lnTo>
                  <a:lnTo>
                    <a:pt x="515" y="156"/>
                  </a:lnTo>
                  <a:lnTo>
                    <a:pt x="516" y="151"/>
                  </a:lnTo>
                  <a:lnTo>
                    <a:pt x="516" y="151"/>
                  </a:lnTo>
                  <a:lnTo>
                    <a:pt x="515" y="145"/>
                  </a:lnTo>
                  <a:lnTo>
                    <a:pt x="512" y="140"/>
                  </a:lnTo>
                  <a:lnTo>
                    <a:pt x="509" y="134"/>
                  </a:lnTo>
                  <a:lnTo>
                    <a:pt x="505" y="128"/>
                  </a:lnTo>
                  <a:lnTo>
                    <a:pt x="499" y="122"/>
                  </a:lnTo>
                  <a:lnTo>
                    <a:pt x="491" y="115"/>
                  </a:lnTo>
                  <a:lnTo>
                    <a:pt x="474" y="102"/>
                  </a:lnTo>
                  <a:lnTo>
                    <a:pt x="454" y="89"/>
                  </a:lnTo>
                  <a:lnTo>
                    <a:pt x="432" y="76"/>
                  </a:lnTo>
                  <a:lnTo>
                    <a:pt x="406" y="63"/>
                  </a:lnTo>
                  <a:lnTo>
                    <a:pt x="380" y="51"/>
                  </a:lnTo>
                  <a:lnTo>
                    <a:pt x="353" y="40"/>
                  </a:lnTo>
                  <a:lnTo>
                    <a:pt x="326" y="29"/>
                  </a:lnTo>
                  <a:lnTo>
                    <a:pt x="300" y="20"/>
                  </a:lnTo>
                  <a:lnTo>
                    <a:pt x="276" y="13"/>
                  </a:lnTo>
                  <a:lnTo>
                    <a:pt x="253" y="6"/>
                  </a:lnTo>
                  <a:lnTo>
                    <a:pt x="233" y="2"/>
                  </a:lnTo>
                  <a:lnTo>
                    <a:pt x="21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2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48" y="17"/>
                  </a:lnTo>
                  <a:lnTo>
                    <a:pt x="130" y="26"/>
                  </a:lnTo>
                  <a:lnTo>
                    <a:pt x="111" y="34"/>
                  </a:lnTo>
                  <a:lnTo>
                    <a:pt x="92" y="44"/>
                  </a:lnTo>
                  <a:lnTo>
                    <a:pt x="74" y="55"/>
                  </a:lnTo>
                  <a:lnTo>
                    <a:pt x="56" y="66"/>
                  </a:lnTo>
                  <a:lnTo>
                    <a:pt x="40" y="77"/>
                  </a:lnTo>
                  <a:lnTo>
                    <a:pt x="26" y="89"/>
                  </a:lnTo>
                  <a:lnTo>
                    <a:pt x="14" y="101"/>
                  </a:lnTo>
                  <a:lnTo>
                    <a:pt x="5" y="113"/>
                  </a:lnTo>
                  <a:lnTo>
                    <a:pt x="3" y="118"/>
                  </a:lnTo>
                  <a:lnTo>
                    <a:pt x="1" y="124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2" y="145"/>
                  </a:lnTo>
                  <a:lnTo>
                    <a:pt x="12" y="161"/>
                  </a:lnTo>
                  <a:lnTo>
                    <a:pt x="24" y="176"/>
                  </a:lnTo>
                  <a:lnTo>
                    <a:pt x="39" y="190"/>
                  </a:lnTo>
                  <a:lnTo>
                    <a:pt x="55" y="203"/>
                  </a:lnTo>
                  <a:lnTo>
                    <a:pt x="73" y="216"/>
                  </a:lnTo>
                  <a:lnTo>
                    <a:pt x="93" y="229"/>
                  </a:lnTo>
                  <a:lnTo>
                    <a:pt x="113" y="239"/>
                  </a:lnTo>
                  <a:lnTo>
                    <a:pt x="134" y="250"/>
                  </a:lnTo>
                  <a:lnTo>
                    <a:pt x="156" y="259"/>
                  </a:lnTo>
                  <a:lnTo>
                    <a:pt x="177" y="266"/>
                  </a:lnTo>
                  <a:lnTo>
                    <a:pt x="199" y="274"/>
                  </a:lnTo>
                  <a:lnTo>
                    <a:pt x="221" y="278"/>
                  </a:lnTo>
                  <a:lnTo>
                    <a:pt x="241" y="283"/>
                  </a:lnTo>
                  <a:lnTo>
                    <a:pt x="261" y="285"/>
                  </a:lnTo>
                  <a:lnTo>
                    <a:pt x="280" y="285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6"/>
            <p:cNvSpPr>
              <a:spLocks/>
            </p:cNvSpPr>
            <p:nvPr/>
          </p:nvSpPr>
          <p:spPr bwMode="auto">
            <a:xfrm flipH="1">
              <a:off x="9626189" y="1673798"/>
              <a:ext cx="174782" cy="43681"/>
            </a:xfrm>
            <a:custGeom>
              <a:avLst/>
              <a:gdLst>
                <a:gd name="T0" fmla="*/ 168 w 168"/>
                <a:gd name="T1" fmla="*/ 27 h 49"/>
                <a:gd name="T2" fmla="*/ 168 w 168"/>
                <a:gd name="T3" fmla="*/ 27 h 49"/>
                <a:gd name="T4" fmla="*/ 151 w 168"/>
                <a:gd name="T5" fmla="*/ 19 h 49"/>
                <a:gd name="T6" fmla="*/ 132 w 168"/>
                <a:gd name="T7" fmla="*/ 12 h 49"/>
                <a:gd name="T8" fmla="*/ 111 w 168"/>
                <a:gd name="T9" fmla="*/ 6 h 49"/>
                <a:gd name="T10" fmla="*/ 89 w 168"/>
                <a:gd name="T11" fmla="*/ 2 h 49"/>
                <a:gd name="T12" fmla="*/ 67 w 168"/>
                <a:gd name="T13" fmla="*/ 0 h 49"/>
                <a:gd name="T14" fmla="*/ 44 w 168"/>
                <a:gd name="T15" fmla="*/ 1 h 49"/>
                <a:gd name="T16" fmla="*/ 33 w 168"/>
                <a:gd name="T17" fmla="*/ 2 h 49"/>
                <a:gd name="T18" fmla="*/ 22 w 168"/>
                <a:gd name="T19" fmla="*/ 3 h 49"/>
                <a:gd name="T20" fmla="*/ 11 w 168"/>
                <a:gd name="T21" fmla="*/ 5 h 49"/>
                <a:gd name="T22" fmla="*/ 0 w 168"/>
                <a:gd name="T23" fmla="*/ 9 h 49"/>
                <a:gd name="T24" fmla="*/ 0 w 168"/>
                <a:gd name="T25" fmla="*/ 9 h 49"/>
                <a:gd name="T26" fmla="*/ 8 w 168"/>
                <a:gd name="T27" fmla="*/ 17 h 49"/>
                <a:gd name="T28" fmla="*/ 17 w 168"/>
                <a:gd name="T29" fmla="*/ 24 h 49"/>
                <a:gd name="T30" fmla="*/ 26 w 168"/>
                <a:gd name="T31" fmla="*/ 30 h 49"/>
                <a:gd name="T32" fmla="*/ 36 w 168"/>
                <a:gd name="T33" fmla="*/ 36 h 49"/>
                <a:gd name="T34" fmla="*/ 46 w 168"/>
                <a:gd name="T35" fmla="*/ 40 h 49"/>
                <a:gd name="T36" fmla="*/ 56 w 168"/>
                <a:gd name="T37" fmla="*/ 43 h 49"/>
                <a:gd name="T38" fmla="*/ 68 w 168"/>
                <a:gd name="T39" fmla="*/ 46 h 49"/>
                <a:gd name="T40" fmla="*/ 79 w 168"/>
                <a:gd name="T41" fmla="*/ 49 h 49"/>
                <a:gd name="T42" fmla="*/ 90 w 168"/>
                <a:gd name="T43" fmla="*/ 49 h 49"/>
                <a:gd name="T44" fmla="*/ 101 w 168"/>
                <a:gd name="T45" fmla="*/ 49 h 49"/>
                <a:gd name="T46" fmla="*/ 113 w 168"/>
                <a:gd name="T47" fmla="*/ 47 h 49"/>
                <a:gd name="T48" fmla="*/ 124 w 168"/>
                <a:gd name="T49" fmla="*/ 45 h 49"/>
                <a:gd name="T50" fmla="*/ 135 w 168"/>
                <a:gd name="T51" fmla="*/ 43 h 49"/>
                <a:gd name="T52" fmla="*/ 146 w 168"/>
                <a:gd name="T53" fmla="*/ 39 h 49"/>
                <a:gd name="T54" fmla="*/ 157 w 168"/>
                <a:gd name="T55" fmla="*/ 33 h 49"/>
                <a:gd name="T56" fmla="*/ 168 w 168"/>
                <a:gd name="T57" fmla="*/ 27 h 49"/>
                <a:gd name="T58" fmla="*/ 168 w 168"/>
                <a:gd name="T5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9">
                  <a:moveTo>
                    <a:pt x="168" y="27"/>
                  </a:moveTo>
                  <a:lnTo>
                    <a:pt x="168" y="27"/>
                  </a:lnTo>
                  <a:lnTo>
                    <a:pt x="151" y="19"/>
                  </a:lnTo>
                  <a:lnTo>
                    <a:pt x="132" y="12"/>
                  </a:lnTo>
                  <a:lnTo>
                    <a:pt x="111" y="6"/>
                  </a:lnTo>
                  <a:lnTo>
                    <a:pt x="89" y="2"/>
                  </a:lnTo>
                  <a:lnTo>
                    <a:pt x="67" y="0"/>
                  </a:lnTo>
                  <a:lnTo>
                    <a:pt x="44" y="1"/>
                  </a:lnTo>
                  <a:lnTo>
                    <a:pt x="33" y="2"/>
                  </a:lnTo>
                  <a:lnTo>
                    <a:pt x="22" y="3"/>
                  </a:lnTo>
                  <a:lnTo>
                    <a:pt x="1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17"/>
                  </a:lnTo>
                  <a:lnTo>
                    <a:pt x="17" y="24"/>
                  </a:lnTo>
                  <a:lnTo>
                    <a:pt x="26" y="30"/>
                  </a:lnTo>
                  <a:lnTo>
                    <a:pt x="36" y="36"/>
                  </a:lnTo>
                  <a:lnTo>
                    <a:pt x="46" y="40"/>
                  </a:lnTo>
                  <a:lnTo>
                    <a:pt x="56" y="43"/>
                  </a:lnTo>
                  <a:lnTo>
                    <a:pt x="68" y="46"/>
                  </a:lnTo>
                  <a:lnTo>
                    <a:pt x="79" y="49"/>
                  </a:lnTo>
                  <a:lnTo>
                    <a:pt x="90" y="49"/>
                  </a:lnTo>
                  <a:lnTo>
                    <a:pt x="101" y="49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3"/>
                  </a:lnTo>
                  <a:lnTo>
                    <a:pt x="146" y="39"/>
                  </a:lnTo>
                  <a:lnTo>
                    <a:pt x="157" y="33"/>
                  </a:lnTo>
                  <a:lnTo>
                    <a:pt x="168" y="27"/>
                  </a:lnTo>
                  <a:lnTo>
                    <a:pt x="168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7"/>
            <p:cNvSpPr>
              <a:spLocks/>
            </p:cNvSpPr>
            <p:nvPr/>
          </p:nvSpPr>
          <p:spPr bwMode="auto">
            <a:xfrm flipH="1">
              <a:off x="9532556" y="1680038"/>
              <a:ext cx="349563" cy="368169"/>
            </a:xfrm>
            <a:custGeom>
              <a:avLst/>
              <a:gdLst>
                <a:gd name="T0" fmla="*/ 330 w 337"/>
                <a:gd name="T1" fmla="*/ 306 h 415"/>
                <a:gd name="T2" fmla="*/ 330 w 337"/>
                <a:gd name="T3" fmla="*/ 273 h 415"/>
                <a:gd name="T4" fmla="*/ 328 w 337"/>
                <a:gd name="T5" fmla="*/ 215 h 415"/>
                <a:gd name="T6" fmla="*/ 322 w 337"/>
                <a:gd name="T7" fmla="*/ 169 h 415"/>
                <a:gd name="T8" fmla="*/ 312 w 337"/>
                <a:gd name="T9" fmla="*/ 123 h 415"/>
                <a:gd name="T10" fmla="*/ 298 w 337"/>
                <a:gd name="T11" fmla="*/ 80 h 415"/>
                <a:gd name="T12" fmla="*/ 282 w 337"/>
                <a:gd name="T13" fmla="*/ 53 h 415"/>
                <a:gd name="T14" fmla="*/ 268 w 337"/>
                <a:gd name="T15" fmla="*/ 37 h 415"/>
                <a:gd name="T16" fmla="*/ 262 w 337"/>
                <a:gd name="T17" fmla="*/ 31 h 415"/>
                <a:gd name="T18" fmla="*/ 243 w 337"/>
                <a:gd name="T19" fmla="*/ 18 h 415"/>
                <a:gd name="T20" fmla="*/ 232 w 337"/>
                <a:gd name="T21" fmla="*/ 24 h 415"/>
                <a:gd name="T22" fmla="*/ 210 w 337"/>
                <a:gd name="T23" fmla="*/ 34 h 415"/>
                <a:gd name="T24" fmla="*/ 188 w 337"/>
                <a:gd name="T25" fmla="*/ 38 h 415"/>
                <a:gd name="T26" fmla="*/ 165 w 337"/>
                <a:gd name="T27" fmla="*/ 40 h 415"/>
                <a:gd name="T28" fmla="*/ 143 w 337"/>
                <a:gd name="T29" fmla="*/ 37 h 415"/>
                <a:gd name="T30" fmla="*/ 121 w 337"/>
                <a:gd name="T31" fmla="*/ 31 h 415"/>
                <a:gd name="T32" fmla="*/ 101 w 337"/>
                <a:gd name="T33" fmla="*/ 21 h 415"/>
                <a:gd name="T34" fmla="*/ 83 w 337"/>
                <a:gd name="T35" fmla="*/ 8 h 415"/>
                <a:gd name="T36" fmla="*/ 75 w 337"/>
                <a:gd name="T37" fmla="*/ 0 h 415"/>
                <a:gd name="T38" fmla="*/ 62 w 337"/>
                <a:gd name="T39" fmla="*/ 10 h 415"/>
                <a:gd name="T40" fmla="*/ 38 w 337"/>
                <a:gd name="T41" fmla="*/ 37 h 415"/>
                <a:gd name="T42" fmla="*/ 23 w 337"/>
                <a:gd name="T43" fmla="*/ 67 h 415"/>
                <a:gd name="T44" fmla="*/ 11 w 337"/>
                <a:gd name="T45" fmla="*/ 98 h 415"/>
                <a:gd name="T46" fmla="*/ 2 w 337"/>
                <a:gd name="T47" fmla="*/ 139 h 415"/>
                <a:gd name="T48" fmla="*/ 0 w 337"/>
                <a:gd name="T49" fmla="*/ 170 h 415"/>
                <a:gd name="T50" fmla="*/ 1 w 337"/>
                <a:gd name="T51" fmla="*/ 169 h 415"/>
                <a:gd name="T52" fmla="*/ 2 w 337"/>
                <a:gd name="T53" fmla="*/ 143 h 415"/>
                <a:gd name="T54" fmla="*/ 2 w 337"/>
                <a:gd name="T55" fmla="*/ 173 h 415"/>
                <a:gd name="T56" fmla="*/ 5 w 337"/>
                <a:gd name="T57" fmla="*/ 264 h 415"/>
                <a:gd name="T58" fmla="*/ 10 w 337"/>
                <a:gd name="T59" fmla="*/ 315 h 415"/>
                <a:gd name="T60" fmla="*/ 18 w 337"/>
                <a:gd name="T61" fmla="*/ 360 h 415"/>
                <a:gd name="T62" fmla="*/ 27 w 337"/>
                <a:gd name="T63" fmla="*/ 386 h 415"/>
                <a:gd name="T64" fmla="*/ 31 w 337"/>
                <a:gd name="T65" fmla="*/ 393 h 415"/>
                <a:gd name="T66" fmla="*/ 78 w 337"/>
                <a:gd name="T67" fmla="*/ 406 h 415"/>
                <a:gd name="T68" fmla="*/ 125 w 337"/>
                <a:gd name="T69" fmla="*/ 414 h 415"/>
                <a:gd name="T70" fmla="*/ 171 w 337"/>
                <a:gd name="T71" fmla="*/ 415 h 415"/>
                <a:gd name="T72" fmla="*/ 213 w 337"/>
                <a:gd name="T73" fmla="*/ 411 h 415"/>
                <a:gd name="T74" fmla="*/ 253 w 337"/>
                <a:gd name="T75" fmla="*/ 398 h 415"/>
                <a:gd name="T76" fmla="*/ 271 w 337"/>
                <a:gd name="T77" fmla="*/ 388 h 415"/>
                <a:gd name="T78" fmla="*/ 287 w 337"/>
                <a:gd name="T79" fmla="*/ 376 h 415"/>
                <a:gd name="T80" fmla="*/ 302 w 337"/>
                <a:gd name="T81" fmla="*/ 361 h 415"/>
                <a:gd name="T82" fmla="*/ 315 w 337"/>
                <a:gd name="T83" fmla="*/ 344 h 415"/>
                <a:gd name="T84" fmla="*/ 327 w 337"/>
                <a:gd name="T85" fmla="*/ 325 h 415"/>
                <a:gd name="T86" fmla="*/ 337 w 337"/>
                <a:gd name="T87" fmla="*/ 302 h 415"/>
                <a:gd name="T88" fmla="*/ 330 w 337"/>
                <a:gd name="T89" fmla="*/ 3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415">
                  <a:moveTo>
                    <a:pt x="330" y="306"/>
                  </a:moveTo>
                  <a:lnTo>
                    <a:pt x="330" y="306"/>
                  </a:lnTo>
                  <a:lnTo>
                    <a:pt x="330" y="298"/>
                  </a:lnTo>
                  <a:lnTo>
                    <a:pt x="330" y="273"/>
                  </a:lnTo>
                  <a:lnTo>
                    <a:pt x="329" y="236"/>
                  </a:lnTo>
                  <a:lnTo>
                    <a:pt x="328" y="215"/>
                  </a:lnTo>
                  <a:lnTo>
                    <a:pt x="326" y="192"/>
                  </a:lnTo>
                  <a:lnTo>
                    <a:pt x="322" y="169"/>
                  </a:lnTo>
                  <a:lnTo>
                    <a:pt x="318" y="145"/>
                  </a:lnTo>
                  <a:lnTo>
                    <a:pt x="312" y="123"/>
                  </a:lnTo>
                  <a:lnTo>
                    <a:pt x="305" y="100"/>
                  </a:lnTo>
                  <a:lnTo>
                    <a:pt x="298" y="80"/>
                  </a:lnTo>
                  <a:lnTo>
                    <a:pt x="287" y="61"/>
                  </a:lnTo>
                  <a:lnTo>
                    <a:pt x="282" y="53"/>
                  </a:lnTo>
                  <a:lnTo>
                    <a:pt x="275" y="44"/>
                  </a:lnTo>
                  <a:lnTo>
                    <a:pt x="268" y="37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253" y="24"/>
                  </a:lnTo>
                  <a:lnTo>
                    <a:pt x="243" y="18"/>
                  </a:lnTo>
                  <a:lnTo>
                    <a:pt x="243" y="18"/>
                  </a:lnTo>
                  <a:lnTo>
                    <a:pt x="232" y="24"/>
                  </a:lnTo>
                  <a:lnTo>
                    <a:pt x="221" y="30"/>
                  </a:lnTo>
                  <a:lnTo>
                    <a:pt x="210" y="34"/>
                  </a:lnTo>
                  <a:lnTo>
                    <a:pt x="199" y="36"/>
                  </a:lnTo>
                  <a:lnTo>
                    <a:pt x="188" y="38"/>
                  </a:lnTo>
                  <a:lnTo>
                    <a:pt x="176" y="40"/>
                  </a:lnTo>
                  <a:lnTo>
                    <a:pt x="165" y="40"/>
                  </a:lnTo>
                  <a:lnTo>
                    <a:pt x="154" y="40"/>
                  </a:lnTo>
                  <a:lnTo>
                    <a:pt x="143" y="37"/>
                  </a:lnTo>
                  <a:lnTo>
                    <a:pt x="131" y="34"/>
                  </a:lnTo>
                  <a:lnTo>
                    <a:pt x="121" y="31"/>
                  </a:lnTo>
                  <a:lnTo>
                    <a:pt x="111" y="27"/>
                  </a:lnTo>
                  <a:lnTo>
                    <a:pt x="101" y="21"/>
                  </a:lnTo>
                  <a:lnTo>
                    <a:pt x="92" y="15"/>
                  </a:lnTo>
                  <a:lnTo>
                    <a:pt x="83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0" y="23"/>
                  </a:lnTo>
                  <a:lnTo>
                    <a:pt x="38" y="37"/>
                  </a:lnTo>
                  <a:lnTo>
                    <a:pt x="29" y="51"/>
                  </a:lnTo>
                  <a:lnTo>
                    <a:pt x="23" y="67"/>
                  </a:lnTo>
                  <a:lnTo>
                    <a:pt x="16" y="83"/>
                  </a:lnTo>
                  <a:lnTo>
                    <a:pt x="11" y="98"/>
                  </a:lnTo>
                  <a:lnTo>
                    <a:pt x="8" y="113"/>
                  </a:lnTo>
                  <a:lnTo>
                    <a:pt x="2" y="139"/>
                  </a:lnTo>
                  <a:lnTo>
                    <a:pt x="1" y="159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43"/>
                  </a:lnTo>
                  <a:lnTo>
                    <a:pt x="2" y="148"/>
                  </a:lnTo>
                  <a:lnTo>
                    <a:pt x="2" y="173"/>
                  </a:lnTo>
                  <a:lnTo>
                    <a:pt x="2" y="215"/>
                  </a:lnTo>
                  <a:lnTo>
                    <a:pt x="5" y="264"/>
                  </a:lnTo>
                  <a:lnTo>
                    <a:pt x="7" y="290"/>
                  </a:lnTo>
                  <a:lnTo>
                    <a:pt x="10" y="315"/>
                  </a:lnTo>
                  <a:lnTo>
                    <a:pt x="14" y="339"/>
                  </a:lnTo>
                  <a:lnTo>
                    <a:pt x="18" y="360"/>
                  </a:lnTo>
                  <a:lnTo>
                    <a:pt x="24" y="379"/>
                  </a:lnTo>
                  <a:lnTo>
                    <a:pt x="27" y="386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54" y="400"/>
                  </a:lnTo>
                  <a:lnTo>
                    <a:pt x="78" y="406"/>
                  </a:lnTo>
                  <a:lnTo>
                    <a:pt x="101" y="411"/>
                  </a:lnTo>
                  <a:lnTo>
                    <a:pt x="125" y="414"/>
                  </a:lnTo>
                  <a:lnTo>
                    <a:pt x="148" y="415"/>
                  </a:lnTo>
                  <a:lnTo>
                    <a:pt x="171" y="415"/>
                  </a:lnTo>
                  <a:lnTo>
                    <a:pt x="192" y="414"/>
                  </a:lnTo>
                  <a:lnTo>
                    <a:pt x="213" y="411"/>
                  </a:lnTo>
                  <a:lnTo>
                    <a:pt x="234" y="406"/>
                  </a:lnTo>
                  <a:lnTo>
                    <a:pt x="253" y="398"/>
                  </a:lnTo>
                  <a:lnTo>
                    <a:pt x="262" y="394"/>
                  </a:lnTo>
                  <a:lnTo>
                    <a:pt x="271" y="388"/>
                  </a:lnTo>
                  <a:lnTo>
                    <a:pt x="280" y="383"/>
                  </a:lnTo>
                  <a:lnTo>
                    <a:pt x="287" y="376"/>
                  </a:lnTo>
                  <a:lnTo>
                    <a:pt x="295" y="369"/>
                  </a:lnTo>
                  <a:lnTo>
                    <a:pt x="302" y="361"/>
                  </a:lnTo>
                  <a:lnTo>
                    <a:pt x="310" y="354"/>
                  </a:lnTo>
                  <a:lnTo>
                    <a:pt x="315" y="344"/>
                  </a:lnTo>
                  <a:lnTo>
                    <a:pt x="322" y="334"/>
                  </a:lnTo>
                  <a:lnTo>
                    <a:pt x="327" y="325"/>
                  </a:lnTo>
                  <a:lnTo>
                    <a:pt x="332" y="314"/>
                  </a:lnTo>
                  <a:lnTo>
                    <a:pt x="337" y="302"/>
                  </a:lnTo>
                  <a:lnTo>
                    <a:pt x="337" y="302"/>
                  </a:lnTo>
                  <a:lnTo>
                    <a:pt x="330" y="306"/>
                  </a:lnTo>
                  <a:lnTo>
                    <a:pt x="330" y="306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8"/>
            <p:cNvSpPr>
              <a:spLocks/>
            </p:cNvSpPr>
            <p:nvPr/>
          </p:nvSpPr>
          <p:spPr bwMode="auto">
            <a:xfrm flipH="1">
              <a:off x="9345289" y="1917165"/>
              <a:ext cx="461923" cy="193445"/>
            </a:xfrm>
            <a:custGeom>
              <a:avLst/>
              <a:gdLst>
                <a:gd name="T0" fmla="*/ 232 w 443"/>
                <a:gd name="T1" fmla="*/ 137 h 217"/>
                <a:gd name="T2" fmla="*/ 258 w 443"/>
                <a:gd name="T3" fmla="*/ 117 h 217"/>
                <a:gd name="T4" fmla="*/ 276 w 443"/>
                <a:gd name="T5" fmla="*/ 97 h 217"/>
                <a:gd name="T6" fmla="*/ 286 w 443"/>
                <a:gd name="T7" fmla="*/ 82 h 217"/>
                <a:gd name="T8" fmla="*/ 293 w 443"/>
                <a:gd name="T9" fmla="*/ 64 h 217"/>
                <a:gd name="T10" fmla="*/ 295 w 443"/>
                <a:gd name="T11" fmla="*/ 47 h 217"/>
                <a:gd name="T12" fmla="*/ 291 w 443"/>
                <a:gd name="T13" fmla="*/ 29 h 217"/>
                <a:gd name="T14" fmla="*/ 288 w 443"/>
                <a:gd name="T15" fmla="*/ 19 h 217"/>
                <a:gd name="T16" fmla="*/ 318 w 443"/>
                <a:gd name="T17" fmla="*/ 6 h 217"/>
                <a:gd name="T18" fmla="*/ 337 w 443"/>
                <a:gd name="T19" fmla="*/ 2 h 217"/>
                <a:gd name="T20" fmla="*/ 357 w 443"/>
                <a:gd name="T21" fmla="*/ 0 h 217"/>
                <a:gd name="T22" fmla="*/ 377 w 443"/>
                <a:gd name="T23" fmla="*/ 2 h 217"/>
                <a:gd name="T24" fmla="*/ 397 w 443"/>
                <a:gd name="T25" fmla="*/ 9 h 217"/>
                <a:gd name="T26" fmla="*/ 417 w 443"/>
                <a:gd name="T27" fmla="*/ 21 h 217"/>
                <a:gd name="T28" fmla="*/ 436 w 443"/>
                <a:gd name="T29" fmla="*/ 41 h 217"/>
                <a:gd name="T30" fmla="*/ 440 w 443"/>
                <a:gd name="T31" fmla="*/ 46 h 217"/>
                <a:gd name="T32" fmla="*/ 443 w 443"/>
                <a:gd name="T33" fmla="*/ 58 h 217"/>
                <a:gd name="T34" fmla="*/ 440 w 443"/>
                <a:gd name="T35" fmla="*/ 72 h 217"/>
                <a:gd name="T36" fmla="*/ 432 w 443"/>
                <a:gd name="T37" fmla="*/ 86 h 217"/>
                <a:gd name="T38" fmla="*/ 420 w 443"/>
                <a:gd name="T39" fmla="*/ 101 h 217"/>
                <a:gd name="T40" fmla="*/ 395 w 443"/>
                <a:gd name="T41" fmla="*/ 124 h 217"/>
                <a:gd name="T42" fmla="*/ 350 w 443"/>
                <a:gd name="T43" fmla="*/ 154 h 217"/>
                <a:gd name="T44" fmla="*/ 297 w 443"/>
                <a:gd name="T45" fmla="*/ 181 h 217"/>
                <a:gd name="T46" fmla="*/ 241 w 443"/>
                <a:gd name="T47" fmla="*/ 201 h 217"/>
                <a:gd name="T48" fmla="*/ 187 w 443"/>
                <a:gd name="T49" fmla="*/ 214 h 217"/>
                <a:gd name="T50" fmla="*/ 161 w 443"/>
                <a:gd name="T51" fmla="*/ 217 h 217"/>
                <a:gd name="T52" fmla="*/ 138 w 443"/>
                <a:gd name="T53" fmla="*/ 215 h 217"/>
                <a:gd name="T54" fmla="*/ 115 w 443"/>
                <a:gd name="T55" fmla="*/ 212 h 217"/>
                <a:gd name="T56" fmla="*/ 76 w 443"/>
                <a:gd name="T57" fmla="*/ 204 h 217"/>
                <a:gd name="T58" fmla="*/ 41 w 443"/>
                <a:gd name="T59" fmla="*/ 192 h 217"/>
                <a:gd name="T60" fmla="*/ 13 w 443"/>
                <a:gd name="T61" fmla="*/ 177 h 217"/>
                <a:gd name="T62" fmla="*/ 0 w 443"/>
                <a:gd name="T63" fmla="*/ 168 h 217"/>
                <a:gd name="T64" fmla="*/ 30 w 443"/>
                <a:gd name="T65" fmla="*/ 174 h 217"/>
                <a:gd name="T66" fmla="*/ 59 w 443"/>
                <a:gd name="T67" fmla="*/ 179 h 217"/>
                <a:gd name="T68" fmla="*/ 90 w 443"/>
                <a:gd name="T69" fmla="*/ 179 h 217"/>
                <a:gd name="T70" fmla="*/ 120 w 443"/>
                <a:gd name="T71" fmla="*/ 177 h 217"/>
                <a:gd name="T72" fmla="*/ 149 w 443"/>
                <a:gd name="T73" fmla="*/ 171 h 217"/>
                <a:gd name="T74" fmla="*/ 178 w 443"/>
                <a:gd name="T75" fmla="*/ 163 h 217"/>
                <a:gd name="T76" fmla="*/ 206 w 443"/>
                <a:gd name="T77" fmla="*/ 152 h 217"/>
                <a:gd name="T78" fmla="*/ 232 w 443"/>
                <a:gd name="T7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3" h="217">
                  <a:moveTo>
                    <a:pt x="232" y="137"/>
                  </a:moveTo>
                  <a:lnTo>
                    <a:pt x="232" y="137"/>
                  </a:lnTo>
                  <a:lnTo>
                    <a:pt x="244" y="128"/>
                  </a:lnTo>
                  <a:lnTo>
                    <a:pt x="258" y="117"/>
                  </a:lnTo>
                  <a:lnTo>
                    <a:pt x="270" y="104"/>
                  </a:lnTo>
                  <a:lnTo>
                    <a:pt x="276" y="97"/>
                  </a:lnTo>
                  <a:lnTo>
                    <a:pt x="281" y="89"/>
                  </a:lnTo>
                  <a:lnTo>
                    <a:pt x="286" y="82"/>
                  </a:lnTo>
                  <a:lnTo>
                    <a:pt x="289" y="73"/>
                  </a:lnTo>
                  <a:lnTo>
                    <a:pt x="293" y="64"/>
                  </a:lnTo>
                  <a:lnTo>
                    <a:pt x="294" y="56"/>
                  </a:lnTo>
                  <a:lnTo>
                    <a:pt x="295" y="47"/>
                  </a:lnTo>
                  <a:lnTo>
                    <a:pt x="294" y="37"/>
                  </a:lnTo>
                  <a:lnTo>
                    <a:pt x="291" y="29"/>
                  </a:lnTo>
                  <a:lnTo>
                    <a:pt x="288" y="19"/>
                  </a:lnTo>
                  <a:lnTo>
                    <a:pt x="288" y="19"/>
                  </a:lnTo>
                  <a:lnTo>
                    <a:pt x="303" y="12"/>
                  </a:lnTo>
                  <a:lnTo>
                    <a:pt x="318" y="6"/>
                  </a:lnTo>
                  <a:lnTo>
                    <a:pt x="327" y="4"/>
                  </a:lnTo>
                  <a:lnTo>
                    <a:pt x="337" y="2"/>
                  </a:lnTo>
                  <a:lnTo>
                    <a:pt x="346" y="1"/>
                  </a:lnTo>
                  <a:lnTo>
                    <a:pt x="357" y="0"/>
                  </a:lnTo>
                  <a:lnTo>
                    <a:pt x="367" y="1"/>
                  </a:lnTo>
                  <a:lnTo>
                    <a:pt x="377" y="2"/>
                  </a:lnTo>
                  <a:lnTo>
                    <a:pt x="387" y="5"/>
                  </a:lnTo>
                  <a:lnTo>
                    <a:pt x="397" y="9"/>
                  </a:lnTo>
                  <a:lnTo>
                    <a:pt x="407" y="15"/>
                  </a:lnTo>
                  <a:lnTo>
                    <a:pt x="417" y="21"/>
                  </a:lnTo>
                  <a:lnTo>
                    <a:pt x="427" y="30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40" y="46"/>
                  </a:lnTo>
                  <a:lnTo>
                    <a:pt x="442" y="51"/>
                  </a:lnTo>
                  <a:lnTo>
                    <a:pt x="443" y="58"/>
                  </a:lnTo>
                  <a:lnTo>
                    <a:pt x="442" y="64"/>
                  </a:lnTo>
                  <a:lnTo>
                    <a:pt x="440" y="72"/>
                  </a:lnTo>
                  <a:lnTo>
                    <a:pt x="436" y="78"/>
                  </a:lnTo>
                  <a:lnTo>
                    <a:pt x="432" y="86"/>
                  </a:lnTo>
                  <a:lnTo>
                    <a:pt x="426" y="93"/>
                  </a:lnTo>
                  <a:lnTo>
                    <a:pt x="420" y="101"/>
                  </a:lnTo>
                  <a:lnTo>
                    <a:pt x="413" y="109"/>
                  </a:lnTo>
                  <a:lnTo>
                    <a:pt x="395" y="124"/>
                  </a:lnTo>
                  <a:lnTo>
                    <a:pt x="373" y="139"/>
                  </a:lnTo>
                  <a:lnTo>
                    <a:pt x="350" y="154"/>
                  </a:lnTo>
                  <a:lnTo>
                    <a:pt x="324" y="168"/>
                  </a:lnTo>
                  <a:lnTo>
                    <a:pt x="297" y="181"/>
                  </a:lnTo>
                  <a:lnTo>
                    <a:pt x="270" y="192"/>
                  </a:lnTo>
                  <a:lnTo>
                    <a:pt x="241" y="201"/>
                  </a:lnTo>
                  <a:lnTo>
                    <a:pt x="214" y="209"/>
                  </a:lnTo>
                  <a:lnTo>
                    <a:pt x="187" y="214"/>
                  </a:lnTo>
                  <a:lnTo>
                    <a:pt x="174" y="215"/>
                  </a:lnTo>
                  <a:lnTo>
                    <a:pt x="161" y="217"/>
                  </a:lnTo>
                  <a:lnTo>
                    <a:pt x="149" y="217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15" y="212"/>
                  </a:lnTo>
                  <a:lnTo>
                    <a:pt x="95" y="209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1" y="192"/>
                  </a:lnTo>
                  <a:lnTo>
                    <a:pt x="27" y="184"/>
                  </a:lnTo>
                  <a:lnTo>
                    <a:pt x="13" y="17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4" y="171"/>
                  </a:lnTo>
                  <a:lnTo>
                    <a:pt x="30" y="174"/>
                  </a:lnTo>
                  <a:lnTo>
                    <a:pt x="45" y="177"/>
                  </a:lnTo>
                  <a:lnTo>
                    <a:pt x="59" y="179"/>
                  </a:lnTo>
                  <a:lnTo>
                    <a:pt x="75" y="179"/>
                  </a:lnTo>
                  <a:lnTo>
                    <a:pt x="90" y="179"/>
                  </a:lnTo>
                  <a:lnTo>
                    <a:pt x="105" y="179"/>
                  </a:lnTo>
                  <a:lnTo>
                    <a:pt x="120" y="177"/>
                  </a:lnTo>
                  <a:lnTo>
                    <a:pt x="134" y="174"/>
                  </a:lnTo>
                  <a:lnTo>
                    <a:pt x="149" y="171"/>
                  </a:lnTo>
                  <a:lnTo>
                    <a:pt x="164" y="168"/>
                  </a:lnTo>
                  <a:lnTo>
                    <a:pt x="178" y="163"/>
                  </a:lnTo>
                  <a:lnTo>
                    <a:pt x="192" y="157"/>
                  </a:lnTo>
                  <a:lnTo>
                    <a:pt x="206" y="152"/>
                  </a:lnTo>
                  <a:lnTo>
                    <a:pt x="219" y="144"/>
                  </a:lnTo>
                  <a:lnTo>
                    <a:pt x="232" y="137"/>
                  </a:lnTo>
                  <a:lnTo>
                    <a:pt x="232" y="137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39"/>
            <p:cNvSpPr>
              <a:spLocks/>
            </p:cNvSpPr>
            <p:nvPr/>
          </p:nvSpPr>
          <p:spPr bwMode="auto">
            <a:xfrm flipH="1">
              <a:off x="9501345" y="1935885"/>
              <a:ext cx="349563" cy="143524"/>
            </a:xfrm>
            <a:custGeom>
              <a:avLst/>
              <a:gdLst>
                <a:gd name="T0" fmla="*/ 271 w 334"/>
                <a:gd name="T1" fmla="*/ 118 h 160"/>
                <a:gd name="T2" fmla="*/ 245 w 334"/>
                <a:gd name="T3" fmla="*/ 133 h 160"/>
                <a:gd name="T4" fmla="*/ 217 w 334"/>
                <a:gd name="T5" fmla="*/ 144 h 160"/>
                <a:gd name="T6" fmla="*/ 188 w 334"/>
                <a:gd name="T7" fmla="*/ 152 h 160"/>
                <a:gd name="T8" fmla="*/ 159 w 334"/>
                <a:gd name="T9" fmla="*/ 158 h 160"/>
                <a:gd name="T10" fmla="*/ 129 w 334"/>
                <a:gd name="T11" fmla="*/ 160 h 160"/>
                <a:gd name="T12" fmla="*/ 98 w 334"/>
                <a:gd name="T13" fmla="*/ 160 h 160"/>
                <a:gd name="T14" fmla="*/ 69 w 334"/>
                <a:gd name="T15" fmla="*/ 155 h 160"/>
                <a:gd name="T16" fmla="*/ 39 w 334"/>
                <a:gd name="T17" fmla="*/ 149 h 160"/>
                <a:gd name="T18" fmla="*/ 28 w 334"/>
                <a:gd name="T19" fmla="*/ 139 h 160"/>
                <a:gd name="T20" fmla="*/ 7 w 334"/>
                <a:gd name="T21" fmla="*/ 118 h 160"/>
                <a:gd name="T22" fmla="*/ 0 w 334"/>
                <a:gd name="T23" fmla="*/ 105 h 160"/>
                <a:gd name="T24" fmla="*/ 47 w 334"/>
                <a:gd name="T25" fmla="*/ 118 h 160"/>
                <a:gd name="T26" fmla="*/ 94 w 334"/>
                <a:gd name="T27" fmla="*/ 126 h 160"/>
                <a:gd name="T28" fmla="*/ 140 w 334"/>
                <a:gd name="T29" fmla="*/ 127 h 160"/>
                <a:gd name="T30" fmla="*/ 182 w 334"/>
                <a:gd name="T31" fmla="*/ 123 h 160"/>
                <a:gd name="T32" fmla="*/ 222 w 334"/>
                <a:gd name="T33" fmla="*/ 110 h 160"/>
                <a:gd name="T34" fmla="*/ 240 w 334"/>
                <a:gd name="T35" fmla="*/ 100 h 160"/>
                <a:gd name="T36" fmla="*/ 256 w 334"/>
                <a:gd name="T37" fmla="*/ 88 h 160"/>
                <a:gd name="T38" fmla="*/ 271 w 334"/>
                <a:gd name="T39" fmla="*/ 73 h 160"/>
                <a:gd name="T40" fmla="*/ 284 w 334"/>
                <a:gd name="T41" fmla="*/ 56 h 160"/>
                <a:gd name="T42" fmla="*/ 296 w 334"/>
                <a:gd name="T43" fmla="*/ 37 h 160"/>
                <a:gd name="T44" fmla="*/ 306 w 334"/>
                <a:gd name="T45" fmla="*/ 14 h 160"/>
                <a:gd name="T46" fmla="*/ 315 w 334"/>
                <a:gd name="T47" fmla="*/ 8 h 160"/>
                <a:gd name="T48" fmla="*/ 327 w 334"/>
                <a:gd name="T49" fmla="*/ 0 h 160"/>
                <a:gd name="T50" fmla="*/ 333 w 334"/>
                <a:gd name="T51" fmla="*/ 18 h 160"/>
                <a:gd name="T52" fmla="*/ 333 w 334"/>
                <a:gd name="T53" fmla="*/ 37 h 160"/>
                <a:gd name="T54" fmla="*/ 328 w 334"/>
                <a:gd name="T55" fmla="*/ 54 h 160"/>
                <a:gd name="T56" fmla="*/ 320 w 334"/>
                <a:gd name="T57" fmla="*/ 70 h 160"/>
                <a:gd name="T58" fmla="*/ 309 w 334"/>
                <a:gd name="T59" fmla="*/ 85 h 160"/>
                <a:gd name="T60" fmla="*/ 283 w 334"/>
                <a:gd name="T61" fmla="*/ 109 h 160"/>
                <a:gd name="T62" fmla="*/ 271 w 334"/>
                <a:gd name="T63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60">
                  <a:moveTo>
                    <a:pt x="271" y="118"/>
                  </a:moveTo>
                  <a:lnTo>
                    <a:pt x="271" y="118"/>
                  </a:lnTo>
                  <a:lnTo>
                    <a:pt x="258" y="125"/>
                  </a:lnTo>
                  <a:lnTo>
                    <a:pt x="245" y="133"/>
                  </a:lnTo>
                  <a:lnTo>
                    <a:pt x="231" y="138"/>
                  </a:lnTo>
                  <a:lnTo>
                    <a:pt x="217" y="144"/>
                  </a:lnTo>
                  <a:lnTo>
                    <a:pt x="203" y="149"/>
                  </a:lnTo>
                  <a:lnTo>
                    <a:pt x="188" y="152"/>
                  </a:lnTo>
                  <a:lnTo>
                    <a:pt x="173" y="155"/>
                  </a:lnTo>
                  <a:lnTo>
                    <a:pt x="159" y="158"/>
                  </a:lnTo>
                  <a:lnTo>
                    <a:pt x="144" y="160"/>
                  </a:lnTo>
                  <a:lnTo>
                    <a:pt x="129" y="160"/>
                  </a:lnTo>
                  <a:lnTo>
                    <a:pt x="114" y="160"/>
                  </a:lnTo>
                  <a:lnTo>
                    <a:pt x="98" y="160"/>
                  </a:lnTo>
                  <a:lnTo>
                    <a:pt x="84" y="158"/>
                  </a:lnTo>
                  <a:lnTo>
                    <a:pt x="69" y="155"/>
                  </a:lnTo>
                  <a:lnTo>
                    <a:pt x="53" y="152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28" y="139"/>
                  </a:lnTo>
                  <a:lnTo>
                    <a:pt x="17" y="128"/>
                  </a:lnTo>
                  <a:lnTo>
                    <a:pt x="7" y="11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3" y="112"/>
                  </a:lnTo>
                  <a:lnTo>
                    <a:pt x="47" y="118"/>
                  </a:lnTo>
                  <a:lnTo>
                    <a:pt x="70" y="123"/>
                  </a:lnTo>
                  <a:lnTo>
                    <a:pt x="94" y="126"/>
                  </a:lnTo>
                  <a:lnTo>
                    <a:pt x="117" y="127"/>
                  </a:lnTo>
                  <a:lnTo>
                    <a:pt x="140" y="127"/>
                  </a:lnTo>
                  <a:lnTo>
                    <a:pt x="161" y="126"/>
                  </a:lnTo>
                  <a:lnTo>
                    <a:pt x="182" y="123"/>
                  </a:lnTo>
                  <a:lnTo>
                    <a:pt x="203" y="118"/>
                  </a:lnTo>
                  <a:lnTo>
                    <a:pt x="222" y="110"/>
                  </a:lnTo>
                  <a:lnTo>
                    <a:pt x="231" y="106"/>
                  </a:lnTo>
                  <a:lnTo>
                    <a:pt x="240" y="100"/>
                  </a:lnTo>
                  <a:lnTo>
                    <a:pt x="249" y="95"/>
                  </a:lnTo>
                  <a:lnTo>
                    <a:pt x="256" y="88"/>
                  </a:lnTo>
                  <a:lnTo>
                    <a:pt x="264" y="81"/>
                  </a:lnTo>
                  <a:lnTo>
                    <a:pt x="271" y="73"/>
                  </a:lnTo>
                  <a:lnTo>
                    <a:pt x="279" y="66"/>
                  </a:lnTo>
                  <a:lnTo>
                    <a:pt x="284" y="56"/>
                  </a:lnTo>
                  <a:lnTo>
                    <a:pt x="291" y="46"/>
                  </a:lnTo>
                  <a:lnTo>
                    <a:pt x="296" y="37"/>
                  </a:lnTo>
                  <a:lnTo>
                    <a:pt x="301" y="26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15" y="8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30" y="10"/>
                  </a:lnTo>
                  <a:lnTo>
                    <a:pt x="333" y="18"/>
                  </a:lnTo>
                  <a:lnTo>
                    <a:pt x="334" y="28"/>
                  </a:lnTo>
                  <a:lnTo>
                    <a:pt x="333" y="37"/>
                  </a:lnTo>
                  <a:lnTo>
                    <a:pt x="332" y="45"/>
                  </a:lnTo>
                  <a:lnTo>
                    <a:pt x="328" y="54"/>
                  </a:lnTo>
                  <a:lnTo>
                    <a:pt x="325" y="63"/>
                  </a:lnTo>
                  <a:lnTo>
                    <a:pt x="320" y="70"/>
                  </a:lnTo>
                  <a:lnTo>
                    <a:pt x="315" y="78"/>
                  </a:lnTo>
                  <a:lnTo>
                    <a:pt x="309" y="85"/>
                  </a:lnTo>
                  <a:lnTo>
                    <a:pt x="297" y="98"/>
                  </a:lnTo>
                  <a:lnTo>
                    <a:pt x="283" y="109"/>
                  </a:lnTo>
                  <a:lnTo>
                    <a:pt x="271" y="118"/>
                  </a:lnTo>
                  <a:lnTo>
                    <a:pt x="271" y="118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40"/>
            <p:cNvSpPr>
              <a:spLocks/>
            </p:cNvSpPr>
            <p:nvPr/>
          </p:nvSpPr>
          <p:spPr bwMode="auto">
            <a:xfrm flipH="1">
              <a:off x="9632431" y="1798601"/>
              <a:ext cx="343321" cy="274567"/>
            </a:xfrm>
            <a:custGeom>
              <a:avLst/>
              <a:gdLst>
                <a:gd name="T0" fmla="*/ 298 w 326"/>
                <a:gd name="T1" fmla="*/ 132 h 309"/>
                <a:gd name="T2" fmla="*/ 284 w 326"/>
                <a:gd name="T3" fmla="*/ 117 h 309"/>
                <a:gd name="T4" fmla="*/ 261 w 326"/>
                <a:gd name="T5" fmla="*/ 98 h 309"/>
                <a:gd name="T6" fmla="*/ 191 w 326"/>
                <a:gd name="T7" fmla="*/ 52 h 309"/>
                <a:gd name="T8" fmla="*/ 153 w 326"/>
                <a:gd name="T9" fmla="*/ 32 h 309"/>
                <a:gd name="T10" fmla="*/ 115 w 326"/>
                <a:gd name="T11" fmla="*/ 14 h 309"/>
                <a:gd name="T12" fmla="*/ 81 w 326"/>
                <a:gd name="T13" fmla="*/ 4 h 309"/>
                <a:gd name="T14" fmla="*/ 54 w 326"/>
                <a:gd name="T15" fmla="*/ 0 h 309"/>
                <a:gd name="T16" fmla="*/ 40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6 w 326"/>
                <a:gd name="T23" fmla="*/ 29 h 309"/>
                <a:gd name="T24" fmla="*/ 4 w 326"/>
                <a:gd name="T25" fmla="*/ 34 h 309"/>
                <a:gd name="T26" fmla="*/ 0 w 326"/>
                <a:gd name="T27" fmla="*/ 58 h 309"/>
                <a:gd name="T28" fmla="*/ 2 w 326"/>
                <a:gd name="T29" fmla="*/ 99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7 h 309"/>
                <a:gd name="T36" fmla="*/ 44 w 326"/>
                <a:gd name="T37" fmla="*/ 208 h 309"/>
                <a:gd name="T38" fmla="*/ 67 w 326"/>
                <a:gd name="T39" fmla="*/ 229 h 309"/>
                <a:gd name="T40" fmla="*/ 95 w 326"/>
                <a:gd name="T41" fmla="*/ 251 h 309"/>
                <a:gd name="T42" fmla="*/ 127 w 326"/>
                <a:gd name="T43" fmla="*/ 270 h 309"/>
                <a:gd name="T44" fmla="*/ 161 w 326"/>
                <a:gd name="T45" fmla="*/ 288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8 h 309"/>
                <a:gd name="T52" fmla="*/ 277 w 326"/>
                <a:gd name="T53" fmla="*/ 306 h 309"/>
                <a:gd name="T54" fmla="*/ 298 w 326"/>
                <a:gd name="T55" fmla="*/ 300 h 309"/>
                <a:gd name="T56" fmla="*/ 309 w 326"/>
                <a:gd name="T57" fmla="*/ 291 h 309"/>
                <a:gd name="T58" fmla="*/ 315 w 326"/>
                <a:gd name="T59" fmla="*/ 281 h 309"/>
                <a:gd name="T60" fmla="*/ 317 w 326"/>
                <a:gd name="T61" fmla="*/ 276 h 309"/>
                <a:gd name="T62" fmla="*/ 324 w 326"/>
                <a:gd name="T63" fmla="*/ 259 h 309"/>
                <a:gd name="T64" fmla="*/ 326 w 326"/>
                <a:gd name="T65" fmla="*/ 239 h 309"/>
                <a:gd name="T66" fmla="*/ 325 w 326"/>
                <a:gd name="T67" fmla="*/ 219 h 309"/>
                <a:gd name="T68" fmla="*/ 317 w 326"/>
                <a:gd name="T69" fmla="*/ 180 h 309"/>
                <a:gd name="T70" fmla="*/ 305 w 326"/>
                <a:gd name="T71" fmla="*/ 145 h 309"/>
                <a:gd name="T72" fmla="*/ 298 w 326"/>
                <a:gd name="T73" fmla="*/ 1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8" y="132"/>
                  </a:moveTo>
                  <a:lnTo>
                    <a:pt x="298" y="132"/>
                  </a:lnTo>
                  <a:lnTo>
                    <a:pt x="293" y="126"/>
                  </a:lnTo>
                  <a:lnTo>
                    <a:pt x="284" y="117"/>
                  </a:lnTo>
                  <a:lnTo>
                    <a:pt x="274" y="107"/>
                  </a:lnTo>
                  <a:lnTo>
                    <a:pt x="261" y="98"/>
                  </a:lnTo>
                  <a:lnTo>
                    <a:pt x="228" y="75"/>
                  </a:lnTo>
                  <a:lnTo>
                    <a:pt x="191" y="52"/>
                  </a:lnTo>
                  <a:lnTo>
                    <a:pt x="172" y="41"/>
                  </a:lnTo>
                  <a:lnTo>
                    <a:pt x="153" y="32"/>
                  </a:lnTo>
                  <a:lnTo>
                    <a:pt x="134" y="23"/>
                  </a:lnTo>
                  <a:lnTo>
                    <a:pt x="115" y="14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12"/>
                  </a:lnTo>
                  <a:lnTo>
                    <a:pt x="12" y="1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2" y="99"/>
                  </a:lnTo>
                  <a:lnTo>
                    <a:pt x="5" y="122"/>
                  </a:lnTo>
                  <a:lnTo>
                    <a:pt x="12" y="145"/>
                  </a:lnTo>
                  <a:lnTo>
                    <a:pt x="20" y="167"/>
                  </a:lnTo>
                  <a:lnTo>
                    <a:pt x="24" y="178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7" y="197"/>
                  </a:lnTo>
                  <a:lnTo>
                    <a:pt x="44" y="208"/>
                  </a:lnTo>
                  <a:lnTo>
                    <a:pt x="54" y="219"/>
                  </a:lnTo>
                  <a:lnTo>
                    <a:pt x="67" y="229"/>
                  </a:lnTo>
                  <a:lnTo>
                    <a:pt x="80" y="240"/>
                  </a:lnTo>
                  <a:lnTo>
                    <a:pt x="95" y="251"/>
                  </a:lnTo>
                  <a:lnTo>
                    <a:pt x="111" y="261"/>
                  </a:lnTo>
                  <a:lnTo>
                    <a:pt x="127" y="270"/>
                  </a:lnTo>
                  <a:lnTo>
                    <a:pt x="144" y="280"/>
                  </a:lnTo>
                  <a:lnTo>
                    <a:pt x="161" y="288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5"/>
                  </a:lnTo>
                  <a:lnTo>
                    <a:pt x="231" y="308"/>
                  </a:lnTo>
                  <a:lnTo>
                    <a:pt x="246" y="309"/>
                  </a:lnTo>
                  <a:lnTo>
                    <a:pt x="262" y="308"/>
                  </a:lnTo>
                  <a:lnTo>
                    <a:pt x="262" y="308"/>
                  </a:lnTo>
                  <a:lnTo>
                    <a:pt x="277" y="306"/>
                  </a:lnTo>
                  <a:lnTo>
                    <a:pt x="289" y="303"/>
                  </a:lnTo>
                  <a:lnTo>
                    <a:pt x="298" y="300"/>
                  </a:lnTo>
                  <a:lnTo>
                    <a:pt x="305" y="295"/>
                  </a:lnTo>
                  <a:lnTo>
                    <a:pt x="309" y="291"/>
                  </a:lnTo>
                  <a:lnTo>
                    <a:pt x="312" y="286"/>
                  </a:lnTo>
                  <a:lnTo>
                    <a:pt x="315" y="281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320" y="267"/>
                  </a:lnTo>
                  <a:lnTo>
                    <a:pt x="324" y="259"/>
                  </a:lnTo>
                  <a:lnTo>
                    <a:pt x="325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1" y="199"/>
                  </a:lnTo>
                  <a:lnTo>
                    <a:pt x="317" y="180"/>
                  </a:lnTo>
                  <a:lnTo>
                    <a:pt x="311" y="161"/>
                  </a:lnTo>
                  <a:lnTo>
                    <a:pt x="305" y="145"/>
                  </a:lnTo>
                  <a:lnTo>
                    <a:pt x="298" y="132"/>
                  </a:lnTo>
                  <a:lnTo>
                    <a:pt x="298" y="132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1"/>
            <p:cNvSpPr>
              <a:spLocks/>
            </p:cNvSpPr>
            <p:nvPr/>
          </p:nvSpPr>
          <p:spPr bwMode="auto">
            <a:xfrm flipH="1">
              <a:off x="9763517" y="1923405"/>
              <a:ext cx="106117" cy="249606"/>
            </a:xfrm>
            <a:custGeom>
              <a:avLst/>
              <a:gdLst>
                <a:gd name="T0" fmla="*/ 101 w 101"/>
                <a:gd name="T1" fmla="*/ 275 h 275"/>
                <a:gd name="T2" fmla="*/ 101 w 101"/>
                <a:gd name="T3" fmla="*/ 275 h 275"/>
                <a:gd name="T4" fmla="*/ 94 w 101"/>
                <a:gd name="T5" fmla="*/ 271 h 275"/>
                <a:gd name="T6" fmla="*/ 87 w 101"/>
                <a:gd name="T7" fmla="*/ 266 h 275"/>
                <a:gd name="T8" fmla="*/ 80 w 101"/>
                <a:gd name="T9" fmla="*/ 256 h 275"/>
                <a:gd name="T10" fmla="*/ 73 w 101"/>
                <a:gd name="T11" fmla="*/ 244 h 275"/>
                <a:gd name="T12" fmla="*/ 69 w 101"/>
                <a:gd name="T13" fmla="*/ 237 h 275"/>
                <a:gd name="T14" fmla="*/ 67 w 101"/>
                <a:gd name="T15" fmla="*/ 228 h 275"/>
                <a:gd name="T16" fmla="*/ 64 w 101"/>
                <a:gd name="T17" fmla="*/ 218 h 275"/>
                <a:gd name="T18" fmla="*/ 62 w 101"/>
                <a:gd name="T19" fmla="*/ 208 h 275"/>
                <a:gd name="T20" fmla="*/ 61 w 101"/>
                <a:gd name="T21" fmla="*/ 197 h 275"/>
                <a:gd name="T22" fmla="*/ 61 w 101"/>
                <a:gd name="T23" fmla="*/ 184 h 275"/>
                <a:gd name="T24" fmla="*/ 61 w 101"/>
                <a:gd name="T25" fmla="*/ 184 h 275"/>
                <a:gd name="T26" fmla="*/ 62 w 101"/>
                <a:gd name="T27" fmla="*/ 132 h 275"/>
                <a:gd name="T28" fmla="*/ 62 w 101"/>
                <a:gd name="T29" fmla="*/ 89 h 275"/>
                <a:gd name="T30" fmla="*/ 61 w 101"/>
                <a:gd name="T31" fmla="*/ 49 h 275"/>
                <a:gd name="T32" fmla="*/ 61 w 101"/>
                <a:gd name="T33" fmla="*/ 49 h 275"/>
                <a:gd name="T34" fmla="*/ 61 w 101"/>
                <a:gd name="T35" fmla="*/ 41 h 275"/>
                <a:gd name="T36" fmla="*/ 60 w 101"/>
                <a:gd name="T37" fmla="*/ 34 h 275"/>
                <a:gd name="T38" fmla="*/ 58 w 101"/>
                <a:gd name="T39" fmla="*/ 26 h 275"/>
                <a:gd name="T40" fmla="*/ 55 w 101"/>
                <a:gd name="T41" fmla="*/ 17 h 275"/>
                <a:gd name="T42" fmla="*/ 52 w 101"/>
                <a:gd name="T43" fmla="*/ 13 h 275"/>
                <a:gd name="T44" fmla="*/ 50 w 101"/>
                <a:gd name="T45" fmla="*/ 9 h 275"/>
                <a:gd name="T46" fmla="*/ 47 w 101"/>
                <a:gd name="T47" fmla="*/ 5 h 275"/>
                <a:gd name="T48" fmla="*/ 42 w 101"/>
                <a:gd name="T49" fmla="*/ 3 h 275"/>
                <a:gd name="T50" fmla="*/ 38 w 101"/>
                <a:gd name="T51" fmla="*/ 1 h 275"/>
                <a:gd name="T52" fmla="*/ 32 w 101"/>
                <a:gd name="T53" fmla="*/ 0 h 275"/>
                <a:gd name="T54" fmla="*/ 32 w 101"/>
                <a:gd name="T55" fmla="*/ 0 h 275"/>
                <a:gd name="T56" fmla="*/ 22 w 101"/>
                <a:gd name="T57" fmla="*/ 0 h 275"/>
                <a:gd name="T58" fmla="*/ 18 w 101"/>
                <a:gd name="T59" fmla="*/ 0 h 275"/>
                <a:gd name="T60" fmla="*/ 14 w 101"/>
                <a:gd name="T61" fmla="*/ 1 h 275"/>
                <a:gd name="T62" fmla="*/ 11 w 101"/>
                <a:gd name="T63" fmla="*/ 3 h 275"/>
                <a:gd name="T64" fmla="*/ 9 w 101"/>
                <a:gd name="T65" fmla="*/ 5 h 275"/>
                <a:gd name="T66" fmla="*/ 6 w 101"/>
                <a:gd name="T67" fmla="*/ 11 h 275"/>
                <a:gd name="T68" fmla="*/ 4 w 101"/>
                <a:gd name="T69" fmla="*/ 18 h 275"/>
                <a:gd name="T70" fmla="*/ 3 w 101"/>
                <a:gd name="T71" fmla="*/ 27 h 275"/>
                <a:gd name="T72" fmla="*/ 2 w 101"/>
                <a:gd name="T73" fmla="*/ 49 h 275"/>
                <a:gd name="T74" fmla="*/ 2 w 101"/>
                <a:gd name="T75" fmla="*/ 49 h 275"/>
                <a:gd name="T76" fmla="*/ 0 w 101"/>
                <a:gd name="T77" fmla="*/ 82 h 275"/>
                <a:gd name="T78" fmla="*/ 0 w 101"/>
                <a:gd name="T79" fmla="*/ 104 h 275"/>
                <a:gd name="T80" fmla="*/ 0 w 101"/>
                <a:gd name="T81" fmla="*/ 130 h 275"/>
                <a:gd name="T82" fmla="*/ 1 w 101"/>
                <a:gd name="T83" fmla="*/ 156 h 275"/>
                <a:gd name="T84" fmla="*/ 4 w 101"/>
                <a:gd name="T85" fmla="*/ 183 h 275"/>
                <a:gd name="T86" fmla="*/ 7 w 101"/>
                <a:gd name="T87" fmla="*/ 208 h 275"/>
                <a:gd name="T88" fmla="*/ 14 w 101"/>
                <a:gd name="T89" fmla="*/ 232 h 275"/>
                <a:gd name="T90" fmla="*/ 14 w 101"/>
                <a:gd name="T91" fmla="*/ 232 h 275"/>
                <a:gd name="T92" fmla="*/ 16 w 101"/>
                <a:gd name="T93" fmla="*/ 240 h 275"/>
                <a:gd name="T94" fmla="*/ 21 w 101"/>
                <a:gd name="T95" fmla="*/ 246 h 275"/>
                <a:gd name="T96" fmla="*/ 25 w 101"/>
                <a:gd name="T97" fmla="*/ 252 h 275"/>
                <a:gd name="T98" fmla="*/ 30 w 101"/>
                <a:gd name="T99" fmla="*/ 256 h 275"/>
                <a:gd name="T100" fmla="*/ 35 w 101"/>
                <a:gd name="T101" fmla="*/ 260 h 275"/>
                <a:gd name="T102" fmla="*/ 41 w 101"/>
                <a:gd name="T103" fmla="*/ 265 h 275"/>
                <a:gd name="T104" fmla="*/ 53 w 101"/>
                <a:gd name="T105" fmla="*/ 270 h 275"/>
                <a:gd name="T106" fmla="*/ 67 w 101"/>
                <a:gd name="T107" fmla="*/ 273 h 275"/>
                <a:gd name="T108" fmla="*/ 79 w 101"/>
                <a:gd name="T109" fmla="*/ 275 h 275"/>
                <a:gd name="T110" fmla="*/ 92 w 101"/>
                <a:gd name="T111" fmla="*/ 275 h 275"/>
                <a:gd name="T112" fmla="*/ 101 w 101"/>
                <a:gd name="T113" fmla="*/ 275 h 275"/>
                <a:gd name="T114" fmla="*/ 101 w 101"/>
                <a:gd name="T1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5">
                  <a:moveTo>
                    <a:pt x="101" y="275"/>
                  </a:moveTo>
                  <a:lnTo>
                    <a:pt x="101" y="275"/>
                  </a:lnTo>
                  <a:lnTo>
                    <a:pt x="94" y="271"/>
                  </a:lnTo>
                  <a:lnTo>
                    <a:pt x="87" y="266"/>
                  </a:lnTo>
                  <a:lnTo>
                    <a:pt x="80" y="256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2" y="208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2"/>
                  </a:lnTo>
                  <a:lnTo>
                    <a:pt x="62" y="8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4"/>
                  </a:lnTo>
                  <a:lnTo>
                    <a:pt x="58" y="26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0" y="9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5"/>
                  </a:lnTo>
                  <a:lnTo>
                    <a:pt x="6" y="11"/>
                  </a:lnTo>
                  <a:lnTo>
                    <a:pt x="4" y="18"/>
                  </a:lnTo>
                  <a:lnTo>
                    <a:pt x="3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" y="156"/>
                  </a:lnTo>
                  <a:lnTo>
                    <a:pt x="4" y="183"/>
                  </a:lnTo>
                  <a:lnTo>
                    <a:pt x="7" y="208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6"/>
                  </a:lnTo>
                  <a:lnTo>
                    <a:pt x="35" y="260"/>
                  </a:lnTo>
                  <a:lnTo>
                    <a:pt x="41" y="265"/>
                  </a:lnTo>
                  <a:lnTo>
                    <a:pt x="53" y="270"/>
                  </a:lnTo>
                  <a:lnTo>
                    <a:pt x="67" y="273"/>
                  </a:lnTo>
                  <a:lnTo>
                    <a:pt x="79" y="275"/>
                  </a:lnTo>
                  <a:lnTo>
                    <a:pt x="92" y="275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2"/>
            <p:cNvSpPr>
              <a:spLocks/>
            </p:cNvSpPr>
            <p:nvPr/>
          </p:nvSpPr>
          <p:spPr bwMode="auto">
            <a:xfrm flipH="1">
              <a:off x="9270383" y="1711239"/>
              <a:ext cx="399501" cy="274567"/>
            </a:xfrm>
            <a:custGeom>
              <a:avLst/>
              <a:gdLst>
                <a:gd name="T0" fmla="*/ 44 w 384"/>
                <a:gd name="T1" fmla="*/ 0 h 310"/>
                <a:gd name="T2" fmla="*/ 52 w 384"/>
                <a:gd name="T3" fmla="*/ 0 h 310"/>
                <a:gd name="T4" fmla="*/ 61 w 384"/>
                <a:gd name="T5" fmla="*/ 4 h 310"/>
                <a:gd name="T6" fmla="*/ 76 w 384"/>
                <a:gd name="T7" fmla="*/ 18 h 310"/>
                <a:gd name="T8" fmla="*/ 90 w 384"/>
                <a:gd name="T9" fmla="*/ 38 h 310"/>
                <a:gd name="T10" fmla="*/ 102 w 384"/>
                <a:gd name="T11" fmla="*/ 64 h 310"/>
                <a:gd name="T12" fmla="*/ 119 w 384"/>
                <a:gd name="T13" fmla="*/ 113 h 310"/>
                <a:gd name="T14" fmla="*/ 127 w 384"/>
                <a:gd name="T15" fmla="*/ 137 h 310"/>
                <a:gd name="T16" fmla="*/ 146 w 384"/>
                <a:gd name="T17" fmla="*/ 169 h 310"/>
                <a:gd name="T18" fmla="*/ 171 w 384"/>
                <a:gd name="T19" fmla="*/ 200 h 310"/>
                <a:gd name="T20" fmla="*/ 202 w 384"/>
                <a:gd name="T21" fmla="*/ 231 h 310"/>
                <a:gd name="T22" fmla="*/ 226 w 384"/>
                <a:gd name="T23" fmla="*/ 223 h 310"/>
                <a:gd name="T24" fmla="*/ 280 w 384"/>
                <a:gd name="T25" fmla="*/ 204 h 310"/>
                <a:gd name="T26" fmla="*/ 326 w 384"/>
                <a:gd name="T27" fmla="*/ 194 h 310"/>
                <a:gd name="T28" fmla="*/ 353 w 384"/>
                <a:gd name="T29" fmla="*/ 191 h 310"/>
                <a:gd name="T30" fmla="*/ 374 w 384"/>
                <a:gd name="T31" fmla="*/ 196 h 310"/>
                <a:gd name="T32" fmla="*/ 381 w 384"/>
                <a:gd name="T33" fmla="*/ 200 h 310"/>
                <a:gd name="T34" fmla="*/ 383 w 384"/>
                <a:gd name="T35" fmla="*/ 203 h 310"/>
                <a:gd name="T36" fmla="*/ 384 w 384"/>
                <a:gd name="T37" fmla="*/ 213 h 310"/>
                <a:gd name="T38" fmla="*/ 380 w 384"/>
                <a:gd name="T39" fmla="*/ 227 h 310"/>
                <a:gd name="T40" fmla="*/ 367 w 384"/>
                <a:gd name="T41" fmla="*/ 242 h 310"/>
                <a:gd name="T42" fmla="*/ 348 w 384"/>
                <a:gd name="T43" fmla="*/ 260 h 310"/>
                <a:gd name="T44" fmla="*/ 319 w 384"/>
                <a:gd name="T45" fmla="*/ 276 h 310"/>
                <a:gd name="T46" fmla="*/ 280 w 384"/>
                <a:gd name="T47" fmla="*/ 292 h 310"/>
                <a:gd name="T48" fmla="*/ 227 w 384"/>
                <a:gd name="T49" fmla="*/ 304 h 310"/>
                <a:gd name="T50" fmla="*/ 197 w 384"/>
                <a:gd name="T51" fmla="*/ 309 h 310"/>
                <a:gd name="T52" fmla="*/ 173 w 384"/>
                <a:gd name="T53" fmla="*/ 309 h 310"/>
                <a:gd name="T54" fmla="*/ 152 w 384"/>
                <a:gd name="T55" fmla="*/ 304 h 310"/>
                <a:gd name="T56" fmla="*/ 131 w 384"/>
                <a:gd name="T57" fmla="*/ 294 h 310"/>
                <a:gd name="T58" fmla="*/ 110 w 384"/>
                <a:gd name="T59" fmla="*/ 279 h 310"/>
                <a:gd name="T60" fmla="*/ 92 w 384"/>
                <a:gd name="T61" fmla="*/ 261 h 310"/>
                <a:gd name="T62" fmla="*/ 76 w 384"/>
                <a:gd name="T63" fmla="*/ 240 h 310"/>
                <a:gd name="T64" fmla="*/ 48 w 384"/>
                <a:gd name="T65" fmla="*/ 194 h 310"/>
                <a:gd name="T66" fmla="*/ 31 w 384"/>
                <a:gd name="T67" fmla="*/ 159 h 310"/>
                <a:gd name="T68" fmla="*/ 11 w 384"/>
                <a:gd name="T69" fmla="*/ 108 h 310"/>
                <a:gd name="T70" fmla="*/ 7 w 384"/>
                <a:gd name="T71" fmla="*/ 100 h 310"/>
                <a:gd name="T72" fmla="*/ 0 w 384"/>
                <a:gd name="T73" fmla="*/ 73 h 310"/>
                <a:gd name="T74" fmla="*/ 0 w 384"/>
                <a:gd name="T75" fmla="*/ 55 h 310"/>
                <a:gd name="T76" fmla="*/ 3 w 384"/>
                <a:gd name="T77" fmla="*/ 38 h 310"/>
                <a:gd name="T78" fmla="*/ 9 w 384"/>
                <a:gd name="T79" fmla="*/ 22 h 310"/>
                <a:gd name="T80" fmla="*/ 23 w 384"/>
                <a:gd name="T81" fmla="*/ 9 h 310"/>
                <a:gd name="T82" fmla="*/ 44 w 384"/>
                <a:gd name="T8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10">
                  <a:moveTo>
                    <a:pt x="44" y="0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1" y="4"/>
                  </a:lnTo>
                  <a:lnTo>
                    <a:pt x="69" y="9"/>
                  </a:lnTo>
                  <a:lnTo>
                    <a:pt x="76" y="18"/>
                  </a:lnTo>
                  <a:lnTo>
                    <a:pt x="83" y="27"/>
                  </a:lnTo>
                  <a:lnTo>
                    <a:pt x="90" y="38"/>
                  </a:lnTo>
                  <a:lnTo>
                    <a:pt x="96" y="51"/>
                  </a:lnTo>
                  <a:lnTo>
                    <a:pt x="102" y="64"/>
                  </a:lnTo>
                  <a:lnTo>
                    <a:pt x="111" y="90"/>
                  </a:lnTo>
                  <a:lnTo>
                    <a:pt x="119" y="113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5" y="154"/>
                  </a:lnTo>
                  <a:lnTo>
                    <a:pt x="146" y="169"/>
                  </a:lnTo>
                  <a:lnTo>
                    <a:pt x="159" y="185"/>
                  </a:lnTo>
                  <a:lnTo>
                    <a:pt x="171" y="200"/>
                  </a:lnTo>
                  <a:lnTo>
                    <a:pt x="192" y="22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26" y="223"/>
                  </a:lnTo>
                  <a:lnTo>
                    <a:pt x="251" y="214"/>
                  </a:lnTo>
                  <a:lnTo>
                    <a:pt x="280" y="204"/>
                  </a:lnTo>
                  <a:lnTo>
                    <a:pt x="311" y="197"/>
                  </a:lnTo>
                  <a:lnTo>
                    <a:pt x="326" y="194"/>
                  </a:lnTo>
                  <a:lnTo>
                    <a:pt x="340" y="193"/>
                  </a:lnTo>
                  <a:lnTo>
                    <a:pt x="353" y="191"/>
                  </a:lnTo>
                  <a:lnTo>
                    <a:pt x="364" y="193"/>
                  </a:lnTo>
                  <a:lnTo>
                    <a:pt x="374" y="196"/>
                  </a:lnTo>
                  <a:lnTo>
                    <a:pt x="377" y="198"/>
                  </a:lnTo>
                  <a:lnTo>
                    <a:pt x="381" y="200"/>
                  </a:lnTo>
                  <a:lnTo>
                    <a:pt x="381" y="200"/>
                  </a:lnTo>
                  <a:lnTo>
                    <a:pt x="383" y="203"/>
                  </a:lnTo>
                  <a:lnTo>
                    <a:pt x="384" y="208"/>
                  </a:lnTo>
                  <a:lnTo>
                    <a:pt x="384" y="213"/>
                  </a:lnTo>
                  <a:lnTo>
                    <a:pt x="382" y="220"/>
                  </a:lnTo>
                  <a:lnTo>
                    <a:pt x="380" y="227"/>
                  </a:lnTo>
                  <a:lnTo>
                    <a:pt x="374" y="235"/>
                  </a:lnTo>
                  <a:lnTo>
                    <a:pt x="367" y="242"/>
                  </a:lnTo>
                  <a:lnTo>
                    <a:pt x="359" y="251"/>
                  </a:lnTo>
                  <a:lnTo>
                    <a:pt x="348" y="260"/>
                  </a:lnTo>
                  <a:lnTo>
                    <a:pt x="335" y="268"/>
                  </a:lnTo>
                  <a:lnTo>
                    <a:pt x="319" y="276"/>
                  </a:lnTo>
                  <a:lnTo>
                    <a:pt x="301" y="284"/>
                  </a:lnTo>
                  <a:lnTo>
                    <a:pt x="280" y="292"/>
                  </a:lnTo>
                  <a:lnTo>
                    <a:pt x="255" y="298"/>
                  </a:lnTo>
                  <a:lnTo>
                    <a:pt x="227" y="304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86" y="310"/>
                  </a:lnTo>
                  <a:lnTo>
                    <a:pt x="173" y="309"/>
                  </a:lnTo>
                  <a:lnTo>
                    <a:pt x="162" y="307"/>
                  </a:lnTo>
                  <a:lnTo>
                    <a:pt x="152" y="304"/>
                  </a:lnTo>
                  <a:lnTo>
                    <a:pt x="141" y="299"/>
                  </a:lnTo>
                  <a:lnTo>
                    <a:pt x="131" y="294"/>
                  </a:lnTo>
                  <a:lnTo>
                    <a:pt x="120" y="287"/>
                  </a:lnTo>
                  <a:lnTo>
                    <a:pt x="110" y="279"/>
                  </a:lnTo>
                  <a:lnTo>
                    <a:pt x="101" y="270"/>
                  </a:lnTo>
                  <a:lnTo>
                    <a:pt x="92" y="261"/>
                  </a:lnTo>
                  <a:lnTo>
                    <a:pt x="85" y="251"/>
                  </a:lnTo>
                  <a:lnTo>
                    <a:pt x="76" y="240"/>
                  </a:lnTo>
                  <a:lnTo>
                    <a:pt x="61" y="217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31" y="159"/>
                  </a:lnTo>
                  <a:lnTo>
                    <a:pt x="17" y="129"/>
                  </a:lnTo>
                  <a:lnTo>
                    <a:pt x="11" y="108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4" y="87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43"/>
            <p:cNvSpPr>
              <a:spLocks/>
            </p:cNvSpPr>
            <p:nvPr/>
          </p:nvSpPr>
          <p:spPr bwMode="auto">
            <a:xfrm flipH="1">
              <a:off x="9151781" y="1848523"/>
              <a:ext cx="168539" cy="74882"/>
            </a:xfrm>
            <a:custGeom>
              <a:avLst/>
              <a:gdLst>
                <a:gd name="T0" fmla="*/ 22 w 161"/>
                <a:gd name="T1" fmla="*/ 35 h 82"/>
                <a:gd name="T2" fmla="*/ 22 w 161"/>
                <a:gd name="T3" fmla="*/ 35 h 82"/>
                <a:gd name="T4" fmla="*/ 34 w 161"/>
                <a:gd name="T5" fmla="*/ 28 h 82"/>
                <a:gd name="T6" fmla="*/ 48 w 161"/>
                <a:gd name="T7" fmla="*/ 20 h 82"/>
                <a:gd name="T8" fmla="*/ 65 w 161"/>
                <a:gd name="T9" fmla="*/ 11 h 82"/>
                <a:gd name="T10" fmla="*/ 84 w 161"/>
                <a:gd name="T11" fmla="*/ 5 h 82"/>
                <a:gd name="T12" fmla="*/ 94 w 161"/>
                <a:gd name="T13" fmla="*/ 2 h 82"/>
                <a:gd name="T14" fmla="*/ 105 w 161"/>
                <a:gd name="T15" fmla="*/ 1 h 82"/>
                <a:gd name="T16" fmla="*/ 115 w 161"/>
                <a:gd name="T17" fmla="*/ 0 h 82"/>
                <a:gd name="T18" fmla="*/ 125 w 161"/>
                <a:gd name="T19" fmla="*/ 1 h 82"/>
                <a:gd name="T20" fmla="*/ 135 w 161"/>
                <a:gd name="T21" fmla="*/ 3 h 82"/>
                <a:gd name="T22" fmla="*/ 144 w 161"/>
                <a:gd name="T23" fmla="*/ 6 h 82"/>
                <a:gd name="T24" fmla="*/ 144 w 161"/>
                <a:gd name="T25" fmla="*/ 6 h 82"/>
                <a:gd name="T26" fmla="*/ 152 w 161"/>
                <a:gd name="T27" fmla="*/ 10 h 82"/>
                <a:gd name="T28" fmla="*/ 158 w 161"/>
                <a:gd name="T29" fmla="*/ 16 h 82"/>
                <a:gd name="T30" fmla="*/ 161 w 161"/>
                <a:gd name="T31" fmla="*/ 21 h 82"/>
                <a:gd name="T32" fmla="*/ 161 w 161"/>
                <a:gd name="T33" fmla="*/ 27 h 82"/>
                <a:gd name="T34" fmla="*/ 160 w 161"/>
                <a:gd name="T35" fmla="*/ 33 h 82"/>
                <a:gd name="T36" fmla="*/ 157 w 161"/>
                <a:gd name="T37" fmla="*/ 38 h 82"/>
                <a:gd name="T38" fmla="*/ 151 w 161"/>
                <a:gd name="T39" fmla="*/ 44 h 82"/>
                <a:gd name="T40" fmla="*/ 144 w 161"/>
                <a:gd name="T41" fmla="*/ 50 h 82"/>
                <a:gd name="T42" fmla="*/ 135 w 161"/>
                <a:gd name="T43" fmla="*/ 56 h 82"/>
                <a:gd name="T44" fmla="*/ 125 w 161"/>
                <a:gd name="T45" fmla="*/ 61 h 82"/>
                <a:gd name="T46" fmla="*/ 113 w 161"/>
                <a:gd name="T47" fmla="*/ 65 h 82"/>
                <a:gd name="T48" fmla="*/ 99 w 161"/>
                <a:gd name="T49" fmla="*/ 70 h 82"/>
                <a:gd name="T50" fmla="*/ 85 w 161"/>
                <a:gd name="T51" fmla="*/ 74 h 82"/>
                <a:gd name="T52" fmla="*/ 68 w 161"/>
                <a:gd name="T53" fmla="*/ 77 h 82"/>
                <a:gd name="T54" fmla="*/ 51 w 161"/>
                <a:gd name="T55" fmla="*/ 79 h 82"/>
                <a:gd name="T56" fmla="*/ 33 w 161"/>
                <a:gd name="T57" fmla="*/ 81 h 82"/>
                <a:gd name="T58" fmla="*/ 33 w 161"/>
                <a:gd name="T59" fmla="*/ 81 h 82"/>
                <a:gd name="T60" fmla="*/ 22 w 161"/>
                <a:gd name="T61" fmla="*/ 82 h 82"/>
                <a:gd name="T62" fmla="*/ 13 w 161"/>
                <a:gd name="T63" fmla="*/ 81 h 82"/>
                <a:gd name="T64" fmla="*/ 7 w 161"/>
                <a:gd name="T65" fmla="*/ 78 h 82"/>
                <a:gd name="T66" fmla="*/ 3 w 161"/>
                <a:gd name="T67" fmla="*/ 76 h 82"/>
                <a:gd name="T68" fmla="*/ 1 w 161"/>
                <a:gd name="T69" fmla="*/ 73 h 82"/>
                <a:gd name="T70" fmla="*/ 0 w 161"/>
                <a:gd name="T71" fmla="*/ 69 h 82"/>
                <a:gd name="T72" fmla="*/ 1 w 161"/>
                <a:gd name="T73" fmla="*/ 64 h 82"/>
                <a:gd name="T74" fmla="*/ 2 w 161"/>
                <a:gd name="T75" fmla="*/ 60 h 82"/>
                <a:gd name="T76" fmla="*/ 7 w 161"/>
                <a:gd name="T77" fmla="*/ 51 h 82"/>
                <a:gd name="T78" fmla="*/ 14 w 161"/>
                <a:gd name="T79" fmla="*/ 43 h 82"/>
                <a:gd name="T80" fmla="*/ 22 w 161"/>
                <a:gd name="T81" fmla="*/ 35 h 82"/>
                <a:gd name="T82" fmla="*/ 22 w 161"/>
                <a:gd name="T8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22" y="35"/>
                  </a:moveTo>
                  <a:lnTo>
                    <a:pt x="22" y="35"/>
                  </a:lnTo>
                  <a:lnTo>
                    <a:pt x="34" y="28"/>
                  </a:lnTo>
                  <a:lnTo>
                    <a:pt x="48" y="20"/>
                  </a:lnTo>
                  <a:lnTo>
                    <a:pt x="65" y="11"/>
                  </a:lnTo>
                  <a:lnTo>
                    <a:pt x="84" y="5"/>
                  </a:lnTo>
                  <a:lnTo>
                    <a:pt x="94" y="2"/>
                  </a:lnTo>
                  <a:lnTo>
                    <a:pt x="105" y="1"/>
                  </a:lnTo>
                  <a:lnTo>
                    <a:pt x="115" y="0"/>
                  </a:lnTo>
                  <a:lnTo>
                    <a:pt x="125" y="1"/>
                  </a:lnTo>
                  <a:lnTo>
                    <a:pt x="135" y="3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2" y="10"/>
                  </a:lnTo>
                  <a:lnTo>
                    <a:pt x="158" y="16"/>
                  </a:lnTo>
                  <a:lnTo>
                    <a:pt x="161" y="21"/>
                  </a:lnTo>
                  <a:lnTo>
                    <a:pt x="161" y="27"/>
                  </a:lnTo>
                  <a:lnTo>
                    <a:pt x="160" y="33"/>
                  </a:lnTo>
                  <a:lnTo>
                    <a:pt x="157" y="38"/>
                  </a:lnTo>
                  <a:lnTo>
                    <a:pt x="151" y="44"/>
                  </a:lnTo>
                  <a:lnTo>
                    <a:pt x="144" y="50"/>
                  </a:lnTo>
                  <a:lnTo>
                    <a:pt x="135" y="56"/>
                  </a:lnTo>
                  <a:lnTo>
                    <a:pt x="125" y="61"/>
                  </a:lnTo>
                  <a:lnTo>
                    <a:pt x="113" y="65"/>
                  </a:lnTo>
                  <a:lnTo>
                    <a:pt x="99" y="70"/>
                  </a:lnTo>
                  <a:lnTo>
                    <a:pt x="85" y="74"/>
                  </a:lnTo>
                  <a:lnTo>
                    <a:pt x="68" y="77"/>
                  </a:lnTo>
                  <a:lnTo>
                    <a:pt x="5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22" y="82"/>
                  </a:lnTo>
                  <a:lnTo>
                    <a:pt x="13" y="81"/>
                  </a:lnTo>
                  <a:lnTo>
                    <a:pt x="7" y="78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7" y="51"/>
                  </a:lnTo>
                  <a:lnTo>
                    <a:pt x="14" y="43"/>
                  </a:lnTo>
                  <a:lnTo>
                    <a:pt x="22" y="3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44"/>
            <p:cNvSpPr>
              <a:spLocks/>
            </p:cNvSpPr>
            <p:nvPr/>
          </p:nvSpPr>
          <p:spPr bwMode="auto">
            <a:xfrm flipH="1">
              <a:off x="9588735" y="1455393"/>
              <a:ext cx="237204" cy="249606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50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4 h 283"/>
                <a:gd name="T22" fmla="*/ 94 w 227"/>
                <a:gd name="T23" fmla="*/ 0 h 283"/>
                <a:gd name="T24" fmla="*/ 113 w 227"/>
                <a:gd name="T25" fmla="*/ 0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4 h 283"/>
                <a:gd name="T36" fmla="*/ 211 w 227"/>
                <a:gd name="T37" fmla="*/ 73 h 283"/>
                <a:gd name="T38" fmla="*/ 220 w 227"/>
                <a:gd name="T39" fmla="*/ 96 h 283"/>
                <a:gd name="T40" fmla="*/ 225 w 227"/>
                <a:gd name="T41" fmla="*/ 119 h 283"/>
                <a:gd name="T42" fmla="*/ 227 w 227"/>
                <a:gd name="T43" fmla="*/ 145 h 283"/>
                <a:gd name="T44" fmla="*/ 225 w 227"/>
                <a:gd name="T45" fmla="*/ 171 h 283"/>
                <a:gd name="T46" fmla="*/ 217 w 227"/>
                <a:gd name="T47" fmla="*/ 198 h 283"/>
                <a:gd name="T48" fmla="*/ 205 w 227"/>
                <a:gd name="T49" fmla="*/ 226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8" y="58"/>
                  </a:lnTo>
                  <a:lnTo>
                    <a:pt x="22" y="50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9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5"/>
                  </a:lnTo>
                  <a:lnTo>
                    <a:pt x="198" y="54"/>
                  </a:lnTo>
                  <a:lnTo>
                    <a:pt x="205" y="64"/>
                  </a:lnTo>
                  <a:lnTo>
                    <a:pt x="211" y="73"/>
                  </a:lnTo>
                  <a:lnTo>
                    <a:pt x="215" y="84"/>
                  </a:lnTo>
                  <a:lnTo>
                    <a:pt x="220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1"/>
                  </a:lnTo>
                  <a:lnTo>
                    <a:pt x="222" y="185"/>
                  </a:lnTo>
                  <a:lnTo>
                    <a:pt x="217" y="198"/>
                  </a:lnTo>
                  <a:lnTo>
                    <a:pt x="212" y="212"/>
                  </a:lnTo>
                  <a:lnTo>
                    <a:pt x="205" y="226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4" y="272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2" y="276"/>
                  </a:lnTo>
                  <a:lnTo>
                    <a:pt x="68" y="272"/>
                  </a:lnTo>
                  <a:lnTo>
                    <a:pt x="57" y="266"/>
                  </a:lnTo>
                  <a:lnTo>
                    <a:pt x="46" y="259"/>
                  </a:lnTo>
                  <a:lnTo>
                    <a:pt x="36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5"/>
            <p:cNvSpPr>
              <a:spLocks/>
            </p:cNvSpPr>
            <p:nvPr/>
          </p:nvSpPr>
          <p:spPr bwMode="auto">
            <a:xfrm flipH="1">
              <a:off x="9557524" y="1442912"/>
              <a:ext cx="324595" cy="299528"/>
            </a:xfrm>
            <a:custGeom>
              <a:avLst/>
              <a:gdLst>
                <a:gd name="T0" fmla="*/ 210 w 309"/>
                <a:gd name="T1" fmla="*/ 152 h 335"/>
                <a:gd name="T2" fmla="*/ 208 w 309"/>
                <a:gd name="T3" fmla="*/ 191 h 335"/>
                <a:gd name="T4" fmla="*/ 211 w 309"/>
                <a:gd name="T5" fmla="*/ 226 h 335"/>
                <a:gd name="T6" fmla="*/ 217 w 309"/>
                <a:gd name="T7" fmla="*/ 248 h 335"/>
                <a:gd name="T8" fmla="*/ 228 w 309"/>
                <a:gd name="T9" fmla="*/ 267 h 335"/>
                <a:gd name="T10" fmla="*/ 239 w 309"/>
                <a:gd name="T11" fmla="*/ 277 h 335"/>
                <a:gd name="T12" fmla="*/ 248 w 309"/>
                <a:gd name="T13" fmla="*/ 281 h 335"/>
                <a:gd name="T14" fmla="*/ 254 w 309"/>
                <a:gd name="T15" fmla="*/ 282 h 335"/>
                <a:gd name="T16" fmla="*/ 234 w 309"/>
                <a:gd name="T17" fmla="*/ 296 h 335"/>
                <a:gd name="T18" fmla="*/ 202 w 309"/>
                <a:gd name="T19" fmla="*/ 313 h 335"/>
                <a:gd name="T20" fmla="*/ 171 w 309"/>
                <a:gd name="T21" fmla="*/ 326 h 335"/>
                <a:gd name="T22" fmla="*/ 147 w 309"/>
                <a:gd name="T23" fmla="*/ 332 h 335"/>
                <a:gd name="T24" fmla="*/ 135 w 309"/>
                <a:gd name="T25" fmla="*/ 334 h 335"/>
                <a:gd name="T26" fmla="*/ 101 w 309"/>
                <a:gd name="T27" fmla="*/ 335 h 335"/>
                <a:gd name="T28" fmla="*/ 73 w 309"/>
                <a:gd name="T29" fmla="*/ 328 h 335"/>
                <a:gd name="T30" fmla="*/ 50 w 309"/>
                <a:gd name="T31" fmla="*/ 319 h 335"/>
                <a:gd name="T32" fmla="*/ 32 w 309"/>
                <a:gd name="T33" fmla="*/ 306 h 335"/>
                <a:gd name="T34" fmla="*/ 17 w 309"/>
                <a:gd name="T35" fmla="*/ 293 h 335"/>
                <a:gd name="T36" fmla="*/ 2 w 309"/>
                <a:gd name="T37" fmla="*/ 273 h 335"/>
                <a:gd name="T38" fmla="*/ 0 w 309"/>
                <a:gd name="T39" fmla="*/ 270 h 335"/>
                <a:gd name="T40" fmla="*/ 13 w 309"/>
                <a:gd name="T41" fmla="*/ 260 h 335"/>
                <a:gd name="T42" fmla="*/ 25 w 309"/>
                <a:gd name="T43" fmla="*/ 243 h 335"/>
                <a:gd name="T44" fmla="*/ 29 w 309"/>
                <a:gd name="T45" fmla="*/ 230 h 335"/>
                <a:gd name="T46" fmla="*/ 32 w 309"/>
                <a:gd name="T47" fmla="*/ 215 h 335"/>
                <a:gd name="T48" fmla="*/ 31 w 309"/>
                <a:gd name="T49" fmla="*/ 198 h 335"/>
                <a:gd name="T50" fmla="*/ 27 w 309"/>
                <a:gd name="T51" fmla="*/ 176 h 335"/>
                <a:gd name="T52" fmla="*/ 26 w 309"/>
                <a:gd name="T53" fmla="*/ 135 h 335"/>
                <a:gd name="T54" fmla="*/ 29 w 309"/>
                <a:gd name="T55" fmla="*/ 105 h 335"/>
                <a:gd name="T56" fmla="*/ 37 w 309"/>
                <a:gd name="T57" fmla="*/ 76 h 335"/>
                <a:gd name="T58" fmla="*/ 52 w 309"/>
                <a:gd name="T59" fmla="*/ 49 h 335"/>
                <a:gd name="T60" fmla="*/ 68 w 309"/>
                <a:gd name="T61" fmla="*/ 31 h 335"/>
                <a:gd name="T62" fmla="*/ 81 w 309"/>
                <a:gd name="T63" fmla="*/ 23 h 335"/>
                <a:gd name="T64" fmla="*/ 97 w 309"/>
                <a:gd name="T65" fmla="*/ 15 h 335"/>
                <a:gd name="T66" fmla="*/ 115 w 309"/>
                <a:gd name="T67" fmla="*/ 10 h 335"/>
                <a:gd name="T68" fmla="*/ 124 w 309"/>
                <a:gd name="T69" fmla="*/ 9 h 335"/>
                <a:gd name="T70" fmla="*/ 140 w 309"/>
                <a:gd name="T71" fmla="*/ 4 h 335"/>
                <a:gd name="T72" fmla="*/ 169 w 309"/>
                <a:gd name="T73" fmla="*/ 0 h 335"/>
                <a:gd name="T74" fmla="*/ 192 w 309"/>
                <a:gd name="T75" fmla="*/ 1 h 335"/>
                <a:gd name="T76" fmla="*/ 217 w 309"/>
                <a:gd name="T77" fmla="*/ 6 h 335"/>
                <a:gd name="T78" fmla="*/ 243 w 309"/>
                <a:gd name="T79" fmla="*/ 16 h 335"/>
                <a:gd name="T80" fmla="*/ 267 w 309"/>
                <a:gd name="T81" fmla="*/ 35 h 335"/>
                <a:gd name="T82" fmla="*/ 278 w 309"/>
                <a:gd name="T83" fmla="*/ 47 h 335"/>
                <a:gd name="T84" fmla="*/ 293 w 309"/>
                <a:gd name="T85" fmla="*/ 69 h 335"/>
                <a:gd name="T86" fmla="*/ 302 w 309"/>
                <a:gd name="T87" fmla="*/ 90 h 335"/>
                <a:gd name="T88" fmla="*/ 306 w 309"/>
                <a:gd name="T89" fmla="*/ 108 h 335"/>
                <a:gd name="T90" fmla="*/ 309 w 309"/>
                <a:gd name="T91" fmla="*/ 137 h 335"/>
                <a:gd name="T92" fmla="*/ 304 w 309"/>
                <a:gd name="T93" fmla="*/ 157 h 335"/>
                <a:gd name="T94" fmla="*/ 296 w 309"/>
                <a:gd name="T95" fmla="*/ 160 h 335"/>
                <a:gd name="T96" fmla="*/ 277 w 309"/>
                <a:gd name="T97" fmla="*/ 164 h 335"/>
                <a:gd name="T98" fmla="*/ 256 w 309"/>
                <a:gd name="T99" fmla="*/ 165 h 335"/>
                <a:gd name="T100" fmla="*/ 239 w 309"/>
                <a:gd name="T101" fmla="*/ 163 h 335"/>
                <a:gd name="T102" fmla="*/ 220 w 309"/>
                <a:gd name="T103" fmla="*/ 157 h 335"/>
                <a:gd name="T104" fmla="*/ 210 w 309"/>
                <a:gd name="T105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9" h="335">
                  <a:moveTo>
                    <a:pt x="210" y="152"/>
                  </a:moveTo>
                  <a:lnTo>
                    <a:pt x="210" y="152"/>
                  </a:lnTo>
                  <a:lnTo>
                    <a:pt x="209" y="172"/>
                  </a:lnTo>
                  <a:lnTo>
                    <a:pt x="208" y="191"/>
                  </a:lnTo>
                  <a:lnTo>
                    <a:pt x="210" y="214"/>
                  </a:lnTo>
                  <a:lnTo>
                    <a:pt x="211" y="226"/>
                  </a:lnTo>
                  <a:lnTo>
                    <a:pt x="213" y="238"/>
                  </a:lnTo>
                  <a:lnTo>
                    <a:pt x="217" y="248"/>
                  </a:lnTo>
                  <a:lnTo>
                    <a:pt x="221" y="258"/>
                  </a:lnTo>
                  <a:lnTo>
                    <a:pt x="228" y="267"/>
                  </a:lnTo>
                  <a:lnTo>
                    <a:pt x="235" y="274"/>
                  </a:lnTo>
                  <a:lnTo>
                    <a:pt x="239" y="277"/>
                  </a:lnTo>
                  <a:lnTo>
                    <a:pt x="244" y="279"/>
                  </a:lnTo>
                  <a:lnTo>
                    <a:pt x="248" y="281"/>
                  </a:lnTo>
                  <a:lnTo>
                    <a:pt x="254" y="282"/>
                  </a:lnTo>
                  <a:lnTo>
                    <a:pt x="254" y="282"/>
                  </a:lnTo>
                  <a:lnTo>
                    <a:pt x="245" y="288"/>
                  </a:lnTo>
                  <a:lnTo>
                    <a:pt x="234" y="296"/>
                  </a:lnTo>
                  <a:lnTo>
                    <a:pt x="220" y="305"/>
                  </a:lnTo>
                  <a:lnTo>
                    <a:pt x="202" y="313"/>
                  </a:lnTo>
                  <a:lnTo>
                    <a:pt x="182" y="322"/>
                  </a:lnTo>
                  <a:lnTo>
                    <a:pt x="171" y="326"/>
                  </a:lnTo>
                  <a:lnTo>
                    <a:pt x="160" y="329"/>
                  </a:lnTo>
                  <a:lnTo>
                    <a:pt x="147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18" y="335"/>
                  </a:lnTo>
                  <a:lnTo>
                    <a:pt x="101" y="335"/>
                  </a:lnTo>
                  <a:lnTo>
                    <a:pt x="87" y="333"/>
                  </a:lnTo>
                  <a:lnTo>
                    <a:pt x="73" y="328"/>
                  </a:lnTo>
                  <a:lnTo>
                    <a:pt x="61" y="324"/>
                  </a:lnTo>
                  <a:lnTo>
                    <a:pt x="50" y="319"/>
                  </a:lnTo>
                  <a:lnTo>
                    <a:pt x="40" y="312"/>
                  </a:lnTo>
                  <a:lnTo>
                    <a:pt x="32" y="306"/>
                  </a:lnTo>
                  <a:lnTo>
                    <a:pt x="24" y="299"/>
                  </a:lnTo>
                  <a:lnTo>
                    <a:pt x="17" y="293"/>
                  </a:lnTo>
                  <a:lnTo>
                    <a:pt x="8" y="282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6" y="266"/>
                  </a:lnTo>
                  <a:lnTo>
                    <a:pt x="13" y="260"/>
                  </a:lnTo>
                  <a:lnTo>
                    <a:pt x="18" y="253"/>
                  </a:lnTo>
                  <a:lnTo>
                    <a:pt x="25" y="243"/>
                  </a:lnTo>
                  <a:lnTo>
                    <a:pt x="27" y="237"/>
                  </a:lnTo>
                  <a:lnTo>
                    <a:pt x="29" y="230"/>
                  </a:lnTo>
                  <a:lnTo>
                    <a:pt x="31" y="224"/>
                  </a:lnTo>
                  <a:lnTo>
                    <a:pt x="32" y="215"/>
                  </a:lnTo>
                  <a:lnTo>
                    <a:pt x="32" y="207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76"/>
                  </a:lnTo>
                  <a:lnTo>
                    <a:pt x="26" y="149"/>
                  </a:lnTo>
                  <a:lnTo>
                    <a:pt x="26" y="135"/>
                  </a:lnTo>
                  <a:lnTo>
                    <a:pt x="27" y="120"/>
                  </a:lnTo>
                  <a:lnTo>
                    <a:pt x="29" y="105"/>
                  </a:lnTo>
                  <a:lnTo>
                    <a:pt x="33" y="90"/>
                  </a:lnTo>
                  <a:lnTo>
                    <a:pt x="37" y="76"/>
                  </a:lnTo>
                  <a:lnTo>
                    <a:pt x="44" y="62"/>
                  </a:lnTo>
                  <a:lnTo>
                    <a:pt x="52" y="49"/>
                  </a:lnTo>
                  <a:lnTo>
                    <a:pt x="62" y="37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81" y="23"/>
                  </a:lnTo>
                  <a:lnTo>
                    <a:pt x="88" y="18"/>
                  </a:lnTo>
                  <a:lnTo>
                    <a:pt x="97" y="15"/>
                  </a:lnTo>
                  <a:lnTo>
                    <a:pt x="105" y="12"/>
                  </a:lnTo>
                  <a:lnTo>
                    <a:pt x="115" y="10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7" y="6"/>
                  </a:lnTo>
                  <a:lnTo>
                    <a:pt x="230" y="10"/>
                  </a:lnTo>
                  <a:lnTo>
                    <a:pt x="243" y="16"/>
                  </a:lnTo>
                  <a:lnTo>
                    <a:pt x="255" y="24"/>
                  </a:lnTo>
                  <a:lnTo>
                    <a:pt x="267" y="35"/>
                  </a:lnTo>
                  <a:lnTo>
                    <a:pt x="278" y="47"/>
                  </a:lnTo>
                  <a:lnTo>
                    <a:pt x="278" y="47"/>
                  </a:lnTo>
                  <a:lnTo>
                    <a:pt x="286" y="58"/>
                  </a:lnTo>
                  <a:lnTo>
                    <a:pt x="293" y="69"/>
                  </a:lnTo>
                  <a:lnTo>
                    <a:pt x="298" y="79"/>
                  </a:lnTo>
                  <a:lnTo>
                    <a:pt x="302" y="90"/>
                  </a:lnTo>
                  <a:lnTo>
                    <a:pt x="304" y="98"/>
                  </a:lnTo>
                  <a:lnTo>
                    <a:pt x="306" y="108"/>
                  </a:lnTo>
                  <a:lnTo>
                    <a:pt x="309" y="124"/>
                  </a:lnTo>
                  <a:lnTo>
                    <a:pt x="309" y="137"/>
                  </a:lnTo>
                  <a:lnTo>
                    <a:pt x="306" y="148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296" y="160"/>
                  </a:lnTo>
                  <a:lnTo>
                    <a:pt x="289" y="162"/>
                  </a:lnTo>
                  <a:lnTo>
                    <a:pt x="277" y="164"/>
                  </a:lnTo>
                  <a:lnTo>
                    <a:pt x="263" y="165"/>
                  </a:lnTo>
                  <a:lnTo>
                    <a:pt x="256" y="165"/>
                  </a:lnTo>
                  <a:lnTo>
                    <a:pt x="247" y="164"/>
                  </a:lnTo>
                  <a:lnTo>
                    <a:pt x="239" y="163"/>
                  </a:lnTo>
                  <a:lnTo>
                    <a:pt x="230" y="160"/>
                  </a:lnTo>
                  <a:lnTo>
                    <a:pt x="220" y="157"/>
                  </a:lnTo>
                  <a:lnTo>
                    <a:pt x="210" y="152"/>
                  </a:lnTo>
                  <a:lnTo>
                    <a:pt x="210" y="152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6"/>
            <p:cNvSpPr>
              <a:spLocks/>
            </p:cNvSpPr>
            <p:nvPr/>
          </p:nvSpPr>
          <p:spPr bwMode="auto">
            <a:xfrm flipH="1">
              <a:off x="9644915" y="1605157"/>
              <a:ext cx="43695" cy="43681"/>
            </a:xfrm>
            <a:custGeom>
              <a:avLst/>
              <a:gdLst>
                <a:gd name="T0" fmla="*/ 34 w 40"/>
                <a:gd name="T1" fmla="*/ 12 h 51"/>
                <a:gd name="T2" fmla="*/ 34 w 40"/>
                <a:gd name="T3" fmla="*/ 12 h 51"/>
                <a:gd name="T4" fmla="*/ 33 w 40"/>
                <a:gd name="T5" fmla="*/ 9 h 51"/>
                <a:gd name="T6" fmla="*/ 30 w 40"/>
                <a:gd name="T7" fmla="*/ 7 h 51"/>
                <a:gd name="T8" fmla="*/ 28 w 40"/>
                <a:gd name="T9" fmla="*/ 4 h 51"/>
                <a:gd name="T10" fmla="*/ 24 w 40"/>
                <a:gd name="T11" fmla="*/ 1 h 51"/>
                <a:gd name="T12" fmla="*/ 20 w 40"/>
                <a:gd name="T13" fmla="*/ 0 h 51"/>
                <a:gd name="T14" fmla="*/ 15 w 40"/>
                <a:gd name="T15" fmla="*/ 1 h 51"/>
                <a:gd name="T16" fmla="*/ 9 w 40"/>
                <a:gd name="T17" fmla="*/ 4 h 51"/>
                <a:gd name="T18" fmla="*/ 9 w 40"/>
                <a:gd name="T19" fmla="*/ 4 h 51"/>
                <a:gd name="T20" fmla="*/ 6 w 40"/>
                <a:gd name="T21" fmla="*/ 7 h 51"/>
                <a:gd name="T22" fmla="*/ 3 w 40"/>
                <a:gd name="T23" fmla="*/ 9 h 51"/>
                <a:gd name="T24" fmla="*/ 0 w 40"/>
                <a:gd name="T25" fmla="*/ 18 h 51"/>
                <a:gd name="T26" fmla="*/ 0 w 40"/>
                <a:gd name="T27" fmla="*/ 26 h 51"/>
                <a:gd name="T28" fmla="*/ 0 w 40"/>
                <a:gd name="T29" fmla="*/ 31 h 51"/>
                <a:gd name="T30" fmla="*/ 1 w 40"/>
                <a:gd name="T31" fmla="*/ 35 h 51"/>
                <a:gd name="T32" fmla="*/ 3 w 40"/>
                <a:gd name="T33" fmla="*/ 38 h 51"/>
                <a:gd name="T34" fmla="*/ 6 w 40"/>
                <a:gd name="T35" fmla="*/ 42 h 51"/>
                <a:gd name="T36" fmla="*/ 10 w 40"/>
                <a:gd name="T37" fmla="*/ 46 h 51"/>
                <a:gd name="T38" fmla="*/ 14 w 40"/>
                <a:gd name="T39" fmla="*/ 48 h 51"/>
                <a:gd name="T40" fmla="*/ 19 w 40"/>
                <a:gd name="T41" fmla="*/ 50 h 51"/>
                <a:gd name="T42" fmla="*/ 26 w 40"/>
                <a:gd name="T43" fmla="*/ 51 h 51"/>
                <a:gd name="T44" fmla="*/ 33 w 40"/>
                <a:gd name="T45" fmla="*/ 51 h 51"/>
                <a:gd name="T46" fmla="*/ 40 w 40"/>
                <a:gd name="T47" fmla="*/ 51 h 51"/>
                <a:gd name="T48" fmla="*/ 34 w 40"/>
                <a:gd name="T4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34" y="12"/>
                  </a:moveTo>
                  <a:lnTo>
                    <a:pt x="34" y="12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40" y="51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47"/>
            <p:cNvSpPr>
              <a:spLocks/>
            </p:cNvSpPr>
            <p:nvPr/>
          </p:nvSpPr>
          <p:spPr bwMode="auto">
            <a:xfrm flipH="1">
              <a:off x="9632431" y="1580196"/>
              <a:ext cx="37453" cy="68642"/>
            </a:xfrm>
            <a:custGeom>
              <a:avLst/>
              <a:gdLst>
                <a:gd name="T0" fmla="*/ 6 w 33"/>
                <a:gd name="T1" fmla="*/ 30 h 77"/>
                <a:gd name="T2" fmla="*/ 6 w 33"/>
                <a:gd name="T3" fmla="*/ 30 h 77"/>
                <a:gd name="T4" fmla="*/ 7 w 33"/>
                <a:gd name="T5" fmla="*/ 36 h 77"/>
                <a:gd name="T6" fmla="*/ 12 w 33"/>
                <a:gd name="T7" fmla="*/ 51 h 77"/>
                <a:gd name="T8" fmla="*/ 15 w 33"/>
                <a:gd name="T9" fmla="*/ 59 h 77"/>
                <a:gd name="T10" fmla="*/ 19 w 33"/>
                <a:gd name="T11" fmla="*/ 66 h 77"/>
                <a:gd name="T12" fmla="*/ 25 w 33"/>
                <a:gd name="T13" fmla="*/ 73 h 77"/>
                <a:gd name="T14" fmla="*/ 28 w 33"/>
                <a:gd name="T15" fmla="*/ 75 h 77"/>
                <a:gd name="T16" fmla="*/ 33 w 33"/>
                <a:gd name="T17" fmla="*/ 77 h 77"/>
                <a:gd name="T18" fmla="*/ 33 w 33"/>
                <a:gd name="T19" fmla="*/ 77 h 77"/>
                <a:gd name="T20" fmla="*/ 31 w 33"/>
                <a:gd name="T21" fmla="*/ 73 h 77"/>
                <a:gd name="T22" fmla="*/ 26 w 33"/>
                <a:gd name="T23" fmla="*/ 64 h 77"/>
                <a:gd name="T24" fmla="*/ 25 w 33"/>
                <a:gd name="T25" fmla="*/ 57 h 77"/>
                <a:gd name="T26" fmla="*/ 24 w 33"/>
                <a:gd name="T27" fmla="*/ 51 h 77"/>
                <a:gd name="T28" fmla="*/ 24 w 33"/>
                <a:gd name="T29" fmla="*/ 45 h 77"/>
                <a:gd name="T30" fmla="*/ 26 w 33"/>
                <a:gd name="T31" fmla="*/ 38 h 77"/>
                <a:gd name="T32" fmla="*/ 26 w 33"/>
                <a:gd name="T33" fmla="*/ 38 h 77"/>
                <a:gd name="T34" fmla="*/ 28 w 33"/>
                <a:gd name="T35" fmla="*/ 33 h 77"/>
                <a:gd name="T36" fmla="*/ 30 w 33"/>
                <a:gd name="T37" fmla="*/ 27 h 77"/>
                <a:gd name="T38" fmla="*/ 31 w 33"/>
                <a:gd name="T39" fmla="*/ 20 h 77"/>
                <a:gd name="T40" fmla="*/ 28 w 33"/>
                <a:gd name="T41" fmla="*/ 13 h 77"/>
                <a:gd name="T42" fmla="*/ 25 w 33"/>
                <a:gd name="T43" fmla="*/ 8 h 77"/>
                <a:gd name="T44" fmla="*/ 22 w 33"/>
                <a:gd name="T45" fmla="*/ 5 h 77"/>
                <a:gd name="T46" fmla="*/ 18 w 33"/>
                <a:gd name="T47" fmla="*/ 1 h 77"/>
                <a:gd name="T48" fmla="*/ 14 w 33"/>
                <a:gd name="T49" fmla="*/ 0 h 77"/>
                <a:gd name="T50" fmla="*/ 14 w 33"/>
                <a:gd name="T51" fmla="*/ 0 h 77"/>
                <a:gd name="T52" fmla="*/ 11 w 33"/>
                <a:gd name="T53" fmla="*/ 1 h 77"/>
                <a:gd name="T54" fmla="*/ 7 w 33"/>
                <a:gd name="T55" fmla="*/ 2 h 77"/>
                <a:gd name="T56" fmla="*/ 4 w 33"/>
                <a:gd name="T57" fmla="*/ 6 h 77"/>
                <a:gd name="T58" fmla="*/ 2 w 33"/>
                <a:gd name="T59" fmla="*/ 10 h 77"/>
                <a:gd name="T60" fmla="*/ 0 w 33"/>
                <a:gd name="T61" fmla="*/ 15 h 77"/>
                <a:gd name="T62" fmla="*/ 2 w 33"/>
                <a:gd name="T63" fmla="*/ 22 h 77"/>
                <a:gd name="T64" fmla="*/ 6 w 33"/>
                <a:gd name="T65" fmla="*/ 30 h 77"/>
                <a:gd name="T66" fmla="*/ 6 w 33"/>
                <a:gd name="T6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7">
                  <a:moveTo>
                    <a:pt x="6" y="30"/>
                  </a:moveTo>
                  <a:lnTo>
                    <a:pt x="6" y="30"/>
                  </a:lnTo>
                  <a:lnTo>
                    <a:pt x="7" y="36"/>
                  </a:lnTo>
                  <a:lnTo>
                    <a:pt x="12" y="51"/>
                  </a:lnTo>
                  <a:lnTo>
                    <a:pt x="15" y="59"/>
                  </a:lnTo>
                  <a:lnTo>
                    <a:pt x="19" y="66"/>
                  </a:lnTo>
                  <a:lnTo>
                    <a:pt x="25" y="73"/>
                  </a:lnTo>
                  <a:lnTo>
                    <a:pt x="28" y="75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3"/>
                  </a:lnTo>
                  <a:lnTo>
                    <a:pt x="26" y="64"/>
                  </a:lnTo>
                  <a:lnTo>
                    <a:pt x="25" y="57"/>
                  </a:lnTo>
                  <a:lnTo>
                    <a:pt x="24" y="51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30" y="27"/>
                  </a:lnTo>
                  <a:lnTo>
                    <a:pt x="31" y="20"/>
                  </a:lnTo>
                  <a:lnTo>
                    <a:pt x="28" y="13"/>
                  </a:lnTo>
                  <a:lnTo>
                    <a:pt x="25" y="8"/>
                  </a:lnTo>
                  <a:lnTo>
                    <a:pt x="22" y="5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48"/>
            <p:cNvSpPr>
              <a:spLocks/>
            </p:cNvSpPr>
            <p:nvPr/>
          </p:nvSpPr>
          <p:spPr bwMode="auto">
            <a:xfrm flipH="1">
              <a:off x="9632431" y="1561475"/>
              <a:ext cx="49938" cy="31201"/>
            </a:xfrm>
            <a:custGeom>
              <a:avLst/>
              <a:gdLst>
                <a:gd name="T0" fmla="*/ 10 w 49"/>
                <a:gd name="T1" fmla="*/ 32 h 32"/>
                <a:gd name="T2" fmla="*/ 10 w 49"/>
                <a:gd name="T3" fmla="*/ 32 h 32"/>
                <a:gd name="T4" fmla="*/ 15 w 49"/>
                <a:gd name="T5" fmla="*/ 29 h 32"/>
                <a:gd name="T6" fmla="*/ 29 w 49"/>
                <a:gd name="T7" fmla="*/ 23 h 32"/>
                <a:gd name="T8" fmla="*/ 35 w 49"/>
                <a:gd name="T9" fmla="*/ 18 h 32"/>
                <a:gd name="T10" fmla="*/ 42 w 49"/>
                <a:gd name="T11" fmla="*/ 14 h 32"/>
                <a:gd name="T12" fmla="*/ 47 w 49"/>
                <a:gd name="T13" fmla="*/ 9 h 32"/>
                <a:gd name="T14" fmla="*/ 48 w 49"/>
                <a:gd name="T15" fmla="*/ 5 h 32"/>
                <a:gd name="T16" fmla="*/ 49 w 49"/>
                <a:gd name="T17" fmla="*/ 3 h 32"/>
                <a:gd name="T18" fmla="*/ 49 w 49"/>
                <a:gd name="T19" fmla="*/ 3 h 32"/>
                <a:gd name="T20" fmla="*/ 48 w 49"/>
                <a:gd name="T21" fmla="*/ 1 h 32"/>
                <a:gd name="T22" fmla="*/ 46 w 49"/>
                <a:gd name="T23" fmla="*/ 0 h 32"/>
                <a:gd name="T24" fmla="*/ 42 w 49"/>
                <a:gd name="T25" fmla="*/ 1 h 32"/>
                <a:gd name="T26" fmla="*/ 38 w 49"/>
                <a:gd name="T27" fmla="*/ 2 h 32"/>
                <a:gd name="T28" fmla="*/ 28 w 49"/>
                <a:gd name="T29" fmla="*/ 6 h 32"/>
                <a:gd name="T30" fmla="*/ 16 w 49"/>
                <a:gd name="T31" fmla="*/ 13 h 32"/>
                <a:gd name="T32" fmla="*/ 6 w 49"/>
                <a:gd name="T33" fmla="*/ 20 h 32"/>
                <a:gd name="T34" fmla="*/ 3 w 49"/>
                <a:gd name="T35" fmla="*/ 24 h 32"/>
                <a:gd name="T36" fmla="*/ 1 w 49"/>
                <a:gd name="T37" fmla="*/ 27 h 32"/>
                <a:gd name="T38" fmla="*/ 0 w 49"/>
                <a:gd name="T39" fmla="*/ 29 h 32"/>
                <a:gd name="T40" fmla="*/ 1 w 49"/>
                <a:gd name="T41" fmla="*/ 31 h 32"/>
                <a:gd name="T42" fmla="*/ 4 w 49"/>
                <a:gd name="T43" fmla="*/ 32 h 32"/>
                <a:gd name="T44" fmla="*/ 10 w 49"/>
                <a:gd name="T45" fmla="*/ 32 h 32"/>
                <a:gd name="T46" fmla="*/ 10 w 49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32">
                  <a:moveTo>
                    <a:pt x="10" y="32"/>
                  </a:moveTo>
                  <a:lnTo>
                    <a:pt x="10" y="32"/>
                  </a:lnTo>
                  <a:lnTo>
                    <a:pt x="15" y="29"/>
                  </a:lnTo>
                  <a:lnTo>
                    <a:pt x="29" y="23"/>
                  </a:lnTo>
                  <a:lnTo>
                    <a:pt x="35" y="18"/>
                  </a:lnTo>
                  <a:lnTo>
                    <a:pt x="42" y="14"/>
                  </a:lnTo>
                  <a:lnTo>
                    <a:pt x="47" y="9"/>
                  </a:lnTo>
                  <a:lnTo>
                    <a:pt x="48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8" y="2"/>
                  </a:lnTo>
                  <a:lnTo>
                    <a:pt x="28" y="6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49"/>
            <p:cNvSpPr>
              <a:spLocks/>
            </p:cNvSpPr>
            <p:nvPr/>
          </p:nvSpPr>
          <p:spPr bwMode="auto">
            <a:xfrm flipH="1">
              <a:off x="8683616" y="1786121"/>
              <a:ext cx="299626" cy="118563"/>
            </a:xfrm>
            <a:custGeom>
              <a:avLst/>
              <a:gdLst>
                <a:gd name="T0" fmla="*/ 163 w 290"/>
                <a:gd name="T1" fmla="*/ 0 h 131"/>
                <a:gd name="T2" fmla="*/ 0 w 290"/>
                <a:gd name="T3" fmla="*/ 73 h 131"/>
                <a:gd name="T4" fmla="*/ 131 w 290"/>
                <a:gd name="T5" fmla="*/ 131 h 131"/>
                <a:gd name="T6" fmla="*/ 290 w 290"/>
                <a:gd name="T7" fmla="*/ 60 h 131"/>
                <a:gd name="T8" fmla="*/ 163 w 290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1">
                  <a:moveTo>
                    <a:pt x="163" y="0"/>
                  </a:moveTo>
                  <a:lnTo>
                    <a:pt x="0" y="73"/>
                  </a:lnTo>
                  <a:lnTo>
                    <a:pt x="131" y="131"/>
                  </a:lnTo>
                  <a:lnTo>
                    <a:pt x="290" y="6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50"/>
            <p:cNvSpPr>
              <a:spLocks/>
            </p:cNvSpPr>
            <p:nvPr/>
          </p:nvSpPr>
          <p:spPr bwMode="auto">
            <a:xfrm flipH="1">
              <a:off x="8683616" y="177988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51"/>
            <p:cNvSpPr>
              <a:spLocks/>
            </p:cNvSpPr>
            <p:nvPr/>
          </p:nvSpPr>
          <p:spPr bwMode="auto">
            <a:xfrm flipH="1">
              <a:off x="8683616" y="1829802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15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52"/>
            <p:cNvSpPr>
              <a:spLocks/>
            </p:cNvSpPr>
            <p:nvPr/>
          </p:nvSpPr>
          <p:spPr bwMode="auto">
            <a:xfrm flipH="1">
              <a:off x="8839671" y="1842283"/>
              <a:ext cx="118602" cy="62402"/>
            </a:xfrm>
            <a:custGeom>
              <a:avLst/>
              <a:gdLst>
                <a:gd name="T0" fmla="*/ 113 w 113"/>
                <a:gd name="T1" fmla="*/ 67 h 67"/>
                <a:gd name="T2" fmla="*/ 0 w 113"/>
                <a:gd name="T3" fmla="*/ 15 h 67"/>
                <a:gd name="T4" fmla="*/ 0 w 113"/>
                <a:gd name="T5" fmla="*/ 0 h 67"/>
                <a:gd name="T6" fmla="*/ 113 w 113"/>
                <a:gd name="T7" fmla="*/ 52 h 67"/>
                <a:gd name="T8" fmla="*/ 113 w 113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13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3" y="52"/>
                  </a:lnTo>
                  <a:lnTo>
                    <a:pt x="113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53"/>
            <p:cNvSpPr>
              <a:spLocks/>
            </p:cNvSpPr>
            <p:nvPr/>
          </p:nvSpPr>
          <p:spPr bwMode="auto">
            <a:xfrm flipH="1">
              <a:off x="8764765" y="1717479"/>
              <a:ext cx="118602" cy="43681"/>
            </a:xfrm>
            <a:custGeom>
              <a:avLst/>
              <a:gdLst>
                <a:gd name="T0" fmla="*/ 0 w 112"/>
                <a:gd name="T1" fmla="*/ 23 h 48"/>
                <a:gd name="T2" fmla="*/ 0 w 112"/>
                <a:gd name="T3" fmla="*/ 23 h 48"/>
                <a:gd name="T4" fmla="*/ 1 w 112"/>
                <a:gd name="T5" fmla="*/ 29 h 48"/>
                <a:gd name="T6" fmla="*/ 5 w 112"/>
                <a:gd name="T7" fmla="*/ 33 h 48"/>
                <a:gd name="T8" fmla="*/ 9 w 112"/>
                <a:gd name="T9" fmla="*/ 37 h 48"/>
                <a:gd name="T10" fmla="*/ 17 w 112"/>
                <a:gd name="T11" fmla="*/ 41 h 48"/>
                <a:gd name="T12" fmla="*/ 25 w 112"/>
                <a:gd name="T13" fmla="*/ 44 h 48"/>
                <a:gd name="T14" fmla="*/ 35 w 112"/>
                <a:gd name="T15" fmla="*/ 46 h 48"/>
                <a:gd name="T16" fmla="*/ 45 w 112"/>
                <a:gd name="T17" fmla="*/ 47 h 48"/>
                <a:gd name="T18" fmla="*/ 56 w 112"/>
                <a:gd name="T19" fmla="*/ 48 h 48"/>
                <a:gd name="T20" fmla="*/ 56 w 112"/>
                <a:gd name="T21" fmla="*/ 48 h 48"/>
                <a:gd name="T22" fmla="*/ 68 w 112"/>
                <a:gd name="T23" fmla="*/ 47 h 48"/>
                <a:gd name="T24" fmla="*/ 79 w 112"/>
                <a:gd name="T25" fmla="*/ 46 h 48"/>
                <a:gd name="T26" fmla="*/ 88 w 112"/>
                <a:gd name="T27" fmla="*/ 44 h 48"/>
                <a:gd name="T28" fmla="*/ 96 w 112"/>
                <a:gd name="T29" fmla="*/ 41 h 48"/>
                <a:gd name="T30" fmla="*/ 103 w 112"/>
                <a:gd name="T31" fmla="*/ 37 h 48"/>
                <a:gd name="T32" fmla="*/ 108 w 112"/>
                <a:gd name="T33" fmla="*/ 33 h 48"/>
                <a:gd name="T34" fmla="*/ 111 w 112"/>
                <a:gd name="T35" fmla="*/ 29 h 48"/>
                <a:gd name="T36" fmla="*/ 112 w 112"/>
                <a:gd name="T37" fmla="*/ 23 h 48"/>
                <a:gd name="T38" fmla="*/ 112 w 112"/>
                <a:gd name="T39" fmla="*/ 23 h 48"/>
                <a:gd name="T40" fmla="*/ 111 w 112"/>
                <a:gd name="T41" fmla="*/ 19 h 48"/>
                <a:gd name="T42" fmla="*/ 108 w 112"/>
                <a:gd name="T43" fmla="*/ 15 h 48"/>
                <a:gd name="T44" fmla="*/ 103 w 112"/>
                <a:gd name="T45" fmla="*/ 10 h 48"/>
                <a:gd name="T46" fmla="*/ 96 w 112"/>
                <a:gd name="T47" fmla="*/ 6 h 48"/>
                <a:gd name="T48" fmla="*/ 88 w 112"/>
                <a:gd name="T49" fmla="*/ 4 h 48"/>
                <a:gd name="T50" fmla="*/ 79 w 112"/>
                <a:gd name="T51" fmla="*/ 2 h 48"/>
                <a:gd name="T52" fmla="*/ 68 w 112"/>
                <a:gd name="T53" fmla="*/ 0 h 48"/>
                <a:gd name="T54" fmla="*/ 56 w 112"/>
                <a:gd name="T55" fmla="*/ 0 h 48"/>
                <a:gd name="T56" fmla="*/ 56 w 112"/>
                <a:gd name="T57" fmla="*/ 0 h 48"/>
                <a:gd name="T58" fmla="*/ 45 w 112"/>
                <a:gd name="T59" fmla="*/ 0 h 48"/>
                <a:gd name="T60" fmla="*/ 35 w 112"/>
                <a:gd name="T61" fmla="*/ 2 h 48"/>
                <a:gd name="T62" fmla="*/ 25 w 112"/>
                <a:gd name="T63" fmla="*/ 4 h 48"/>
                <a:gd name="T64" fmla="*/ 17 w 112"/>
                <a:gd name="T65" fmla="*/ 6 h 48"/>
                <a:gd name="T66" fmla="*/ 9 w 112"/>
                <a:gd name="T67" fmla="*/ 10 h 48"/>
                <a:gd name="T68" fmla="*/ 5 w 112"/>
                <a:gd name="T69" fmla="*/ 15 h 48"/>
                <a:gd name="T70" fmla="*/ 1 w 112"/>
                <a:gd name="T71" fmla="*/ 19 h 48"/>
                <a:gd name="T72" fmla="*/ 0 w 112"/>
                <a:gd name="T73" fmla="*/ 23 h 48"/>
                <a:gd name="T74" fmla="*/ 0 w 112"/>
                <a:gd name="T75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48">
                  <a:moveTo>
                    <a:pt x="0" y="23"/>
                  </a:moveTo>
                  <a:lnTo>
                    <a:pt x="0" y="23"/>
                  </a:lnTo>
                  <a:lnTo>
                    <a:pt x="1" y="29"/>
                  </a:lnTo>
                  <a:lnTo>
                    <a:pt x="5" y="33"/>
                  </a:lnTo>
                  <a:lnTo>
                    <a:pt x="9" y="37"/>
                  </a:lnTo>
                  <a:lnTo>
                    <a:pt x="17" y="41"/>
                  </a:lnTo>
                  <a:lnTo>
                    <a:pt x="25" y="44"/>
                  </a:lnTo>
                  <a:lnTo>
                    <a:pt x="35" y="46"/>
                  </a:lnTo>
                  <a:lnTo>
                    <a:pt x="45" y="47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8" y="47"/>
                  </a:lnTo>
                  <a:lnTo>
                    <a:pt x="79" y="46"/>
                  </a:lnTo>
                  <a:lnTo>
                    <a:pt x="88" y="44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08" y="33"/>
                  </a:lnTo>
                  <a:lnTo>
                    <a:pt x="111" y="29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1" y="19"/>
                  </a:lnTo>
                  <a:lnTo>
                    <a:pt x="108" y="15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4"/>
                  </a:lnTo>
                  <a:lnTo>
                    <a:pt x="17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54"/>
            <p:cNvSpPr>
              <a:spLocks/>
            </p:cNvSpPr>
            <p:nvPr/>
          </p:nvSpPr>
          <p:spPr bwMode="auto">
            <a:xfrm flipH="1">
              <a:off x="8845913" y="1673798"/>
              <a:ext cx="37453" cy="56161"/>
            </a:xfrm>
            <a:custGeom>
              <a:avLst/>
              <a:gdLst>
                <a:gd name="T0" fmla="*/ 37 w 38"/>
                <a:gd name="T1" fmla="*/ 4 h 62"/>
                <a:gd name="T2" fmla="*/ 37 w 38"/>
                <a:gd name="T3" fmla="*/ 4 h 62"/>
                <a:gd name="T4" fmla="*/ 34 w 38"/>
                <a:gd name="T5" fmla="*/ 2 h 62"/>
                <a:gd name="T6" fmla="*/ 26 w 38"/>
                <a:gd name="T7" fmla="*/ 0 h 62"/>
                <a:gd name="T8" fmla="*/ 20 w 38"/>
                <a:gd name="T9" fmla="*/ 0 h 62"/>
                <a:gd name="T10" fmla="*/ 15 w 38"/>
                <a:gd name="T11" fmla="*/ 0 h 62"/>
                <a:gd name="T12" fmla="*/ 10 w 38"/>
                <a:gd name="T13" fmla="*/ 3 h 62"/>
                <a:gd name="T14" fmla="*/ 6 w 38"/>
                <a:gd name="T15" fmla="*/ 8 h 62"/>
                <a:gd name="T16" fmla="*/ 6 w 38"/>
                <a:gd name="T17" fmla="*/ 8 h 62"/>
                <a:gd name="T18" fmla="*/ 2 w 38"/>
                <a:gd name="T19" fmla="*/ 14 h 62"/>
                <a:gd name="T20" fmla="*/ 0 w 38"/>
                <a:gd name="T21" fmla="*/ 23 h 62"/>
                <a:gd name="T22" fmla="*/ 0 w 38"/>
                <a:gd name="T23" fmla="*/ 32 h 62"/>
                <a:gd name="T24" fmla="*/ 1 w 38"/>
                <a:gd name="T25" fmla="*/ 41 h 62"/>
                <a:gd name="T26" fmla="*/ 3 w 38"/>
                <a:gd name="T27" fmla="*/ 46 h 62"/>
                <a:gd name="T28" fmla="*/ 6 w 38"/>
                <a:gd name="T29" fmla="*/ 50 h 62"/>
                <a:gd name="T30" fmla="*/ 9 w 38"/>
                <a:gd name="T31" fmla="*/ 54 h 62"/>
                <a:gd name="T32" fmla="*/ 13 w 38"/>
                <a:gd name="T33" fmla="*/ 57 h 62"/>
                <a:gd name="T34" fmla="*/ 18 w 38"/>
                <a:gd name="T35" fmla="*/ 59 h 62"/>
                <a:gd name="T36" fmla="*/ 24 w 38"/>
                <a:gd name="T37" fmla="*/ 61 h 62"/>
                <a:gd name="T38" fmla="*/ 30 w 38"/>
                <a:gd name="T39" fmla="*/ 62 h 62"/>
                <a:gd name="T40" fmla="*/ 37 w 38"/>
                <a:gd name="T41" fmla="*/ 62 h 62"/>
                <a:gd name="T42" fmla="*/ 34 w 38"/>
                <a:gd name="T43" fmla="*/ 45 h 62"/>
                <a:gd name="T44" fmla="*/ 34 w 38"/>
                <a:gd name="T45" fmla="*/ 45 h 62"/>
                <a:gd name="T46" fmla="*/ 31 w 38"/>
                <a:gd name="T47" fmla="*/ 46 h 62"/>
                <a:gd name="T48" fmla="*/ 28 w 38"/>
                <a:gd name="T49" fmla="*/ 48 h 62"/>
                <a:gd name="T50" fmla="*/ 26 w 38"/>
                <a:gd name="T51" fmla="*/ 48 h 62"/>
                <a:gd name="T52" fmla="*/ 22 w 38"/>
                <a:gd name="T53" fmla="*/ 46 h 62"/>
                <a:gd name="T54" fmla="*/ 19 w 38"/>
                <a:gd name="T55" fmla="*/ 44 h 62"/>
                <a:gd name="T56" fmla="*/ 16 w 38"/>
                <a:gd name="T57" fmla="*/ 41 h 62"/>
                <a:gd name="T58" fmla="*/ 13 w 38"/>
                <a:gd name="T59" fmla="*/ 35 h 62"/>
                <a:gd name="T60" fmla="*/ 13 w 38"/>
                <a:gd name="T61" fmla="*/ 35 h 62"/>
                <a:gd name="T62" fmla="*/ 11 w 38"/>
                <a:gd name="T63" fmla="*/ 28 h 62"/>
                <a:gd name="T64" fmla="*/ 12 w 38"/>
                <a:gd name="T65" fmla="*/ 23 h 62"/>
                <a:gd name="T66" fmla="*/ 13 w 38"/>
                <a:gd name="T67" fmla="*/ 17 h 62"/>
                <a:gd name="T68" fmla="*/ 17 w 38"/>
                <a:gd name="T69" fmla="*/ 14 h 62"/>
                <a:gd name="T70" fmla="*/ 21 w 38"/>
                <a:gd name="T71" fmla="*/ 13 h 62"/>
                <a:gd name="T72" fmla="*/ 26 w 38"/>
                <a:gd name="T73" fmla="*/ 12 h 62"/>
                <a:gd name="T74" fmla="*/ 31 w 38"/>
                <a:gd name="T75" fmla="*/ 13 h 62"/>
                <a:gd name="T76" fmla="*/ 38 w 38"/>
                <a:gd name="T77" fmla="*/ 16 h 62"/>
                <a:gd name="T78" fmla="*/ 37 w 38"/>
                <a:gd name="T7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2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9" y="54"/>
                  </a:lnTo>
                  <a:lnTo>
                    <a:pt x="13" y="57"/>
                  </a:lnTo>
                  <a:lnTo>
                    <a:pt x="18" y="59"/>
                  </a:lnTo>
                  <a:lnTo>
                    <a:pt x="24" y="61"/>
                  </a:lnTo>
                  <a:lnTo>
                    <a:pt x="30" y="62"/>
                  </a:lnTo>
                  <a:lnTo>
                    <a:pt x="37" y="6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9" y="44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2" y="23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6" y="12"/>
                  </a:lnTo>
                  <a:lnTo>
                    <a:pt x="31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55"/>
            <p:cNvSpPr>
              <a:spLocks/>
            </p:cNvSpPr>
            <p:nvPr/>
          </p:nvSpPr>
          <p:spPr bwMode="auto">
            <a:xfrm flipH="1">
              <a:off x="8764765" y="1648838"/>
              <a:ext cx="93633" cy="106083"/>
            </a:xfrm>
            <a:custGeom>
              <a:avLst/>
              <a:gdLst>
                <a:gd name="T0" fmla="*/ 44 w 90"/>
                <a:gd name="T1" fmla="*/ 0 h 118"/>
                <a:gd name="T2" fmla="*/ 44 w 90"/>
                <a:gd name="T3" fmla="*/ 0 h 118"/>
                <a:gd name="T4" fmla="*/ 55 w 90"/>
                <a:gd name="T5" fmla="*/ 0 h 118"/>
                <a:gd name="T6" fmla="*/ 62 w 90"/>
                <a:gd name="T7" fmla="*/ 1 h 118"/>
                <a:gd name="T8" fmla="*/ 70 w 90"/>
                <a:gd name="T9" fmla="*/ 3 h 118"/>
                <a:gd name="T10" fmla="*/ 77 w 90"/>
                <a:gd name="T11" fmla="*/ 6 h 118"/>
                <a:gd name="T12" fmla="*/ 83 w 90"/>
                <a:gd name="T13" fmla="*/ 9 h 118"/>
                <a:gd name="T14" fmla="*/ 87 w 90"/>
                <a:gd name="T15" fmla="*/ 13 h 118"/>
                <a:gd name="T16" fmla="*/ 89 w 90"/>
                <a:gd name="T17" fmla="*/ 16 h 118"/>
                <a:gd name="T18" fmla="*/ 90 w 90"/>
                <a:gd name="T19" fmla="*/ 20 h 118"/>
                <a:gd name="T20" fmla="*/ 90 w 90"/>
                <a:gd name="T21" fmla="*/ 68 h 118"/>
                <a:gd name="T22" fmla="*/ 90 w 90"/>
                <a:gd name="T23" fmla="*/ 97 h 118"/>
                <a:gd name="T24" fmla="*/ 90 w 90"/>
                <a:gd name="T25" fmla="*/ 97 h 118"/>
                <a:gd name="T26" fmla="*/ 89 w 90"/>
                <a:gd name="T27" fmla="*/ 101 h 118"/>
                <a:gd name="T28" fmla="*/ 87 w 90"/>
                <a:gd name="T29" fmla="*/ 105 h 118"/>
                <a:gd name="T30" fmla="*/ 83 w 90"/>
                <a:gd name="T31" fmla="*/ 109 h 118"/>
                <a:gd name="T32" fmla="*/ 77 w 90"/>
                <a:gd name="T33" fmla="*/ 111 h 118"/>
                <a:gd name="T34" fmla="*/ 70 w 90"/>
                <a:gd name="T35" fmla="*/ 114 h 118"/>
                <a:gd name="T36" fmla="*/ 62 w 90"/>
                <a:gd name="T37" fmla="*/ 117 h 118"/>
                <a:gd name="T38" fmla="*/ 55 w 90"/>
                <a:gd name="T39" fmla="*/ 118 h 118"/>
                <a:gd name="T40" fmla="*/ 44 w 90"/>
                <a:gd name="T41" fmla="*/ 118 h 118"/>
                <a:gd name="T42" fmla="*/ 44 w 90"/>
                <a:gd name="T43" fmla="*/ 118 h 118"/>
                <a:gd name="T44" fmla="*/ 35 w 90"/>
                <a:gd name="T45" fmla="*/ 118 h 118"/>
                <a:gd name="T46" fmla="*/ 28 w 90"/>
                <a:gd name="T47" fmla="*/ 117 h 118"/>
                <a:gd name="T48" fmla="*/ 20 w 90"/>
                <a:gd name="T49" fmla="*/ 114 h 118"/>
                <a:gd name="T50" fmla="*/ 13 w 90"/>
                <a:gd name="T51" fmla="*/ 111 h 118"/>
                <a:gd name="T52" fmla="*/ 7 w 90"/>
                <a:gd name="T53" fmla="*/ 109 h 118"/>
                <a:gd name="T54" fmla="*/ 3 w 90"/>
                <a:gd name="T55" fmla="*/ 105 h 118"/>
                <a:gd name="T56" fmla="*/ 1 w 90"/>
                <a:gd name="T57" fmla="*/ 101 h 118"/>
                <a:gd name="T58" fmla="*/ 0 w 90"/>
                <a:gd name="T59" fmla="*/ 97 h 118"/>
                <a:gd name="T60" fmla="*/ 0 w 90"/>
                <a:gd name="T61" fmla="*/ 69 h 118"/>
                <a:gd name="T62" fmla="*/ 0 w 90"/>
                <a:gd name="T63" fmla="*/ 20 h 118"/>
                <a:gd name="T64" fmla="*/ 0 w 90"/>
                <a:gd name="T65" fmla="*/ 20 h 118"/>
                <a:gd name="T66" fmla="*/ 1 w 90"/>
                <a:gd name="T67" fmla="*/ 16 h 118"/>
                <a:gd name="T68" fmla="*/ 3 w 90"/>
                <a:gd name="T69" fmla="*/ 13 h 118"/>
                <a:gd name="T70" fmla="*/ 7 w 90"/>
                <a:gd name="T71" fmla="*/ 9 h 118"/>
                <a:gd name="T72" fmla="*/ 13 w 90"/>
                <a:gd name="T73" fmla="*/ 6 h 118"/>
                <a:gd name="T74" fmla="*/ 20 w 90"/>
                <a:gd name="T75" fmla="*/ 3 h 118"/>
                <a:gd name="T76" fmla="*/ 28 w 90"/>
                <a:gd name="T77" fmla="*/ 1 h 118"/>
                <a:gd name="T78" fmla="*/ 35 w 90"/>
                <a:gd name="T79" fmla="*/ 0 h 118"/>
                <a:gd name="T80" fmla="*/ 44 w 90"/>
                <a:gd name="T81" fmla="*/ 0 h 118"/>
                <a:gd name="T82" fmla="*/ 44 w 90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18">
                  <a:moveTo>
                    <a:pt x="44" y="0"/>
                  </a:moveTo>
                  <a:lnTo>
                    <a:pt x="44" y="0"/>
                  </a:lnTo>
                  <a:lnTo>
                    <a:pt x="55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3" y="9"/>
                  </a:lnTo>
                  <a:lnTo>
                    <a:pt x="87" y="13"/>
                  </a:lnTo>
                  <a:lnTo>
                    <a:pt x="89" y="16"/>
                  </a:lnTo>
                  <a:lnTo>
                    <a:pt x="90" y="20"/>
                  </a:lnTo>
                  <a:lnTo>
                    <a:pt x="90" y="68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89" y="101"/>
                  </a:lnTo>
                  <a:lnTo>
                    <a:pt x="87" y="105"/>
                  </a:lnTo>
                  <a:lnTo>
                    <a:pt x="83" y="109"/>
                  </a:lnTo>
                  <a:lnTo>
                    <a:pt x="77" y="111"/>
                  </a:lnTo>
                  <a:lnTo>
                    <a:pt x="70" y="114"/>
                  </a:lnTo>
                  <a:lnTo>
                    <a:pt x="62" y="117"/>
                  </a:lnTo>
                  <a:lnTo>
                    <a:pt x="55" y="118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35" y="118"/>
                  </a:lnTo>
                  <a:lnTo>
                    <a:pt x="28" y="117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7" y="109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7" y="9"/>
                  </a:lnTo>
                  <a:lnTo>
                    <a:pt x="13" y="6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6"/>
            <p:cNvSpPr>
              <a:spLocks/>
            </p:cNvSpPr>
            <p:nvPr/>
          </p:nvSpPr>
          <p:spPr bwMode="auto">
            <a:xfrm flipH="1">
              <a:off x="8777249" y="1655078"/>
              <a:ext cx="74906" cy="18720"/>
            </a:xfrm>
            <a:custGeom>
              <a:avLst/>
              <a:gdLst>
                <a:gd name="T0" fmla="*/ 37 w 76"/>
                <a:gd name="T1" fmla="*/ 0 h 27"/>
                <a:gd name="T2" fmla="*/ 37 w 76"/>
                <a:gd name="T3" fmla="*/ 0 h 27"/>
                <a:gd name="T4" fmla="*/ 53 w 76"/>
                <a:gd name="T5" fmla="*/ 1 h 27"/>
                <a:gd name="T6" fmla="*/ 64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4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4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4 w 76"/>
                <a:gd name="T27" fmla="*/ 24 h 27"/>
                <a:gd name="T28" fmla="*/ 53 w 76"/>
                <a:gd name="T29" fmla="*/ 26 h 27"/>
                <a:gd name="T30" fmla="*/ 37 w 76"/>
                <a:gd name="T31" fmla="*/ 27 h 27"/>
                <a:gd name="T32" fmla="*/ 37 w 76"/>
                <a:gd name="T33" fmla="*/ 27 h 27"/>
                <a:gd name="T34" fmla="*/ 23 w 76"/>
                <a:gd name="T35" fmla="*/ 26 h 27"/>
                <a:gd name="T36" fmla="*/ 12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0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0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2 w 76"/>
                <a:gd name="T57" fmla="*/ 5 h 27"/>
                <a:gd name="T58" fmla="*/ 23 w 76"/>
                <a:gd name="T59" fmla="*/ 1 h 27"/>
                <a:gd name="T60" fmla="*/ 37 w 76"/>
                <a:gd name="T61" fmla="*/ 0 h 27"/>
                <a:gd name="T62" fmla="*/ 37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7" y="0"/>
                  </a:moveTo>
                  <a:lnTo>
                    <a:pt x="37" y="0"/>
                  </a:lnTo>
                  <a:lnTo>
                    <a:pt x="53" y="1"/>
                  </a:lnTo>
                  <a:lnTo>
                    <a:pt x="64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4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4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26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2" y="5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57"/>
            <p:cNvSpPr>
              <a:spLocks/>
            </p:cNvSpPr>
            <p:nvPr/>
          </p:nvSpPr>
          <p:spPr bwMode="auto">
            <a:xfrm flipH="1">
              <a:off x="9782244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58"/>
            <p:cNvSpPr>
              <a:spLocks/>
            </p:cNvSpPr>
            <p:nvPr/>
          </p:nvSpPr>
          <p:spPr bwMode="auto">
            <a:xfrm flipH="1">
              <a:off x="9800970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59"/>
            <p:cNvSpPr>
              <a:spLocks/>
            </p:cNvSpPr>
            <p:nvPr/>
          </p:nvSpPr>
          <p:spPr bwMode="auto">
            <a:xfrm flipH="1">
              <a:off x="6748533" y="1261948"/>
              <a:ext cx="1210988" cy="474252"/>
            </a:xfrm>
            <a:custGeom>
              <a:avLst/>
              <a:gdLst>
                <a:gd name="T0" fmla="*/ 366 w 1166"/>
                <a:gd name="T1" fmla="*/ 0 h 533"/>
                <a:gd name="T2" fmla="*/ 0 w 1166"/>
                <a:gd name="T3" fmla="*/ 167 h 533"/>
                <a:gd name="T4" fmla="*/ 799 w 1166"/>
                <a:gd name="T5" fmla="*/ 533 h 533"/>
                <a:gd name="T6" fmla="*/ 1166 w 1166"/>
                <a:gd name="T7" fmla="*/ 366 h 533"/>
                <a:gd name="T8" fmla="*/ 366 w 1166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533">
                  <a:moveTo>
                    <a:pt x="366" y="0"/>
                  </a:moveTo>
                  <a:lnTo>
                    <a:pt x="0" y="167"/>
                  </a:lnTo>
                  <a:lnTo>
                    <a:pt x="799" y="533"/>
                  </a:lnTo>
                  <a:lnTo>
                    <a:pt x="1166" y="36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60"/>
            <p:cNvSpPr>
              <a:spLocks/>
            </p:cNvSpPr>
            <p:nvPr/>
          </p:nvSpPr>
          <p:spPr bwMode="auto">
            <a:xfrm flipH="1">
              <a:off x="7391480" y="1318109"/>
              <a:ext cx="424470" cy="174725"/>
            </a:xfrm>
            <a:custGeom>
              <a:avLst/>
              <a:gdLst>
                <a:gd name="T0" fmla="*/ 320 w 405"/>
                <a:gd name="T1" fmla="*/ 0 h 193"/>
                <a:gd name="T2" fmla="*/ 320 w 405"/>
                <a:gd name="T3" fmla="*/ 0 h 193"/>
                <a:gd name="T4" fmla="*/ 301 w 405"/>
                <a:gd name="T5" fmla="*/ 9 h 193"/>
                <a:gd name="T6" fmla="*/ 282 w 405"/>
                <a:gd name="T7" fmla="*/ 19 h 193"/>
                <a:gd name="T8" fmla="*/ 242 w 405"/>
                <a:gd name="T9" fmla="*/ 37 h 193"/>
                <a:gd name="T10" fmla="*/ 202 w 405"/>
                <a:gd name="T11" fmla="*/ 55 h 193"/>
                <a:gd name="T12" fmla="*/ 161 w 405"/>
                <a:gd name="T13" fmla="*/ 71 h 193"/>
                <a:gd name="T14" fmla="*/ 121 w 405"/>
                <a:gd name="T15" fmla="*/ 88 h 193"/>
                <a:gd name="T16" fmla="*/ 80 w 405"/>
                <a:gd name="T17" fmla="*/ 105 h 193"/>
                <a:gd name="T18" fmla="*/ 40 w 405"/>
                <a:gd name="T19" fmla="*/ 126 h 193"/>
                <a:gd name="T20" fmla="*/ 20 w 405"/>
                <a:gd name="T21" fmla="*/ 137 h 193"/>
                <a:gd name="T22" fmla="*/ 0 w 405"/>
                <a:gd name="T23" fmla="*/ 149 h 193"/>
                <a:gd name="T24" fmla="*/ 96 w 405"/>
                <a:gd name="T25" fmla="*/ 193 h 193"/>
                <a:gd name="T26" fmla="*/ 96 w 405"/>
                <a:gd name="T27" fmla="*/ 193 h 193"/>
                <a:gd name="T28" fmla="*/ 135 w 405"/>
                <a:gd name="T29" fmla="*/ 172 h 193"/>
                <a:gd name="T30" fmla="*/ 173 w 405"/>
                <a:gd name="T31" fmla="*/ 152 h 193"/>
                <a:gd name="T32" fmla="*/ 249 w 405"/>
                <a:gd name="T33" fmla="*/ 108 h 193"/>
                <a:gd name="T34" fmla="*/ 287 w 405"/>
                <a:gd name="T35" fmla="*/ 87 h 193"/>
                <a:gd name="T36" fmla="*/ 325 w 405"/>
                <a:gd name="T37" fmla="*/ 69 h 193"/>
                <a:gd name="T38" fmla="*/ 345 w 405"/>
                <a:gd name="T39" fmla="*/ 60 h 193"/>
                <a:gd name="T40" fmla="*/ 365 w 405"/>
                <a:gd name="T41" fmla="*/ 53 h 193"/>
                <a:gd name="T42" fmla="*/ 385 w 405"/>
                <a:gd name="T43" fmla="*/ 45 h 193"/>
                <a:gd name="T44" fmla="*/ 405 w 405"/>
                <a:gd name="T45" fmla="*/ 39 h 193"/>
                <a:gd name="T46" fmla="*/ 320 w 405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5" h="193">
                  <a:moveTo>
                    <a:pt x="320" y="0"/>
                  </a:moveTo>
                  <a:lnTo>
                    <a:pt x="320" y="0"/>
                  </a:lnTo>
                  <a:lnTo>
                    <a:pt x="301" y="9"/>
                  </a:lnTo>
                  <a:lnTo>
                    <a:pt x="282" y="19"/>
                  </a:lnTo>
                  <a:lnTo>
                    <a:pt x="242" y="37"/>
                  </a:lnTo>
                  <a:lnTo>
                    <a:pt x="202" y="55"/>
                  </a:lnTo>
                  <a:lnTo>
                    <a:pt x="161" y="71"/>
                  </a:lnTo>
                  <a:lnTo>
                    <a:pt x="121" y="88"/>
                  </a:lnTo>
                  <a:lnTo>
                    <a:pt x="80" y="105"/>
                  </a:lnTo>
                  <a:lnTo>
                    <a:pt x="40" y="126"/>
                  </a:lnTo>
                  <a:lnTo>
                    <a:pt x="20" y="137"/>
                  </a:lnTo>
                  <a:lnTo>
                    <a:pt x="0" y="149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135" y="172"/>
                  </a:lnTo>
                  <a:lnTo>
                    <a:pt x="173" y="152"/>
                  </a:lnTo>
                  <a:lnTo>
                    <a:pt x="249" y="108"/>
                  </a:lnTo>
                  <a:lnTo>
                    <a:pt x="287" y="87"/>
                  </a:lnTo>
                  <a:lnTo>
                    <a:pt x="325" y="69"/>
                  </a:lnTo>
                  <a:lnTo>
                    <a:pt x="345" y="60"/>
                  </a:lnTo>
                  <a:lnTo>
                    <a:pt x="365" y="53"/>
                  </a:lnTo>
                  <a:lnTo>
                    <a:pt x="385" y="45"/>
                  </a:lnTo>
                  <a:lnTo>
                    <a:pt x="405" y="3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161"/>
            <p:cNvSpPr>
              <a:spLocks/>
            </p:cNvSpPr>
            <p:nvPr/>
          </p:nvSpPr>
          <p:spPr bwMode="auto">
            <a:xfrm flipH="1">
              <a:off x="7522566" y="1293148"/>
              <a:ext cx="362048" cy="143524"/>
            </a:xfrm>
            <a:custGeom>
              <a:avLst/>
              <a:gdLst>
                <a:gd name="T0" fmla="*/ 323 w 349"/>
                <a:gd name="T1" fmla="*/ 0 h 163"/>
                <a:gd name="T2" fmla="*/ 0 w 349"/>
                <a:gd name="T3" fmla="*/ 147 h 163"/>
                <a:gd name="T4" fmla="*/ 35 w 349"/>
                <a:gd name="T5" fmla="*/ 163 h 163"/>
                <a:gd name="T6" fmla="*/ 35 w 349"/>
                <a:gd name="T7" fmla="*/ 163 h 163"/>
                <a:gd name="T8" fmla="*/ 73 w 349"/>
                <a:gd name="T9" fmla="*/ 141 h 163"/>
                <a:gd name="T10" fmla="*/ 111 w 349"/>
                <a:gd name="T11" fmla="*/ 120 h 163"/>
                <a:gd name="T12" fmla="*/ 149 w 349"/>
                <a:gd name="T13" fmla="*/ 100 h 163"/>
                <a:gd name="T14" fmla="*/ 189 w 349"/>
                <a:gd name="T15" fmla="*/ 79 h 163"/>
                <a:gd name="T16" fmla="*/ 228 w 349"/>
                <a:gd name="T17" fmla="*/ 61 h 163"/>
                <a:gd name="T18" fmla="*/ 268 w 349"/>
                <a:gd name="T19" fmla="*/ 44 h 163"/>
                <a:gd name="T20" fmla="*/ 309 w 349"/>
                <a:gd name="T21" fmla="*/ 27 h 163"/>
                <a:gd name="T22" fmla="*/ 349 w 349"/>
                <a:gd name="T23" fmla="*/ 12 h 163"/>
                <a:gd name="T24" fmla="*/ 323 w 349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163">
                  <a:moveTo>
                    <a:pt x="323" y="0"/>
                  </a:moveTo>
                  <a:lnTo>
                    <a:pt x="0" y="147"/>
                  </a:lnTo>
                  <a:lnTo>
                    <a:pt x="35" y="163"/>
                  </a:lnTo>
                  <a:lnTo>
                    <a:pt x="35" y="163"/>
                  </a:lnTo>
                  <a:lnTo>
                    <a:pt x="73" y="141"/>
                  </a:lnTo>
                  <a:lnTo>
                    <a:pt x="111" y="120"/>
                  </a:lnTo>
                  <a:lnTo>
                    <a:pt x="149" y="100"/>
                  </a:lnTo>
                  <a:lnTo>
                    <a:pt x="189" y="79"/>
                  </a:lnTo>
                  <a:lnTo>
                    <a:pt x="228" y="61"/>
                  </a:lnTo>
                  <a:lnTo>
                    <a:pt x="268" y="44"/>
                  </a:lnTo>
                  <a:lnTo>
                    <a:pt x="309" y="27"/>
                  </a:lnTo>
                  <a:lnTo>
                    <a:pt x="349" y="1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62"/>
            <p:cNvSpPr>
              <a:spLocks/>
            </p:cNvSpPr>
            <p:nvPr/>
          </p:nvSpPr>
          <p:spPr bwMode="auto">
            <a:xfrm flipH="1">
              <a:off x="6929557" y="1492834"/>
              <a:ext cx="330837" cy="187205"/>
            </a:xfrm>
            <a:custGeom>
              <a:avLst/>
              <a:gdLst>
                <a:gd name="T0" fmla="*/ 223 w 320"/>
                <a:gd name="T1" fmla="*/ 0 h 206"/>
                <a:gd name="T2" fmla="*/ 223 w 320"/>
                <a:gd name="T3" fmla="*/ 0 h 206"/>
                <a:gd name="T4" fmla="*/ 196 w 320"/>
                <a:gd name="T5" fmla="*/ 25 h 206"/>
                <a:gd name="T6" fmla="*/ 167 w 320"/>
                <a:gd name="T7" fmla="*/ 48 h 206"/>
                <a:gd name="T8" fmla="*/ 106 w 320"/>
                <a:gd name="T9" fmla="*/ 92 h 206"/>
                <a:gd name="T10" fmla="*/ 77 w 320"/>
                <a:gd name="T11" fmla="*/ 115 h 206"/>
                <a:gd name="T12" fmla="*/ 49 w 320"/>
                <a:gd name="T13" fmla="*/ 139 h 206"/>
                <a:gd name="T14" fmla="*/ 37 w 320"/>
                <a:gd name="T15" fmla="*/ 152 h 206"/>
                <a:gd name="T16" fmla="*/ 23 w 320"/>
                <a:gd name="T17" fmla="*/ 165 h 206"/>
                <a:gd name="T18" fmla="*/ 12 w 320"/>
                <a:gd name="T19" fmla="*/ 179 h 206"/>
                <a:gd name="T20" fmla="*/ 0 w 320"/>
                <a:gd name="T21" fmla="*/ 194 h 206"/>
                <a:gd name="T22" fmla="*/ 25 w 320"/>
                <a:gd name="T23" fmla="*/ 206 h 206"/>
                <a:gd name="T24" fmla="*/ 25 w 320"/>
                <a:gd name="T25" fmla="*/ 206 h 206"/>
                <a:gd name="T26" fmla="*/ 44 w 320"/>
                <a:gd name="T27" fmla="*/ 196 h 206"/>
                <a:gd name="T28" fmla="*/ 62 w 320"/>
                <a:gd name="T29" fmla="*/ 186 h 206"/>
                <a:gd name="T30" fmla="*/ 98 w 320"/>
                <a:gd name="T31" fmla="*/ 165 h 206"/>
                <a:gd name="T32" fmla="*/ 134 w 320"/>
                <a:gd name="T33" fmla="*/ 142 h 206"/>
                <a:gd name="T34" fmla="*/ 171 w 320"/>
                <a:gd name="T35" fmla="*/ 118 h 206"/>
                <a:gd name="T36" fmla="*/ 207 w 320"/>
                <a:gd name="T37" fmla="*/ 95 h 206"/>
                <a:gd name="T38" fmla="*/ 225 w 320"/>
                <a:gd name="T39" fmla="*/ 86 h 206"/>
                <a:gd name="T40" fmla="*/ 244 w 320"/>
                <a:gd name="T41" fmla="*/ 75 h 206"/>
                <a:gd name="T42" fmla="*/ 262 w 320"/>
                <a:gd name="T43" fmla="*/ 66 h 206"/>
                <a:gd name="T44" fmla="*/ 281 w 320"/>
                <a:gd name="T45" fmla="*/ 58 h 206"/>
                <a:gd name="T46" fmla="*/ 300 w 320"/>
                <a:gd name="T47" fmla="*/ 51 h 206"/>
                <a:gd name="T48" fmla="*/ 320 w 320"/>
                <a:gd name="T49" fmla="*/ 45 h 206"/>
                <a:gd name="T50" fmla="*/ 223 w 320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206">
                  <a:moveTo>
                    <a:pt x="223" y="0"/>
                  </a:moveTo>
                  <a:lnTo>
                    <a:pt x="223" y="0"/>
                  </a:lnTo>
                  <a:lnTo>
                    <a:pt x="196" y="25"/>
                  </a:lnTo>
                  <a:lnTo>
                    <a:pt x="167" y="48"/>
                  </a:lnTo>
                  <a:lnTo>
                    <a:pt x="106" y="92"/>
                  </a:lnTo>
                  <a:lnTo>
                    <a:pt x="77" y="115"/>
                  </a:lnTo>
                  <a:lnTo>
                    <a:pt x="49" y="139"/>
                  </a:lnTo>
                  <a:lnTo>
                    <a:pt x="37" y="152"/>
                  </a:lnTo>
                  <a:lnTo>
                    <a:pt x="23" y="165"/>
                  </a:lnTo>
                  <a:lnTo>
                    <a:pt x="12" y="179"/>
                  </a:lnTo>
                  <a:lnTo>
                    <a:pt x="0" y="194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44" y="196"/>
                  </a:lnTo>
                  <a:lnTo>
                    <a:pt x="62" y="186"/>
                  </a:lnTo>
                  <a:lnTo>
                    <a:pt x="98" y="165"/>
                  </a:lnTo>
                  <a:lnTo>
                    <a:pt x="134" y="142"/>
                  </a:lnTo>
                  <a:lnTo>
                    <a:pt x="171" y="118"/>
                  </a:lnTo>
                  <a:lnTo>
                    <a:pt x="207" y="95"/>
                  </a:lnTo>
                  <a:lnTo>
                    <a:pt x="225" y="86"/>
                  </a:lnTo>
                  <a:lnTo>
                    <a:pt x="244" y="75"/>
                  </a:lnTo>
                  <a:lnTo>
                    <a:pt x="262" y="66"/>
                  </a:lnTo>
                  <a:lnTo>
                    <a:pt x="281" y="58"/>
                  </a:lnTo>
                  <a:lnTo>
                    <a:pt x="300" y="51"/>
                  </a:lnTo>
                  <a:lnTo>
                    <a:pt x="320" y="4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63"/>
            <p:cNvSpPr>
              <a:spLocks/>
            </p:cNvSpPr>
            <p:nvPr/>
          </p:nvSpPr>
          <p:spPr bwMode="auto">
            <a:xfrm flipH="1">
              <a:off x="6817197" y="1555235"/>
              <a:ext cx="355806" cy="156004"/>
            </a:xfrm>
            <a:custGeom>
              <a:avLst/>
              <a:gdLst>
                <a:gd name="T0" fmla="*/ 339 w 339"/>
                <a:gd name="T1" fmla="*/ 27 h 175"/>
                <a:gd name="T2" fmla="*/ 279 w 339"/>
                <a:gd name="T3" fmla="*/ 0 h 175"/>
                <a:gd name="T4" fmla="*/ 279 w 339"/>
                <a:gd name="T5" fmla="*/ 0 h 175"/>
                <a:gd name="T6" fmla="*/ 242 w 339"/>
                <a:gd name="T7" fmla="*/ 21 h 175"/>
                <a:gd name="T8" fmla="*/ 205 w 339"/>
                <a:gd name="T9" fmla="*/ 39 h 175"/>
                <a:gd name="T10" fmla="*/ 168 w 339"/>
                <a:gd name="T11" fmla="*/ 58 h 175"/>
                <a:gd name="T12" fmla="*/ 132 w 339"/>
                <a:gd name="T13" fmla="*/ 77 h 175"/>
                <a:gd name="T14" fmla="*/ 98 w 339"/>
                <a:gd name="T15" fmla="*/ 96 h 175"/>
                <a:gd name="T16" fmla="*/ 63 w 339"/>
                <a:gd name="T17" fmla="*/ 118 h 175"/>
                <a:gd name="T18" fmla="*/ 47 w 339"/>
                <a:gd name="T19" fmla="*/ 130 h 175"/>
                <a:gd name="T20" fmla="*/ 31 w 339"/>
                <a:gd name="T21" fmla="*/ 142 h 175"/>
                <a:gd name="T22" fmla="*/ 16 w 339"/>
                <a:gd name="T23" fmla="*/ 155 h 175"/>
                <a:gd name="T24" fmla="*/ 0 w 339"/>
                <a:gd name="T25" fmla="*/ 169 h 175"/>
                <a:gd name="T26" fmla="*/ 16 w 339"/>
                <a:gd name="T27" fmla="*/ 175 h 175"/>
                <a:gd name="T28" fmla="*/ 339 w 339"/>
                <a:gd name="T29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5">
                  <a:moveTo>
                    <a:pt x="339" y="27"/>
                  </a:moveTo>
                  <a:lnTo>
                    <a:pt x="279" y="0"/>
                  </a:lnTo>
                  <a:lnTo>
                    <a:pt x="279" y="0"/>
                  </a:lnTo>
                  <a:lnTo>
                    <a:pt x="242" y="21"/>
                  </a:lnTo>
                  <a:lnTo>
                    <a:pt x="205" y="39"/>
                  </a:lnTo>
                  <a:lnTo>
                    <a:pt x="168" y="58"/>
                  </a:lnTo>
                  <a:lnTo>
                    <a:pt x="132" y="77"/>
                  </a:lnTo>
                  <a:lnTo>
                    <a:pt x="98" y="96"/>
                  </a:lnTo>
                  <a:lnTo>
                    <a:pt x="63" y="118"/>
                  </a:lnTo>
                  <a:lnTo>
                    <a:pt x="47" y="130"/>
                  </a:lnTo>
                  <a:lnTo>
                    <a:pt x="31" y="142"/>
                  </a:lnTo>
                  <a:lnTo>
                    <a:pt x="16" y="155"/>
                  </a:lnTo>
                  <a:lnTo>
                    <a:pt x="0" y="169"/>
                  </a:lnTo>
                  <a:lnTo>
                    <a:pt x="16" y="175"/>
                  </a:lnTo>
                  <a:lnTo>
                    <a:pt x="339" y="27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64"/>
            <p:cNvSpPr>
              <a:spLocks/>
            </p:cNvSpPr>
            <p:nvPr/>
          </p:nvSpPr>
          <p:spPr bwMode="auto">
            <a:xfrm flipH="1">
              <a:off x="7073127" y="1442912"/>
              <a:ext cx="324595" cy="187205"/>
            </a:xfrm>
            <a:custGeom>
              <a:avLst/>
              <a:gdLst>
                <a:gd name="T0" fmla="*/ 311 w 311"/>
                <a:gd name="T1" fmla="*/ 44 h 211"/>
                <a:gd name="T2" fmla="*/ 215 w 311"/>
                <a:gd name="T3" fmla="*/ 0 h 211"/>
                <a:gd name="T4" fmla="*/ 215 w 311"/>
                <a:gd name="T5" fmla="*/ 0 h 211"/>
                <a:gd name="T6" fmla="*/ 204 w 311"/>
                <a:gd name="T7" fmla="*/ 14 h 211"/>
                <a:gd name="T8" fmla="*/ 191 w 311"/>
                <a:gd name="T9" fmla="*/ 28 h 211"/>
                <a:gd name="T10" fmla="*/ 178 w 311"/>
                <a:gd name="T11" fmla="*/ 40 h 211"/>
                <a:gd name="T12" fmla="*/ 163 w 311"/>
                <a:gd name="T13" fmla="*/ 52 h 211"/>
                <a:gd name="T14" fmla="*/ 134 w 311"/>
                <a:gd name="T15" fmla="*/ 73 h 211"/>
                <a:gd name="T16" fmla="*/ 104 w 311"/>
                <a:gd name="T17" fmla="*/ 95 h 211"/>
                <a:gd name="T18" fmla="*/ 74 w 311"/>
                <a:gd name="T19" fmla="*/ 115 h 211"/>
                <a:gd name="T20" fmla="*/ 59 w 311"/>
                <a:gd name="T21" fmla="*/ 127 h 211"/>
                <a:gd name="T22" fmla="*/ 46 w 311"/>
                <a:gd name="T23" fmla="*/ 139 h 211"/>
                <a:gd name="T24" fmla="*/ 33 w 311"/>
                <a:gd name="T25" fmla="*/ 152 h 211"/>
                <a:gd name="T26" fmla="*/ 21 w 311"/>
                <a:gd name="T27" fmla="*/ 165 h 211"/>
                <a:gd name="T28" fmla="*/ 10 w 311"/>
                <a:gd name="T29" fmla="*/ 180 h 211"/>
                <a:gd name="T30" fmla="*/ 0 w 311"/>
                <a:gd name="T31" fmla="*/ 196 h 211"/>
                <a:gd name="T32" fmla="*/ 33 w 311"/>
                <a:gd name="T33" fmla="*/ 211 h 211"/>
                <a:gd name="T34" fmla="*/ 33 w 311"/>
                <a:gd name="T35" fmla="*/ 211 h 211"/>
                <a:gd name="T36" fmla="*/ 46 w 311"/>
                <a:gd name="T37" fmla="*/ 209 h 211"/>
                <a:gd name="T38" fmla="*/ 56 w 311"/>
                <a:gd name="T39" fmla="*/ 205 h 211"/>
                <a:gd name="T40" fmla="*/ 56 w 311"/>
                <a:gd name="T41" fmla="*/ 205 h 211"/>
                <a:gd name="T42" fmla="*/ 116 w 311"/>
                <a:gd name="T43" fmla="*/ 157 h 211"/>
                <a:gd name="T44" fmla="*/ 147 w 311"/>
                <a:gd name="T45" fmla="*/ 134 h 211"/>
                <a:gd name="T46" fmla="*/ 178 w 311"/>
                <a:gd name="T47" fmla="*/ 112 h 211"/>
                <a:gd name="T48" fmla="*/ 210 w 311"/>
                <a:gd name="T49" fmla="*/ 90 h 211"/>
                <a:gd name="T50" fmla="*/ 243 w 311"/>
                <a:gd name="T51" fmla="*/ 72 h 211"/>
                <a:gd name="T52" fmla="*/ 259 w 311"/>
                <a:gd name="T53" fmla="*/ 63 h 211"/>
                <a:gd name="T54" fmla="*/ 277 w 311"/>
                <a:gd name="T55" fmla="*/ 56 h 211"/>
                <a:gd name="T56" fmla="*/ 293 w 311"/>
                <a:gd name="T57" fmla="*/ 49 h 211"/>
                <a:gd name="T58" fmla="*/ 311 w 311"/>
                <a:gd name="T59" fmla="*/ 44 h 211"/>
                <a:gd name="T60" fmla="*/ 311 w 311"/>
                <a:gd name="T61" fmla="*/ 4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211">
                  <a:moveTo>
                    <a:pt x="311" y="44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04" y="14"/>
                  </a:lnTo>
                  <a:lnTo>
                    <a:pt x="191" y="28"/>
                  </a:lnTo>
                  <a:lnTo>
                    <a:pt x="178" y="40"/>
                  </a:lnTo>
                  <a:lnTo>
                    <a:pt x="163" y="52"/>
                  </a:lnTo>
                  <a:lnTo>
                    <a:pt x="134" y="73"/>
                  </a:lnTo>
                  <a:lnTo>
                    <a:pt x="104" y="95"/>
                  </a:lnTo>
                  <a:lnTo>
                    <a:pt x="74" y="115"/>
                  </a:lnTo>
                  <a:lnTo>
                    <a:pt x="59" y="127"/>
                  </a:lnTo>
                  <a:lnTo>
                    <a:pt x="46" y="139"/>
                  </a:lnTo>
                  <a:lnTo>
                    <a:pt x="33" y="152"/>
                  </a:lnTo>
                  <a:lnTo>
                    <a:pt x="21" y="165"/>
                  </a:lnTo>
                  <a:lnTo>
                    <a:pt x="10" y="180"/>
                  </a:lnTo>
                  <a:lnTo>
                    <a:pt x="0" y="196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46" y="209"/>
                  </a:lnTo>
                  <a:lnTo>
                    <a:pt x="56" y="205"/>
                  </a:lnTo>
                  <a:lnTo>
                    <a:pt x="56" y="205"/>
                  </a:lnTo>
                  <a:lnTo>
                    <a:pt x="116" y="157"/>
                  </a:lnTo>
                  <a:lnTo>
                    <a:pt x="147" y="134"/>
                  </a:lnTo>
                  <a:lnTo>
                    <a:pt x="178" y="112"/>
                  </a:lnTo>
                  <a:lnTo>
                    <a:pt x="210" y="90"/>
                  </a:lnTo>
                  <a:lnTo>
                    <a:pt x="243" y="72"/>
                  </a:lnTo>
                  <a:lnTo>
                    <a:pt x="259" y="63"/>
                  </a:lnTo>
                  <a:lnTo>
                    <a:pt x="277" y="56"/>
                  </a:lnTo>
                  <a:lnTo>
                    <a:pt x="293" y="49"/>
                  </a:lnTo>
                  <a:lnTo>
                    <a:pt x="311" y="44"/>
                  </a:lnTo>
                  <a:lnTo>
                    <a:pt x="311" y="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65"/>
            <p:cNvSpPr>
              <a:spLocks/>
            </p:cNvSpPr>
            <p:nvPr/>
          </p:nvSpPr>
          <p:spPr bwMode="auto">
            <a:xfrm flipH="1">
              <a:off x="7185487" y="1417952"/>
              <a:ext cx="324595" cy="174725"/>
            </a:xfrm>
            <a:custGeom>
              <a:avLst/>
              <a:gdLst>
                <a:gd name="T0" fmla="*/ 264 w 313"/>
                <a:gd name="T1" fmla="*/ 0 h 202"/>
                <a:gd name="T2" fmla="*/ 264 w 313"/>
                <a:gd name="T3" fmla="*/ 0 h 202"/>
                <a:gd name="T4" fmla="*/ 250 w 313"/>
                <a:gd name="T5" fmla="*/ 10 h 202"/>
                <a:gd name="T6" fmla="*/ 234 w 313"/>
                <a:gd name="T7" fmla="*/ 21 h 202"/>
                <a:gd name="T8" fmla="*/ 218 w 313"/>
                <a:gd name="T9" fmla="*/ 30 h 202"/>
                <a:gd name="T10" fmla="*/ 202 w 313"/>
                <a:gd name="T11" fmla="*/ 39 h 202"/>
                <a:gd name="T12" fmla="*/ 168 w 313"/>
                <a:gd name="T13" fmla="*/ 55 h 202"/>
                <a:gd name="T14" fmla="*/ 134 w 313"/>
                <a:gd name="T15" fmla="*/ 71 h 202"/>
                <a:gd name="T16" fmla="*/ 101 w 313"/>
                <a:gd name="T17" fmla="*/ 87 h 202"/>
                <a:gd name="T18" fmla="*/ 84 w 313"/>
                <a:gd name="T19" fmla="*/ 97 h 202"/>
                <a:gd name="T20" fmla="*/ 68 w 313"/>
                <a:gd name="T21" fmla="*/ 105 h 202"/>
                <a:gd name="T22" fmla="*/ 52 w 313"/>
                <a:gd name="T23" fmla="*/ 116 h 202"/>
                <a:gd name="T24" fmla="*/ 38 w 313"/>
                <a:gd name="T25" fmla="*/ 128 h 202"/>
                <a:gd name="T26" fmla="*/ 23 w 313"/>
                <a:gd name="T27" fmla="*/ 140 h 202"/>
                <a:gd name="T28" fmla="*/ 11 w 313"/>
                <a:gd name="T29" fmla="*/ 154 h 202"/>
                <a:gd name="T30" fmla="*/ 11 w 313"/>
                <a:gd name="T31" fmla="*/ 154 h 202"/>
                <a:gd name="T32" fmla="*/ 7 w 313"/>
                <a:gd name="T33" fmla="*/ 157 h 202"/>
                <a:gd name="T34" fmla="*/ 4 w 313"/>
                <a:gd name="T35" fmla="*/ 162 h 202"/>
                <a:gd name="T36" fmla="*/ 2 w 313"/>
                <a:gd name="T37" fmla="*/ 167 h 202"/>
                <a:gd name="T38" fmla="*/ 0 w 313"/>
                <a:gd name="T39" fmla="*/ 174 h 202"/>
                <a:gd name="T40" fmla="*/ 60 w 313"/>
                <a:gd name="T41" fmla="*/ 202 h 202"/>
                <a:gd name="T42" fmla="*/ 60 w 313"/>
                <a:gd name="T43" fmla="*/ 202 h 202"/>
                <a:gd name="T44" fmla="*/ 94 w 313"/>
                <a:gd name="T45" fmla="*/ 181 h 202"/>
                <a:gd name="T46" fmla="*/ 126 w 313"/>
                <a:gd name="T47" fmla="*/ 159 h 202"/>
                <a:gd name="T48" fmla="*/ 158 w 313"/>
                <a:gd name="T49" fmla="*/ 137 h 202"/>
                <a:gd name="T50" fmla="*/ 188 w 313"/>
                <a:gd name="T51" fmla="*/ 114 h 202"/>
                <a:gd name="T52" fmla="*/ 250 w 313"/>
                <a:gd name="T53" fmla="*/ 68 h 202"/>
                <a:gd name="T54" fmla="*/ 281 w 313"/>
                <a:gd name="T55" fmla="*/ 44 h 202"/>
                <a:gd name="T56" fmla="*/ 313 w 313"/>
                <a:gd name="T57" fmla="*/ 22 h 202"/>
                <a:gd name="T58" fmla="*/ 264 w 313"/>
                <a:gd name="T5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3" h="202">
                  <a:moveTo>
                    <a:pt x="264" y="0"/>
                  </a:moveTo>
                  <a:lnTo>
                    <a:pt x="264" y="0"/>
                  </a:lnTo>
                  <a:lnTo>
                    <a:pt x="250" y="10"/>
                  </a:lnTo>
                  <a:lnTo>
                    <a:pt x="234" y="21"/>
                  </a:lnTo>
                  <a:lnTo>
                    <a:pt x="218" y="30"/>
                  </a:lnTo>
                  <a:lnTo>
                    <a:pt x="202" y="39"/>
                  </a:lnTo>
                  <a:lnTo>
                    <a:pt x="168" y="55"/>
                  </a:lnTo>
                  <a:lnTo>
                    <a:pt x="134" y="71"/>
                  </a:lnTo>
                  <a:lnTo>
                    <a:pt x="101" y="87"/>
                  </a:lnTo>
                  <a:lnTo>
                    <a:pt x="84" y="97"/>
                  </a:lnTo>
                  <a:lnTo>
                    <a:pt x="68" y="105"/>
                  </a:lnTo>
                  <a:lnTo>
                    <a:pt x="52" y="116"/>
                  </a:lnTo>
                  <a:lnTo>
                    <a:pt x="38" y="128"/>
                  </a:lnTo>
                  <a:lnTo>
                    <a:pt x="23" y="140"/>
                  </a:lnTo>
                  <a:lnTo>
                    <a:pt x="11" y="154"/>
                  </a:lnTo>
                  <a:lnTo>
                    <a:pt x="11" y="154"/>
                  </a:lnTo>
                  <a:lnTo>
                    <a:pt x="7" y="157"/>
                  </a:lnTo>
                  <a:lnTo>
                    <a:pt x="4" y="162"/>
                  </a:lnTo>
                  <a:lnTo>
                    <a:pt x="2" y="167"/>
                  </a:lnTo>
                  <a:lnTo>
                    <a:pt x="0" y="174"/>
                  </a:lnTo>
                  <a:lnTo>
                    <a:pt x="60" y="202"/>
                  </a:lnTo>
                  <a:lnTo>
                    <a:pt x="60" y="202"/>
                  </a:lnTo>
                  <a:lnTo>
                    <a:pt x="94" y="181"/>
                  </a:lnTo>
                  <a:lnTo>
                    <a:pt x="126" y="159"/>
                  </a:lnTo>
                  <a:lnTo>
                    <a:pt x="158" y="137"/>
                  </a:lnTo>
                  <a:lnTo>
                    <a:pt x="188" y="114"/>
                  </a:lnTo>
                  <a:lnTo>
                    <a:pt x="250" y="68"/>
                  </a:lnTo>
                  <a:lnTo>
                    <a:pt x="281" y="44"/>
                  </a:lnTo>
                  <a:lnTo>
                    <a:pt x="313" y="2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66"/>
            <p:cNvSpPr>
              <a:spLocks/>
            </p:cNvSpPr>
            <p:nvPr/>
          </p:nvSpPr>
          <p:spPr bwMode="auto">
            <a:xfrm flipH="1">
              <a:off x="7279120" y="1368030"/>
              <a:ext cx="380774" cy="180965"/>
            </a:xfrm>
            <a:custGeom>
              <a:avLst/>
              <a:gdLst>
                <a:gd name="T0" fmla="*/ 293 w 368"/>
                <a:gd name="T1" fmla="*/ 0 h 202"/>
                <a:gd name="T2" fmla="*/ 293 w 368"/>
                <a:gd name="T3" fmla="*/ 0 h 202"/>
                <a:gd name="T4" fmla="*/ 275 w 368"/>
                <a:gd name="T5" fmla="*/ 10 h 202"/>
                <a:gd name="T6" fmla="*/ 256 w 368"/>
                <a:gd name="T7" fmla="*/ 20 h 202"/>
                <a:gd name="T8" fmla="*/ 235 w 368"/>
                <a:gd name="T9" fmla="*/ 30 h 202"/>
                <a:gd name="T10" fmla="*/ 214 w 368"/>
                <a:gd name="T11" fmla="*/ 39 h 202"/>
                <a:gd name="T12" fmla="*/ 130 w 368"/>
                <a:gd name="T13" fmla="*/ 73 h 202"/>
                <a:gd name="T14" fmla="*/ 110 w 368"/>
                <a:gd name="T15" fmla="*/ 82 h 202"/>
                <a:gd name="T16" fmla="*/ 90 w 368"/>
                <a:gd name="T17" fmla="*/ 90 h 202"/>
                <a:gd name="T18" fmla="*/ 70 w 368"/>
                <a:gd name="T19" fmla="*/ 100 h 202"/>
                <a:gd name="T20" fmla="*/ 54 w 368"/>
                <a:gd name="T21" fmla="*/ 111 h 202"/>
                <a:gd name="T22" fmla="*/ 37 w 368"/>
                <a:gd name="T23" fmla="*/ 122 h 202"/>
                <a:gd name="T24" fmla="*/ 23 w 368"/>
                <a:gd name="T25" fmla="*/ 134 h 202"/>
                <a:gd name="T26" fmla="*/ 10 w 368"/>
                <a:gd name="T27" fmla="*/ 147 h 202"/>
                <a:gd name="T28" fmla="*/ 0 w 368"/>
                <a:gd name="T29" fmla="*/ 162 h 202"/>
                <a:gd name="T30" fmla="*/ 88 w 368"/>
                <a:gd name="T31" fmla="*/ 202 h 202"/>
                <a:gd name="T32" fmla="*/ 88 w 368"/>
                <a:gd name="T33" fmla="*/ 202 h 202"/>
                <a:gd name="T34" fmla="*/ 156 w 368"/>
                <a:gd name="T35" fmla="*/ 155 h 202"/>
                <a:gd name="T36" fmla="*/ 189 w 368"/>
                <a:gd name="T37" fmla="*/ 134 h 202"/>
                <a:gd name="T38" fmla="*/ 224 w 368"/>
                <a:gd name="T39" fmla="*/ 112 h 202"/>
                <a:gd name="T40" fmla="*/ 259 w 368"/>
                <a:gd name="T41" fmla="*/ 90 h 202"/>
                <a:gd name="T42" fmla="*/ 295 w 368"/>
                <a:gd name="T43" fmla="*/ 71 h 202"/>
                <a:gd name="T44" fmla="*/ 331 w 368"/>
                <a:gd name="T45" fmla="*/ 51 h 202"/>
                <a:gd name="T46" fmla="*/ 368 w 368"/>
                <a:gd name="T47" fmla="*/ 34 h 202"/>
                <a:gd name="T48" fmla="*/ 293 w 368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202">
                  <a:moveTo>
                    <a:pt x="293" y="0"/>
                  </a:moveTo>
                  <a:lnTo>
                    <a:pt x="293" y="0"/>
                  </a:lnTo>
                  <a:lnTo>
                    <a:pt x="275" y="10"/>
                  </a:lnTo>
                  <a:lnTo>
                    <a:pt x="256" y="20"/>
                  </a:lnTo>
                  <a:lnTo>
                    <a:pt x="235" y="30"/>
                  </a:lnTo>
                  <a:lnTo>
                    <a:pt x="214" y="39"/>
                  </a:lnTo>
                  <a:lnTo>
                    <a:pt x="130" y="73"/>
                  </a:lnTo>
                  <a:lnTo>
                    <a:pt x="110" y="82"/>
                  </a:lnTo>
                  <a:lnTo>
                    <a:pt x="90" y="90"/>
                  </a:lnTo>
                  <a:lnTo>
                    <a:pt x="70" y="100"/>
                  </a:lnTo>
                  <a:lnTo>
                    <a:pt x="54" y="111"/>
                  </a:lnTo>
                  <a:lnTo>
                    <a:pt x="37" y="122"/>
                  </a:lnTo>
                  <a:lnTo>
                    <a:pt x="23" y="134"/>
                  </a:lnTo>
                  <a:lnTo>
                    <a:pt x="10" y="147"/>
                  </a:lnTo>
                  <a:lnTo>
                    <a:pt x="0" y="16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56" y="155"/>
                  </a:lnTo>
                  <a:lnTo>
                    <a:pt x="189" y="134"/>
                  </a:lnTo>
                  <a:lnTo>
                    <a:pt x="224" y="112"/>
                  </a:lnTo>
                  <a:lnTo>
                    <a:pt x="259" y="90"/>
                  </a:lnTo>
                  <a:lnTo>
                    <a:pt x="295" y="71"/>
                  </a:lnTo>
                  <a:lnTo>
                    <a:pt x="331" y="51"/>
                  </a:lnTo>
                  <a:lnTo>
                    <a:pt x="368" y="3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67"/>
            <p:cNvSpPr>
              <a:spLocks/>
            </p:cNvSpPr>
            <p:nvPr/>
          </p:nvSpPr>
          <p:spPr bwMode="auto">
            <a:xfrm flipH="1">
              <a:off x="7478871" y="1299389"/>
              <a:ext cx="374532" cy="149764"/>
            </a:xfrm>
            <a:custGeom>
              <a:avLst/>
              <a:gdLst>
                <a:gd name="T0" fmla="*/ 314 w 357"/>
                <a:gd name="T1" fmla="*/ 0 h 169"/>
                <a:gd name="T2" fmla="*/ 314 w 357"/>
                <a:gd name="T3" fmla="*/ 0 h 169"/>
                <a:gd name="T4" fmla="*/ 274 w 357"/>
                <a:gd name="T5" fmla="*/ 15 h 169"/>
                <a:gd name="T6" fmla="*/ 233 w 357"/>
                <a:gd name="T7" fmla="*/ 32 h 169"/>
                <a:gd name="T8" fmla="*/ 193 w 357"/>
                <a:gd name="T9" fmla="*/ 49 h 169"/>
                <a:gd name="T10" fmla="*/ 154 w 357"/>
                <a:gd name="T11" fmla="*/ 67 h 169"/>
                <a:gd name="T12" fmla="*/ 114 w 357"/>
                <a:gd name="T13" fmla="*/ 88 h 169"/>
                <a:gd name="T14" fmla="*/ 76 w 357"/>
                <a:gd name="T15" fmla="*/ 108 h 169"/>
                <a:gd name="T16" fmla="*/ 38 w 357"/>
                <a:gd name="T17" fmla="*/ 129 h 169"/>
                <a:gd name="T18" fmla="*/ 0 w 357"/>
                <a:gd name="T19" fmla="*/ 151 h 169"/>
                <a:gd name="T20" fmla="*/ 37 w 357"/>
                <a:gd name="T21" fmla="*/ 169 h 169"/>
                <a:gd name="T22" fmla="*/ 37 w 357"/>
                <a:gd name="T23" fmla="*/ 169 h 169"/>
                <a:gd name="T24" fmla="*/ 57 w 357"/>
                <a:gd name="T25" fmla="*/ 157 h 169"/>
                <a:gd name="T26" fmla="*/ 77 w 357"/>
                <a:gd name="T27" fmla="*/ 146 h 169"/>
                <a:gd name="T28" fmla="*/ 117 w 357"/>
                <a:gd name="T29" fmla="*/ 125 h 169"/>
                <a:gd name="T30" fmla="*/ 158 w 357"/>
                <a:gd name="T31" fmla="*/ 108 h 169"/>
                <a:gd name="T32" fmla="*/ 198 w 357"/>
                <a:gd name="T33" fmla="*/ 91 h 169"/>
                <a:gd name="T34" fmla="*/ 239 w 357"/>
                <a:gd name="T35" fmla="*/ 75 h 169"/>
                <a:gd name="T36" fmla="*/ 279 w 357"/>
                <a:gd name="T37" fmla="*/ 57 h 169"/>
                <a:gd name="T38" fmla="*/ 319 w 357"/>
                <a:gd name="T39" fmla="*/ 39 h 169"/>
                <a:gd name="T40" fmla="*/ 338 w 357"/>
                <a:gd name="T41" fmla="*/ 29 h 169"/>
                <a:gd name="T42" fmla="*/ 357 w 357"/>
                <a:gd name="T43" fmla="*/ 20 h 169"/>
                <a:gd name="T44" fmla="*/ 314 w 357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169">
                  <a:moveTo>
                    <a:pt x="314" y="0"/>
                  </a:moveTo>
                  <a:lnTo>
                    <a:pt x="314" y="0"/>
                  </a:lnTo>
                  <a:lnTo>
                    <a:pt x="274" y="15"/>
                  </a:lnTo>
                  <a:lnTo>
                    <a:pt x="233" y="32"/>
                  </a:lnTo>
                  <a:lnTo>
                    <a:pt x="193" y="49"/>
                  </a:lnTo>
                  <a:lnTo>
                    <a:pt x="154" y="67"/>
                  </a:lnTo>
                  <a:lnTo>
                    <a:pt x="114" y="88"/>
                  </a:lnTo>
                  <a:lnTo>
                    <a:pt x="76" y="108"/>
                  </a:lnTo>
                  <a:lnTo>
                    <a:pt x="38" y="129"/>
                  </a:lnTo>
                  <a:lnTo>
                    <a:pt x="0" y="151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57" y="157"/>
                  </a:lnTo>
                  <a:lnTo>
                    <a:pt x="77" y="146"/>
                  </a:lnTo>
                  <a:lnTo>
                    <a:pt x="117" y="125"/>
                  </a:lnTo>
                  <a:lnTo>
                    <a:pt x="158" y="108"/>
                  </a:lnTo>
                  <a:lnTo>
                    <a:pt x="198" y="91"/>
                  </a:lnTo>
                  <a:lnTo>
                    <a:pt x="239" y="75"/>
                  </a:lnTo>
                  <a:lnTo>
                    <a:pt x="279" y="57"/>
                  </a:lnTo>
                  <a:lnTo>
                    <a:pt x="319" y="39"/>
                  </a:lnTo>
                  <a:lnTo>
                    <a:pt x="338" y="29"/>
                  </a:lnTo>
                  <a:lnTo>
                    <a:pt x="357" y="2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8"/>
            <p:cNvSpPr>
              <a:spLocks/>
            </p:cNvSpPr>
            <p:nvPr/>
          </p:nvSpPr>
          <p:spPr bwMode="auto">
            <a:xfrm flipH="1">
              <a:off x="7029432" y="1480353"/>
              <a:ext cx="330837" cy="187205"/>
            </a:xfrm>
            <a:custGeom>
              <a:avLst/>
              <a:gdLst>
                <a:gd name="T0" fmla="*/ 319 w 319"/>
                <a:gd name="T1" fmla="*/ 18 h 212"/>
                <a:gd name="T2" fmla="*/ 278 w 319"/>
                <a:gd name="T3" fmla="*/ 0 h 212"/>
                <a:gd name="T4" fmla="*/ 278 w 319"/>
                <a:gd name="T5" fmla="*/ 0 h 212"/>
                <a:gd name="T6" fmla="*/ 260 w 319"/>
                <a:gd name="T7" fmla="*/ 5 h 212"/>
                <a:gd name="T8" fmla="*/ 244 w 319"/>
                <a:gd name="T9" fmla="*/ 12 h 212"/>
                <a:gd name="T10" fmla="*/ 226 w 319"/>
                <a:gd name="T11" fmla="*/ 19 h 212"/>
                <a:gd name="T12" fmla="*/ 210 w 319"/>
                <a:gd name="T13" fmla="*/ 28 h 212"/>
                <a:gd name="T14" fmla="*/ 177 w 319"/>
                <a:gd name="T15" fmla="*/ 46 h 212"/>
                <a:gd name="T16" fmla="*/ 145 w 319"/>
                <a:gd name="T17" fmla="*/ 68 h 212"/>
                <a:gd name="T18" fmla="*/ 114 w 319"/>
                <a:gd name="T19" fmla="*/ 90 h 212"/>
                <a:gd name="T20" fmla="*/ 83 w 319"/>
                <a:gd name="T21" fmla="*/ 113 h 212"/>
                <a:gd name="T22" fmla="*/ 23 w 319"/>
                <a:gd name="T23" fmla="*/ 161 h 212"/>
                <a:gd name="T24" fmla="*/ 23 w 319"/>
                <a:gd name="T25" fmla="*/ 161 h 212"/>
                <a:gd name="T26" fmla="*/ 13 w 319"/>
                <a:gd name="T27" fmla="*/ 165 h 212"/>
                <a:gd name="T28" fmla="*/ 0 w 319"/>
                <a:gd name="T29" fmla="*/ 167 h 212"/>
                <a:gd name="T30" fmla="*/ 96 w 319"/>
                <a:gd name="T31" fmla="*/ 212 h 212"/>
                <a:gd name="T32" fmla="*/ 96 w 319"/>
                <a:gd name="T33" fmla="*/ 212 h 212"/>
                <a:gd name="T34" fmla="*/ 108 w 319"/>
                <a:gd name="T35" fmla="*/ 197 h 212"/>
                <a:gd name="T36" fmla="*/ 119 w 319"/>
                <a:gd name="T37" fmla="*/ 183 h 212"/>
                <a:gd name="T38" fmla="*/ 133 w 319"/>
                <a:gd name="T39" fmla="*/ 170 h 212"/>
                <a:gd name="T40" fmla="*/ 145 w 319"/>
                <a:gd name="T41" fmla="*/ 157 h 212"/>
                <a:gd name="T42" fmla="*/ 173 w 319"/>
                <a:gd name="T43" fmla="*/ 133 h 212"/>
                <a:gd name="T44" fmla="*/ 202 w 319"/>
                <a:gd name="T45" fmla="*/ 110 h 212"/>
                <a:gd name="T46" fmla="*/ 263 w 319"/>
                <a:gd name="T47" fmla="*/ 66 h 212"/>
                <a:gd name="T48" fmla="*/ 292 w 319"/>
                <a:gd name="T49" fmla="*/ 43 h 212"/>
                <a:gd name="T50" fmla="*/ 319 w 319"/>
                <a:gd name="T51" fmla="*/ 18 h 212"/>
                <a:gd name="T52" fmla="*/ 319 w 319"/>
                <a:gd name="T53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12">
                  <a:moveTo>
                    <a:pt x="319" y="18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60" y="5"/>
                  </a:lnTo>
                  <a:lnTo>
                    <a:pt x="244" y="12"/>
                  </a:lnTo>
                  <a:lnTo>
                    <a:pt x="226" y="19"/>
                  </a:lnTo>
                  <a:lnTo>
                    <a:pt x="210" y="28"/>
                  </a:lnTo>
                  <a:lnTo>
                    <a:pt x="177" y="46"/>
                  </a:lnTo>
                  <a:lnTo>
                    <a:pt x="145" y="68"/>
                  </a:lnTo>
                  <a:lnTo>
                    <a:pt x="114" y="90"/>
                  </a:lnTo>
                  <a:lnTo>
                    <a:pt x="83" y="11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13" y="165"/>
                  </a:lnTo>
                  <a:lnTo>
                    <a:pt x="0" y="167"/>
                  </a:lnTo>
                  <a:lnTo>
                    <a:pt x="96" y="212"/>
                  </a:lnTo>
                  <a:lnTo>
                    <a:pt x="96" y="212"/>
                  </a:lnTo>
                  <a:lnTo>
                    <a:pt x="108" y="197"/>
                  </a:lnTo>
                  <a:lnTo>
                    <a:pt x="119" y="183"/>
                  </a:lnTo>
                  <a:lnTo>
                    <a:pt x="133" y="170"/>
                  </a:lnTo>
                  <a:lnTo>
                    <a:pt x="145" y="157"/>
                  </a:lnTo>
                  <a:lnTo>
                    <a:pt x="173" y="133"/>
                  </a:lnTo>
                  <a:lnTo>
                    <a:pt x="202" y="110"/>
                  </a:lnTo>
                  <a:lnTo>
                    <a:pt x="263" y="66"/>
                  </a:lnTo>
                  <a:lnTo>
                    <a:pt x="292" y="43"/>
                  </a:lnTo>
                  <a:lnTo>
                    <a:pt x="319" y="18"/>
                  </a:lnTo>
                  <a:lnTo>
                    <a:pt x="319" y="18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69"/>
            <p:cNvSpPr>
              <a:spLocks/>
            </p:cNvSpPr>
            <p:nvPr/>
          </p:nvSpPr>
          <p:spPr bwMode="auto">
            <a:xfrm flipH="1">
              <a:off x="6879619" y="1536515"/>
              <a:ext cx="355806" cy="168484"/>
            </a:xfrm>
            <a:custGeom>
              <a:avLst/>
              <a:gdLst>
                <a:gd name="T0" fmla="*/ 295 w 340"/>
                <a:gd name="T1" fmla="*/ 0 h 189"/>
                <a:gd name="T2" fmla="*/ 295 w 340"/>
                <a:gd name="T3" fmla="*/ 0 h 189"/>
                <a:gd name="T4" fmla="*/ 275 w 340"/>
                <a:gd name="T5" fmla="*/ 6 h 189"/>
                <a:gd name="T6" fmla="*/ 256 w 340"/>
                <a:gd name="T7" fmla="*/ 13 h 189"/>
                <a:gd name="T8" fmla="*/ 237 w 340"/>
                <a:gd name="T9" fmla="*/ 21 h 189"/>
                <a:gd name="T10" fmla="*/ 219 w 340"/>
                <a:gd name="T11" fmla="*/ 30 h 189"/>
                <a:gd name="T12" fmla="*/ 200 w 340"/>
                <a:gd name="T13" fmla="*/ 41 h 189"/>
                <a:gd name="T14" fmla="*/ 182 w 340"/>
                <a:gd name="T15" fmla="*/ 50 h 189"/>
                <a:gd name="T16" fmla="*/ 146 w 340"/>
                <a:gd name="T17" fmla="*/ 73 h 189"/>
                <a:gd name="T18" fmla="*/ 109 w 340"/>
                <a:gd name="T19" fmla="*/ 97 h 189"/>
                <a:gd name="T20" fmla="*/ 73 w 340"/>
                <a:gd name="T21" fmla="*/ 120 h 189"/>
                <a:gd name="T22" fmla="*/ 37 w 340"/>
                <a:gd name="T23" fmla="*/ 141 h 189"/>
                <a:gd name="T24" fmla="*/ 19 w 340"/>
                <a:gd name="T25" fmla="*/ 151 h 189"/>
                <a:gd name="T26" fmla="*/ 0 w 340"/>
                <a:gd name="T27" fmla="*/ 161 h 189"/>
                <a:gd name="T28" fmla="*/ 61 w 340"/>
                <a:gd name="T29" fmla="*/ 189 h 189"/>
                <a:gd name="T30" fmla="*/ 61 w 340"/>
                <a:gd name="T31" fmla="*/ 189 h 189"/>
                <a:gd name="T32" fmla="*/ 77 w 340"/>
                <a:gd name="T33" fmla="*/ 175 h 189"/>
                <a:gd name="T34" fmla="*/ 92 w 340"/>
                <a:gd name="T35" fmla="*/ 162 h 189"/>
                <a:gd name="T36" fmla="*/ 108 w 340"/>
                <a:gd name="T37" fmla="*/ 150 h 189"/>
                <a:gd name="T38" fmla="*/ 124 w 340"/>
                <a:gd name="T39" fmla="*/ 138 h 189"/>
                <a:gd name="T40" fmla="*/ 159 w 340"/>
                <a:gd name="T41" fmla="*/ 116 h 189"/>
                <a:gd name="T42" fmla="*/ 193 w 340"/>
                <a:gd name="T43" fmla="*/ 97 h 189"/>
                <a:gd name="T44" fmla="*/ 229 w 340"/>
                <a:gd name="T45" fmla="*/ 78 h 189"/>
                <a:gd name="T46" fmla="*/ 266 w 340"/>
                <a:gd name="T47" fmla="*/ 59 h 189"/>
                <a:gd name="T48" fmla="*/ 303 w 340"/>
                <a:gd name="T49" fmla="*/ 41 h 189"/>
                <a:gd name="T50" fmla="*/ 340 w 340"/>
                <a:gd name="T51" fmla="*/ 20 h 189"/>
                <a:gd name="T52" fmla="*/ 295 w 340"/>
                <a:gd name="T5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189">
                  <a:moveTo>
                    <a:pt x="295" y="0"/>
                  </a:moveTo>
                  <a:lnTo>
                    <a:pt x="295" y="0"/>
                  </a:lnTo>
                  <a:lnTo>
                    <a:pt x="275" y="6"/>
                  </a:lnTo>
                  <a:lnTo>
                    <a:pt x="256" y="13"/>
                  </a:lnTo>
                  <a:lnTo>
                    <a:pt x="237" y="21"/>
                  </a:lnTo>
                  <a:lnTo>
                    <a:pt x="219" y="30"/>
                  </a:lnTo>
                  <a:lnTo>
                    <a:pt x="200" y="41"/>
                  </a:lnTo>
                  <a:lnTo>
                    <a:pt x="182" y="50"/>
                  </a:lnTo>
                  <a:lnTo>
                    <a:pt x="146" y="73"/>
                  </a:lnTo>
                  <a:lnTo>
                    <a:pt x="109" y="97"/>
                  </a:lnTo>
                  <a:lnTo>
                    <a:pt x="73" y="120"/>
                  </a:lnTo>
                  <a:lnTo>
                    <a:pt x="37" y="141"/>
                  </a:lnTo>
                  <a:lnTo>
                    <a:pt x="19" y="151"/>
                  </a:lnTo>
                  <a:lnTo>
                    <a:pt x="0" y="16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77" y="175"/>
                  </a:lnTo>
                  <a:lnTo>
                    <a:pt x="92" y="162"/>
                  </a:lnTo>
                  <a:lnTo>
                    <a:pt x="108" y="150"/>
                  </a:lnTo>
                  <a:lnTo>
                    <a:pt x="124" y="138"/>
                  </a:lnTo>
                  <a:lnTo>
                    <a:pt x="159" y="116"/>
                  </a:lnTo>
                  <a:lnTo>
                    <a:pt x="193" y="97"/>
                  </a:lnTo>
                  <a:lnTo>
                    <a:pt x="229" y="78"/>
                  </a:lnTo>
                  <a:lnTo>
                    <a:pt x="266" y="59"/>
                  </a:lnTo>
                  <a:lnTo>
                    <a:pt x="303" y="41"/>
                  </a:lnTo>
                  <a:lnTo>
                    <a:pt x="340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70"/>
            <p:cNvSpPr>
              <a:spLocks/>
            </p:cNvSpPr>
            <p:nvPr/>
          </p:nvSpPr>
          <p:spPr bwMode="auto">
            <a:xfrm flipH="1">
              <a:off x="7173003" y="1436672"/>
              <a:ext cx="274657" cy="180965"/>
            </a:xfrm>
            <a:custGeom>
              <a:avLst/>
              <a:gdLst>
                <a:gd name="T0" fmla="*/ 265 w 265"/>
                <a:gd name="T1" fmla="*/ 6 h 202"/>
                <a:gd name="T2" fmla="*/ 253 w 265"/>
                <a:gd name="T3" fmla="*/ 0 h 202"/>
                <a:gd name="T4" fmla="*/ 253 w 265"/>
                <a:gd name="T5" fmla="*/ 0 h 202"/>
                <a:gd name="T6" fmla="*/ 221 w 265"/>
                <a:gd name="T7" fmla="*/ 22 h 202"/>
                <a:gd name="T8" fmla="*/ 190 w 265"/>
                <a:gd name="T9" fmla="*/ 46 h 202"/>
                <a:gd name="T10" fmla="*/ 128 w 265"/>
                <a:gd name="T11" fmla="*/ 92 h 202"/>
                <a:gd name="T12" fmla="*/ 98 w 265"/>
                <a:gd name="T13" fmla="*/ 115 h 202"/>
                <a:gd name="T14" fmla="*/ 66 w 265"/>
                <a:gd name="T15" fmla="*/ 137 h 202"/>
                <a:gd name="T16" fmla="*/ 34 w 265"/>
                <a:gd name="T17" fmla="*/ 159 h 202"/>
                <a:gd name="T18" fmla="*/ 0 w 265"/>
                <a:gd name="T19" fmla="*/ 180 h 202"/>
                <a:gd name="T20" fmla="*/ 50 w 265"/>
                <a:gd name="T21" fmla="*/ 202 h 202"/>
                <a:gd name="T22" fmla="*/ 50 w 265"/>
                <a:gd name="T23" fmla="*/ 202 h 202"/>
                <a:gd name="T24" fmla="*/ 60 w 265"/>
                <a:gd name="T25" fmla="*/ 186 h 202"/>
                <a:gd name="T26" fmla="*/ 71 w 265"/>
                <a:gd name="T27" fmla="*/ 171 h 202"/>
                <a:gd name="T28" fmla="*/ 83 w 265"/>
                <a:gd name="T29" fmla="*/ 158 h 202"/>
                <a:gd name="T30" fmla="*/ 96 w 265"/>
                <a:gd name="T31" fmla="*/ 145 h 202"/>
                <a:gd name="T32" fmla="*/ 109 w 265"/>
                <a:gd name="T33" fmla="*/ 133 h 202"/>
                <a:gd name="T34" fmla="*/ 124 w 265"/>
                <a:gd name="T35" fmla="*/ 121 h 202"/>
                <a:gd name="T36" fmla="*/ 154 w 265"/>
                <a:gd name="T37" fmla="*/ 101 h 202"/>
                <a:gd name="T38" fmla="*/ 184 w 265"/>
                <a:gd name="T39" fmla="*/ 79 h 202"/>
                <a:gd name="T40" fmla="*/ 213 w 265"/>
                <a:gd name="T41" fmla="*/ 58 h 202"/>
                <a:gd name="T42" fmla="*/ 228 w 265"/>
                <a:gd name="T43" fmla="*/ 46 h 202"/>
                <a:gd name="T44" fmla="*/ 241 w 265"/>
                <a:gd name="T45" fmla="*/ 34 h 202"/>
                <a:gd name="T46" fmla="*/ 254 w 265"/>
                <a:gd name="T47" fmla="*/ 20 h 202"/>
                <a:gd name="T48" fmla="*/ 265 w 265"/>
                <a:gd name="T49" fmla="*/ 6 h 202"/>
                <a:gd name="T50" fmla="*/ 265 w 265"/>
                <a:gd name="T51" fmla="*/ 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202">
                  <a:moveTo>
                    <a:pt x="265" y="6"/>
                  </a:moveTo>
                  <a:lnTo>
                    <a:pt x="253" y="0"/>
                  </a:lnTo>
                  <a:lnTo>
                    <a:pt x="253" y="0"/>
                  </a:lnTo>
                  <a:lnTo>
                    <a:pt x="221" y="22"/>
                  </a:lnTo>
                  <a:lnTo>
                    <a:pt x="190" y="46"/>
                  </a:lnTo>
                  <a:lnTo>
                    <a:pt x="128" y="92"/>
                  </a:lnTo>
                  <a:lnTo>
                    <a:pt x="98" y="115"/>
                  </a:lnTo>
                  <a:lnTo>
                    <a:pt x="66" y="137"/>
                  </a:lnTo>
                  <a:lnTo>
                    <a:pt x="34" y="159"/>
                  </a:lnTo>
                  <a:lnTo>
                    <a:pt x="0" y="180"/>
                  </a:lnTo>
                  <a:lnTo>
                    <a:pt x="50" y="202"/>
                  </a:lnTo>
                  <a:lnTo>
                    <a:pt x="50" y="202"/>
                  </a:lnTo>
                  <a:lnTo>
                    <a:pt x="60" y="186"/>
                  </a:lnTo>
                  <a:lnTo>
                    <a:pt x="71" y="171"/>
                  </a:lnTo>
                  <a:lnTo>
                    <a:pt x="83" y="158"/>
                  </a:lnTo>
                  <a:lnTo>
                    <a:pt x="96" y="145"/>
                  </a:lnTo>
                  <a:lnTo>
                    <a:pt x="109" y="133"/>
                  </a:lnTo>
                  <a:lnTo>
                    <a:pt x="124" y="121"/>
                  </a:lnTo>
                  <a:lnTo>
                    <a:pt x="154" y="101"/>
                  </a:lnTo>
                  <a:lnTo>
                    <a:pt x="184" y="79"/>
                  </a:lnTo>
                  <a:lnTo>
                    <a:pt x="213" y="58"/>
                  </a:lnTo>
                  <a:lnTo>
                    <a:pt x="228" y="46"/>
                  </a:lnTo>
                  <a:lnTo>
                    <a:pt x="241" y="34"/>
                  </a:lnTo>
                  <a:lnTo>
                    <a:pt x="254" y="20"/>
                  </a:lnTo>
                  <a:lnTo>
                    <a:pt x="265" y="6"/>
                  </a:lnTo>
                  <a:lnTo>
                    <a:pt x="265" y="6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71"/>
            <p:cNvSpPr>
              <a:spLocks/>
            </p:cNvSpPr>
            <p:nvPr/>
          </p:nvSpPr>
          <p:spPr bwMode="auto">
            <a:xfrm flipH="1">
              <a:off x="7235425" y="1399231"/>
              <a:ext cx="330837" cy="168484"/>
            </a:xfrm>
            <a:custGeom>
              <a:avLst/>
              <a:gdLst>
                <a:gd name="T0" fmla="*/ 69 w 322"/>
                <a:gd name="T1" fmla="*/ 174 h 194"/>
                <a:gd name="T2" fmla="*/ 69 w 322"/>
                <a:gd name="T3" fmla="*/ 174 h 194"/>
                <a:gd name="T4" fmla="*/ 81 w 322"/>
                <a:gd name="T5" fmla="*/ 160 h 194"/>
                <a:gd name="T6" fmla="*/ 96 w 322"/>
                <a:gd name="T7" fmla="*/ 148 h 194"/>
                <a:gd name="T8" fmla="*/ 110 w 322"/>
                <a:gd name="T9" fmla="*/ 136 h 194"/>
                <a:gd name="T10" fmla="*/ 126 w 322"/>
                <a:gd name="T11" fmla="*/ 125 h 194"/>
                <a:gd name="T12" fmla="*/ 142 w 322"/>
                <a:gd name="T13" fmla="*/ 117 h 194"/>
                <a:gd name="T14" fmla="*/ 159 w 322"/>
                <a:gd name="T15" fmla="*/ 107 h 194"/>
                <a:gd name="T16" fmla="*/ 192 w 322"/>
                <a:gd name="T17" fmla="*/ 91 h 194"/>
                <a:gd name="T18" fmla="*/ 226 w 322"/>
                <a:gd name="T19" fmla="*/ 75 h 194"/>
                <a:gd name="T20" fmla="*/ 260 w 322"/>
                <a:gd name="T21" fmla="*/ 59 h 194"/>
                <a:gd name="T22" fmla="*/ 276 w 322"/>
                <a:gd name="T23" fmla="*/ 50 h 194"/>
                <a:gd name="T24" fmla="*/ 292 w 322"/>
                <a:gd name="T25" fmla="*/ 41 h 194"/>
                <a:gd name="T26" fmla="*/ 308 w 322"/>
                <a:gd name="T27" fmla="*/ 30 h 194"/>
                <a:gd name="T28" fmla="*/ 322 w 322"/>
                <a:gd name="T29" fmla="*/ 20 h 194"/>
                <a:gd name="T30" fmla="*/ 280 w 322"/>
                <a:gd name="T31" fmla="*/ 0 h 194"/>
                <a:gd name="T32" fmla="*/ 280 w 322"/>
                <a:gd name="T33" fmla="*/ 0 h 194"/>
                <a:gd name="T34" fmla="*/ 243 w 322"/>
                <a:gd name="T35" fmla="*/ 17 h 194"/>
                <a:gd name="T36" fmla="*/ 207 w 322"/>
                <a:gd name="T37" fmla="*/ 37 h 194"/>
                <a:gd name="T38" fmla="*/ 171 w 322"/>
                <a:gd name="T39" fmla="*/ 56 h 194"/>
                <a:gd name="T40" fmla="*/ 136 w 322"/>
                <a:gd name="T41" fmla="*/ 78 h 194"/>
                <a:gd name="T42" fmla="*/ 101 w 322"/>
                <a:gd name="T43" fmla="*/ 100 h 194"/>
                <a:gd name="T44" fmla="*/ 68 w 322"/>
                <a:gd name="T45" fmla="*/ 121 h 194"/>
                <a:gd name="T46" fmla="*/ 0 w 322"/>
                <a:gd name="T47" fmla="*/ 168 h 194"/>
                <a:gd name="T48" fmla="*/ 58 w 322"/>
                <a:gd name="T49" fmla="*/ 194 h 194"/>
                <a:gd name="T50" fmla="*/ 58 w 322"/>
                <a:gd name="T51" fmla="*/ 194 h 194"/>
                <a:gd name="T52" fmla="*/ 60 w 322"/>
                <a:gd name="T53" fmla="*/ 187 h 194"/>
                <a:gd name="T54" fmla="*/ 62 w 322"/>
                <a:gd name="T55" fmla="*/ 182 h 194"/>
                <a:gd name="T56" fmla="*/ 65 w 322"/>
                <a:gd name="T57" fmla="*/ 177 h 194"/>
                <a:gd name="T58" fmla="*/ 69 w 322"/>
                <a:gd name="T59" fmla="*/ 174 h 194"/>
                <a:gd name="T60" fmla="*/ 69 w 322"/>
                <a:gd name="T61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2" h="194">
                  <a:moveTo>
                    <a:pt x="69" y="174"/>
                  </a:moveTo>
                  <a:lnTo>
                    <a:pt x="69" y="174"/>
                  </a:lnTo>
                  <a:lnTo>
                    <a:pt x="81" y="160"/>
                  </a:lnTo>
                  <a:lnTo>
                    <a:pt x="96" y="148"/>
                  </a:lnTo>
                  <a:lnTo>
                    <a:pt x="110" y="136"/>
                  </a:lnTo>
                  <a:lnTo>
                    <a:pt x="126" y="125"/>
                  </a:lnTo>
                  <a:lnTo>
                    <a:pt x="142" y="117"/>
                  </a:lnTo>
                  <a:lnTo>
                    <a:pt x="159" y="107"/>
                  </a:lnTo>
                  <a:lnTo>
                    <a:pt x="192" y="91"/>
                  </a:lnTo>
                  <a:lnTo>
                    <a:pt x="226" y="75"/>
                  </a:lnTo>
                  <a:lnTo>
                    <a:pt x="260" y="59"/>
                  </a:lnTo>
                  <a:lnTo>
                    <a:pt x="276" y="50"/>
                  </a:lnTo>
                  <a:lnTo>
                    <a:pt x="292" y="41"/>
                  </a:lnTo>
                  <a:lnTo>
                    <a:pt x="308" y="30"/>
                  </a:lnTo>
                  <a:lnTo>
                    <a:pt x="322" y="2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43" y="17"/>
                  </a:lnTo>
                  <a:lnTo>
                    <a:pt x="207" y="37"/>
                  </a:lnTo>
                  <a:lnTo>
                    <a:pt x="171" y="56"/>
                  </a:lnTo>
                  <a:lnTo>
                    <a:pt x="136" y="78"/>
                  </a:lnTo>
                  <a:lnTo>
                    <a:pt x="101" y="100"/>
                  </a:lnTo>
                  <a:lnTo>
                    <a:pt x="68" y="121"/>
                  </a:lnTo>
                  <a:lnTo>
                    <a:pt x="0" y="168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60" y="187"/>
                  </a:lnTo>
                  <a:lnTo>
                    <a:pt x="62" y="182"/>
                  </a:lnTo>
                  <a:lnTo>
                    <a:pt x="65" y="177"/>
                  </a:lnTo>
                  <a:lnTo>
                    <a:pt x="69" y="174"/>
                  </a:lnTo>
                  <a:lnTo>
                    <a:pt x="69" y="17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72"/>
            <p:cNvSpPr>
              <a:spLocks/>
            </p:cNvSpPr>
            <p:nvPr/>
          </p:nvSpPr>
          <p:spPr bwMode="auto">
            <a:xfrm flipH="1">
              <a:off x="7354027" y="1355550"/>
              <a:ext cx="355806" cy="156004"/>
            </a:xfrm>
            <a:custGeom>
              <a:avLst/>
              <a:gdLst>
                <a:gd name="T0" fmla="*/ 343 w 343"/>
                <a:gd name="T1" fmla="*/ 15 h 177"/>
                <a:gd name="T2" fmla="*/ 309 w 343"/>
                <a:gd name="T3" fmla="*/ 0 h 177"/>
                <a:gd name="T4" fmla="*/ 309 w 343"/>
                <a:gd name="T5" fmla="*/ 0 h 177"/>
                <a:gd name="T6" fmla="*/ 289 w 343"/>
                <a:gd name="T7" fmla="*/ 6 h 177"/>
                <a:gd name="T8" fmla="*/ 269 w 343"/>
                <a:gd name="T9" fmla="*/ 14 h 177"/>
                <a:gd name="T10" fmla="*/ 249 w 343"/>
                <a:gd name="T11" fmla="*/ 21 h 177"/>
                <a:gd name="T12" fmla="*/ 229 w 343"/>
                <a:gd name="T13" fmla="*/ 30 h 177"/>
                <a:gd name="T14" fmla="*/ 191 w 343"/>
                <a:gd name="T15" fmla="*/ 48 h 177"/>
                <a:gd name="T16" fmla="*/ 153 w 343"/>
                <a:gd name="T17" fmla="*/ 69 h 177"/>
                <a:gd name="T18" fmla="*/ 77 w 343"/>
                <a:gd name="T19" fmla="*/ 113 h 177"/>
                <a:gd name="T20" fmla="*/ 39 w 343"/>
                <a:gd name="T21" fmla="*/ 133 h 177"/>
                <a:gd name="T22" fmla="*/ 0 w 343"/>
                <a:gd name="T23" fmla="*/ 154 h 177"/>
                <a:gd name="T24" fmla="*/ 50 w 343"/>
                <a:gd name="T25" fmla="*/ 177 h 177"/>
                <a:gd name="T26" fmla="*/ 50 w 343"/>
                <a:gd name="T27" fmla="*/ 177 h 177"/>
                <a:gd name="T28" fmla="*/ 60 w 343"/>
                <a:gd name="T29" fmla="*/ 162 h 177"/>
                <a:gd name="T30" fmla="*/ 73 w 343"/>
                <a:gd name="T31" fmla="*/ 149 h 177"/>
                <a:gd name="T32" fmla="*/ 87 w 343"/>
                <a:gd name="T33" fmla="*/ 137 h 177"/>
                <a:gd name="T34" fmla="*/ 104 w 343"/>
                <a:gd name="T35" fmla="*/ 126 h 177"/>
                <a:gd name="T36" fmla="*/ 120 w 343"/>
                <a:gd name="T37" fmla="*/ 115 h 177"/>
                <a:gd name="T38" fmla="*/ 140 w 343"/>
                <a:gd name="T39" fmla="*/ 105 h 177"/>
                <a:gd name="T40" fmla="*/ 160 w 343"/>
                <a:gd name="T41" fmla="*/ 97 h 177"/>
                <a:gd name="T42" fmla="*/ 180 w 343"/>
                <a:gd name="T43" fmla="*/ 88 h 177"/>
                <a:gd name="T44" fmla="*/ 264 w 343"/>
                <a:gd name="T45" fmla="*/ 54 h 177"/>
                <a:gd name="T46" fmla="*/ 285 w 343"/>
                <a:gd name="T47" fmla="*/ 45 h 177"/>
                <a:gd name="T48" fmla="*/ 306 w 343"/>
                <a:gd name="T49" fmla="*/ 35 h 177"/>
                <a:gd name="T50" fmla="*/ 325 w 343"/>
                <a:gd name="T51" fmla="*/ 25 h 177"/>
                <a:gd name="T52" fmla="*/ 343 w 343"/>
                <a:gd name="T53" fmla="*/ 15 h 177"/>
                <a:gd name="T54" fmla="*/ 343 w 343"/>
                <a:gd name="T55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3" h="177">
                  <a:moveTo>
                    <a:pt x="343" y="15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9" y="6"/>
                  </a:lnTo>
                  <a:lnTo>
                    <a:pt x="269" y="14"/>
                  </a:lnTo>
                  <a:lnTo>
                    <a:pt x="249" y="21"/>
                  </a:lnTo>
                  <a:lnTo>
                    <a:pt x="229" y="30"/>
                  </a:lnTo>
                  <a:lnTo>
                    <a:pt x="191" y="48"/>
                  </a:lnTo>
                  <a:lnTo>
                    <a:pt x="153" y="69"/>
                  </a:lnTo>
                  <a:lnTo>
                    <a:pt x="77" y="113"/>
                  </a:lnTo>
                  <a:lnTo>
                    <a:pt x="39" y="133"/>
                  </a:lnTo>
                  <a:lnTo>
                    <a:pt x="0" y="154"/>
                  </a:lnTo>
                  <a:lnTo>
                    <a:pt x="50" y="177"/>
                  </a:lnTo>
                  <a:lnTo>
                    <a:pt x="50" y="177"/>
                  </a:lnTo>
                  <a:lnTo>
                    <a:pt x="60" y="162"/>
                  </a:lnTo>
                  <a:lnTo>
                    <a:pt x="73" y="149"/>
                  </a:lnTo>
                  <a:lnTo>
                    <a:pt x="87" y="137"/>
                  </a:lnTo>
                  <a:lnTo>
                    <a:pt x="104" y="126"/>
                  </a:lnTo>
                  <a:lnTo>
                    <a:pt x="120" y="115"/>
                  </a:lnTo>
                  <a:lnTo>
                    <a:pt x="140" y="105"/>
                  </a:lnTo>
                  <a:lnTo>
                    <a:pt x="160" y="97"/>
                  </a:lnTo>
                  <a:lnTo>
                    <a:pt x="180" y="88"/>
                  </a:lnTo>
                  <a:lnTo>
                    <a:pt x="264" y="54"/>
                  </a:lnTo>
                  <a:lnTo>
                    <a:pt x="285" y="45"/>
                  </a:lnTo>
                  <a:lnTo>
                    <a:pt x="306" y="35"/>
                  </a:lnTo>
                  <a:lnTo>
                    <a:pt x="325" y="25"/>
                  </a:lnTo>
                  <a:lnTo>
                    <a:pt x="343" y="15"/>
                  </a:lnTo>
                  <a:lnTo>
                    <a:pt x="343" y="1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173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74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75"/>
            <p:cNvSpPr>
              <a:spLocks/>
            </p:cNvSpPr>
            <p:nvPr/>
          </p:nvSpPr>
          <p:spPr bwMode="auto">
            <a:xfrm flipH="1">
              <a:off x="8708585" y="2416377"/>
              <a:ext cx="293384" cy="112323"/>
            </a:xfrm>
            <a:custGeom>
              <a:avLst/>
              <a:gdLst>
                <a:gd name="T0" fmla="*/ 0 w 283"/>
                <a:gd name="T1" fmla="*/ 65 h 130"/>
                <a:gd name="T2" fmla="*/ 3 w 283"/>
                <a:gd name="T3" fmla="*/ 78 h 130"/>
                <a:gd name="T4" fmla="*/ 11 w 283"/>
                <a:gd name="T5" fmla="*/ 90 h 130"/>
                <a:gd name="T6" fmla="*/ 24 w 283"/>
                <a:gd name="T7" fmla="*/ 101 h 130"/>
                <a:gd name="T8" fmla="*/ 41 w 283"/>
                <a:gd name="T9" fmla="*/ 111 h 130"/>
                <a:gd name="T10" fmla="*/ 62 w 283"/>
                <a:gd name="T11" fmla="*/ 119 h 130"/>
                <a:gd name="T12" fmla="*/ 87 w 283"/>
                <a:gd name="T13" fmla="*/ 125 h 130"/>
                <a:gd name="T14" fmla="*/ 113 w 283"/>
                <a:gd name="T15" fmla="*/ 129 h 130"/>
                <a:gd name="T16" fmla="*/ 142 w 283"/>
                <a:gd name="T17" fmla="*/ 130 h 130"/>
                <a:gd name="T18" fmla="*/ 157 w 283"/>
                <a:gd name="T19" fmla="*/ 130 h 130"/>
                <a:gd name="T20" fmla="*/ 184 w 283"/>
                <a:gd name="T21" fmla="*/ 127 h 130"/>
                <a:gd name="T22" fmla="*/ 209 w 283"/>
                <a:gd name="T23" fmla="*/ 123 h 130"/>
                <a:gd name="T24" fmla="*/ 232 w 283"/>
                <a:gd name="T25" fmla="*/ 115 h 130"/>
                <a:gd name="T26" fmla="*/ 251 w 283"/>
                <a:gd name="T27" fmla="*/ 106 h 130"/>
                <a:gd name="T28" fmla="*/ 267 w 283"/>
                <a:gd name="T29" fmla="*/ 96 h 130"/>
                <a:gd name="T30" fmla="*/ 278 w 283"/>
                <a:gd name="T31" fmla="*/ 85 h 130"/>
                <a:gd name="T32" fmla="*/ 283 w 283"/>
                <a:gd name="T33" fmla="*/ 72 h 130"/>
                <a:gd name="T34" fmla="*/ 283 w 283"/>
                <a:gd name="T35" fmla="*/ 65 h 130"/>
                <a:gd name="T36" fmla="*/ 281 w 283"/>
                <a:gd name="T37" fmla="*/ 51 h 130"/>
                <a:gd name="T38" fmla="*/ 272 w 283"/>
                <a:gd name="T39" fmla="*/ 40 h 130"/>
                <a:gd name="T40" fmla="*/ 260 w 283"/>
                <a:gd name="T41" fmla="*/ 29 h 130"/>
                <a:gd name="T42" fmla="*/ 242 w 283"/>
                <a:gd name="T43" fmla="*/ 19 h 130"/>
                <a:gd name="T44" fmla="*/ 221 w 283"/>
                <a:gd name="T45" fmla="*/ 10 h 130"/>
                <a:gd name="T46" fmla="*/ 197 w 283"/>
                <a:gd name="T47" fmla="*/ 5 h 130"/>
                <a:gd name="T48" fmla="*/ 170 w 283"/>
                <a:gd name="T49" fmla="*/ 1 h 130"/>
                <a:gd name="T50" fmla="*/ 142 w 283"/>
                <a:gd name="T51" fmla="*/ 0 h 130"/>
                <a:gd name="T52" fmla="*/ 127 w 283"/>
                <a:gd name="T53" fmla="*/ 0 h 130"/>
                <a:gd name="T54" fmla="*/ 99 w 283"/>
                <a:gd name="T55" fmla="*/ 3 h 130"/>
                <a:gd name="T56" fmla="*/ 74 w 283"/>
                <a:gd name="T57" fmla="*/ 7 h 130"/>
                <a:gd name="T58" fmla="*/ 51 w 283"/>
                <a:gd name="T59" fmla="*/ 15 h 130"/>
                <a:gd name="T60" fmla="*/ 32 w 283"/>
                <a:gd name="T61" fmla="*/ 23 h 130"/>
                <a:gd name="T62" fmla="*/ 18 w 283"/>
                <a:gd name="T63" fmla="*/ 34 h 130"/>
                <a:gd name="T64" fmla="*/ 6 w 283"/>
                <a:gd name="T65" fmla="*/ 45 h 130"/>
                <a:gd name="T66" fmla="*/ 1 w 283"/>
                <a:gd name="T67" fmla="*/ 58 h 130"/>
                <a:gd name="T68" fmla="*/ 0 w 283"/>
                <a:gd name="T6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130">
                  <a:moveTo>
                    <a:pt x="0" y="65"/>
                  </a:moveTo>
                  <a:lnTo>
                    <a:pt x="0" y="65"/>
                  </a:lnTo>
                  <a:lnTo>
                    <a:pt x="1" y="72"/>
                  </a:lnTo>
                  <a:lnTo>
                    <a:pt x="3" y="78"/>
                  </a:lnTo>
                  <a:lnTo>
                    <a:pt x="6" y="85"/>
                  </a:lnTo>
                  <a:lnTo>
                    <a:pt x="11" y="90"/>
                  </a:lnTo>
                  <a:lnTo>
                    <a:pt x="18" y="96"/>
                  </a:lnTo>
                  <a:lnTo>
                    <a:pt x="24" y="101"/>
                  </a:lnTo>
                  <a:lnTo>
                    <a:pt x="32" y="106"/>
                  </a:lnTo>
                  <a:lnTo>
                    <a:pt x="41" y="111"/>
                  </a:lnTo>
                  <a:lnTo>
                    <a:pt x="51" y="115"/>
                  </a:lnTo>
                  <a:lnTo>
                    <a:pt x="62" y="119"/>
                  </a:lnTo>
                  <a:lnTo>
                    <a:pt x="74" y="123"/>
                  </a:lnTo>
                  <a:lnTo>
                    <a:pt x="87" y="125"/>
                  </a:lnTo>
                  <a:lnTo>
                    <a:pt x="99" y="127"/>
                  </a:lnTo>
                  <a:lnTo>
                    <a:pt x="113" y="129"/>
                  </a:lnTo>
                  <a:lnTo>
                    <a:pt x="127" y="130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57" y="130"/>
                  </a:lnTo>
                  <a:lnTo>
                    <a:pt x="170" y="129"/>
                  </a:lnTo>
                  <a:lnTo>
                    <a:pt x="184" y="127"/>
                  </a:lnTo>
                  <a:lnTo>
                    <a:pt x="197" y="125"/>
                  </a:lnTo>
                  <a:lnTo>
                    <a:pt x="209" y="123"/>
                  </a:lnTo>
                  <a:lnTo>
                    <a:pt x="221" y="119"/>
                  </a:lnTo>
                  <a:lnTo>
                    <a:pt x="232" y="115"/>
                  </a:lnTo>
                  <a:lnTo>
                    <a:pt x="242" y="111"/>
                  </a:lnTo>
                  <a:lnTo>
                    <a:pt x="251" y="106"/>
                  </a:lnTo>
                  <a:lnTo>
                    <a:pt x="260" y="101"/>
                  </a:lnTo>
                  <a:lnTo>
                    <a:pt x="267" y="96"/>
                  </a:lnTo>
                  <a:lnTo>
                    <a:pt x="272" y="90"/>
                  </a:lnTo>
                  <a:lnTo>
                    <a:pt x="278" y="85"/>
                  </a:lnTo>
                  <a:lnTo>
                    <a:pt x="281" y="78"/>
                  </a:lnTo>
                  <a:lnTo>
                    <a:pt x="283" y="72"/>
                  </a:lnTo>
                  <a:lnTo>
                    <a:pt x="283" y="65"/>
                  </a:lnTo>
                  <a:lnTo>
                    <a:pt x="283" y="65"/>
                  </a:lnTo>
                  <a:lnTo>
                    <a:pt x="283" y="58"/>
                  </a:lnTo>
                  <a:lnTo>
                    <a:pt x="281" y="51"/>
                  </a:lnTo>
                  <a:lnTo>
                    <a:pt x="278" y="45"/>
                  </a:lnTo>
                  <a:lnTo>
                    <a:pt x="272" y="40"/>
                  </a:lnTo>
                  <a:lnTo>
                    <a:pt x="267" y="34"/>
                  </a:lnTo>
                  <a:lnTo>
                    <a:pt x="260" y="29"/>
                  </a:lnTo>
                  <a:lnTo>
                    <a:pt x="251" y="23"/>
                  </a:lnTo>
                  <a:lnTo>
                    <a:pt x="242" y="19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7"/>
                  </a:lnTo>
                  <a:lnTo>
                    <a:pt x="197" y="5"/>
                  </a:lnTo>
                  <a:lnTo>
                    <a:pt x="184" y="3"/>
                  </a:lnTo>
                  <a:lnTo>
                    <a:pt x="170" y="1"/>
                  </a:lnTo>
                  <a:lnTo>
                    <a:pt x="157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7" y="0"/>
                  </a:lnTo>
                  <a:lnTo>
                    <a:pt x="113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4" y="7"/>
                  </a:lnTo>
                  <a:lnTo>
                    <a:pt x="62" y="10"/>
                  </a:lnTo>
                  <a:lnTo>
                    <a:pt x="51" y="15"/>
                  </a:lnTo>
                  <a:lnTo>
                    <a:pt x="41" y="19"/>
                  </a:lnTo>
                  <a:lnTo>
                    <a:pt x="32" y="23"/>
                  </a:lnTo>
                  <a:lnTo>
                    <a:pt x="24" y="29"/>
                  </a:lnTo>
                  <a:lnTo>
                    <a:pt x="18" y="34"/>
                  </a:lnTo>
                  <a:lnTo>
                    <a:pt x="11" y="40"/>
                  </a:lnTo>
                  <a:lnTo>
                    <a:pt x="6" y="45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76"/>
            <p:cNvSpPr>
              <a:spLocks/>
            </p:cNvSpPr>
            <p:nvPr/>
          </p:nvSpPr>
          <p:spPr bwMode="auto">
            <a:xfrm flipH="1">
              <a:off x="8708585" y="2472539"/>
              <a:ext cx="293384" cy="262087"/>
            </a:xfrm>
            <a:custGeom>
              <a:avLst/>
              <a:gdLst>
                <a:gd name="T0" fmla="*/ 170 w 283"/>
                <a:gd name="T1" fmla="*/ 0 h 291"/>
                <a:gd name="T2" fmla="*/ 283 w 283"/>
                <a:gd name="T3" fmla="*/ 0 h 291"/>
                <a:gd name="T4" fmla="*/ 255 w 283"/>
                <a:gd name="T5" fmla="*/ 239 h 291"/>
                <a:gd name="T6" fmla="*/ 255 w 283"/>
                <a:gd name="T7" fmla="*/ 239 h 291"/>
                <a:gd name="T8" fmla="*/ 254 w 283"/>
                <a:gd name="T9" fmla="*/ 244 h 291"/>
                <a:gd name="T10" fmla="*/ 253 w 283"/>
                <a:gd name="T11" fmla="*/ 250 h 291"/>
                <a:gd name="T12" fmla="*/ 250 w 283"/>
                <a:gd name="T13" fmla="*/ 254 h 291"/>
                <a:gd name="T14" fmla="*/ 246 w 283"/>
                <a:gd name="T15" fmla="*/ 260 h 291"/>
                <a:gd name="T16" fmla="*/ 242 w 283"/>
                <a:gd name="T17" fmla="*/ 264 h 291"/>
                <a:gd name="T18" fmla="*/ 236 w 283"/>
                <a:gd name="T19" fmla="*/ 268 h 291"/>
                <a:gd name="T20" fmla="*/ 230 w 283"/>
                <a:gd name="T21" fmla="*/ 273 h 291"/>
                <a:gd name="T22" fmla="*/ 222 w 283"/>
                <a:gd name="T23" fmla="*/ 276 h 291"/>
                <a:gd name="T24" fmla="*/ 205 w 283"/>
                <a:gd name="T25" fmla="*/ 282 h 291"/>
                <a:gd name="T26" fmla="*/ 186 w 283"/>
                <a:gd name="T27" fmla="*/ 288 h 291"/>
                <a:gd name="T28" fmla="*/ 165 w 283"/>
                <a:gd name="T29" fmla="*/ 290 h 291"/>
                <a:gd name="T30" fmla="*/ 142 w 283"/>
                <a:gd name="T31" fmla="*/ 291 h 291"/>
                <a:gd name="T32" fmla="*/ 142 w 283"/>
                <a:gd name="T33" fmla="*/ 291 h 291"/>
                <a:gd name="T34" fmla="*/ 119 w 283"/>
                <a:gd name="T35" fmla="*/ 290 h 291"/>
                <a:gd name="T36" fmla="*/ 97 w 283"/>
                <a:gd name="T37" fmla="*/ 288 h 291"/>
                <a:gd name="T38" fmla="*/ 78 w 283"/>
                <a:gd name="T39" fmla="*/ 282 h 291"/>
                <a:gd name="T40" fmla="*/ 61 w 283"/>
                <a:gd name="T41" fmla="*/ 276 h 291"/>
                <a:gd name="T42" fmla="*/ 55 w 283"/>
                <a:gd name="T43" fmla="*/ 273 h 291"/>
                <a:gd name="T44" fmla="*/ 48 w 283"/>
                <a:gd name="T45" fmla="*/ 268 h 291"/>
                <a:gd name="T46" fmla="*/ 42 w 283"/>
                <a:gd name="T47" fmla="*/ 264 h 291"/>
                <a:gd name="T48" fmla="*/ 37 w 283"/>
                <a:gd name="T49" fmla="*/ 260 h 291"/>
                <a:gd name="T50" fmla="*/ 33 w 283"/>
                <a:gd name="T51" fmla="*/ 254 h 291"/>
                <a:gd name="T52" fmla="*/ 31 w 283"/>
                <a:gd name="T53" fmla="*/ 250 h 291"/>
                <a:gd name="T54" fmla="*/ 29 w 283"/>
                <a:gd name="T55" fmla="*/ 244 h 291"/>
                <a:gd name="T56" fmla="*/ 28 w 283"/>
                <a:gd name="T57" fmla="*/ 239 h 291"/>
                <a:gd name="T58" fmla="*/ 0 w 283"/>
                <a:gd name="T59" fmla="*/ 0 h 291"/>
                <a:gd name="T60" fmla="*/ 170 w 283"/>
                <a:gd name="T6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291">
                  <a:moveTo>
                    <a:pt x="170" y="0"/>
                  </a:moveTo>
                  <a:lnTo>
                    <a:pt x="283" y="0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54" y="244"/>
                  </a:lnTo>
                  <a:lnTo>
                    <a:pt x="253" y="250"/>
                  </a:lnTo>
                  <a:lnTo>
                    <a:pt x="250" y="254"/>
                  </a:lnTo>
                  <a:lnTo>
                    <a:pt x="246" y="260"/>
                  </a:lnTo>
                  <a:lnTo>
                    <a:pt x="242" y="264"/>
                  </a:lnTo>
                  <a:lnTo>
                    <a:pt x="236" y="268"/>
                  </a:lnTo>
                  <a:lnTo>
                    <a:pt x="230" y="273"/>
                  </a:lnTo>
                  <a:lnTo>
                    <a:pt x="222" y="276"/>
                  </a:lnTo>
                  <a:lnTo>
                    <a:pt x="205" y="282"/>
                  </a:lnTo>
                  <a:lnTo>
                    <a:pt x="186" y="288"/>
                  </a:lnTo>
                  <a:lnTo>
                    <a:pt x="165" y="290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19" y="290"/>
                  </a:lnTo>
                  <a:lnTo>
                    <a:pt x="97" y="288"/>
                  </a:lnTo>
                  <a:lnTo>
                    <a:pt x="78" y="282"/>
                  </a:lnTo>
                  <a:lnTo>
                    <a:pt x="61" y="276"/>
                  </a:lnTo>
                  <a:lnTo>
                    <a:pt x="55" y="273"/>
                  </a:lnTo>
                  <a:lnTo>
                    <a:pt x="48" y="268"/>
                  </a:lnTo>
                  <a:lnTo>
                    <a:pt x="42" y="264"/>
                  </a:lnTo>
                  <a:lnTo>
                    <a:pt x="37" y="260"/>
                  </a:lnTo>
                  <a:lnTo>
                    <a:pt x="33" y="254"/>
                  </a:lnTo>
                  <a:lnTo>
                    <a:pt x="31" y="250"/>
                  </a:lnTo>
                  <a:lnTo>
                    <a:pt x="29" y="244"/>
                  </a:lnTo>
                  <a:lnTo>
                    <a:pt x="28" y="23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77"/>
            <p:cNvSpPr>
              <a:spLocks/>
            </p:cNvSpPr>
            <p:nvPr/>
          </p:nvSpPr>
          <p:spPr bwMode="auto">
            <a:xfrm flipH="1">
              <a:off x="8727311" y="2422618"/>
              <a:ext cx="255930" cy="74882"/>
            </a:xfrm>
            <a:custGeom>
              <a:avLst/>
              <a:gdLst>
                <a:gd name="T0" fmla="*/ 10 w 243"/>
                <a:gd name="T1" fmla="*/ 79 h 82"/>
                <a:gd name="T2" fmla="*/ 10 w 243"/>
                <a:gd name="T3" fmla="*/ 79 h 82"/>
                <a:gd name="T4" fmla="*/ 5 w 243"/>
                <a:gd name="T5" fmla="*/ 74 h 82"/>
                <a:gd name="T6" fmla="*/ 3 w 243"/>
                <a:gd name="T7" fmla="*/ 68 h 82"/>
                <a:gd name="T8" fmla="*/ 1 w 243"/>
                <a:gd name="T9" fmla="*/ 63 h 82"/>
                <a:gd name="T10" fmla="*/ 0 w 243"/>
                <a:gd name="T11" fmla="*/ 57 h 82"/>
                <a:gd name="T12" fmla="*/ 0 w 243"/>
                <a:gd name="T13" fmla="*/ 57 h 82"/>
                <a:gd name="T14" fmla="*/ 1 w 243"/>
                <a:gd name="T15" fmla="*/ 51 h 82"/>
                <a:gd name="T16" fmla="*/ 2 w 243"/>
                <a:gd name="T17" fmla="*/ 46 h 82"/>
                <a:gd name="T18" fmla="*/ 5 w 243"/>
                <a:gd name="T19" fmla="*/ 40 h 82"/>
                <a:gd name="T20" fmla="*/ 10 w 243"/>
                <a:gd name="T21" fmla="*/ 35 h 82"/>
                <a:gd name="T22" fmla="*/ 14 w 243"/>
                <a:gd name="T23" fmla="*/ 30 h 82"/>
                <a:gd name="T24" fmla="*/ 21 w 243"/>
                <a:gd name="T25" fmla="*/ 25 h 82"/>
                <a:gd name="T26" fmla="*/ 28 w 243"/>
                <a:gd name="T27" fmla="*/ 21 h 82"/>
                <a:gd name="T28" fmla="*/ 36 w 243"/>
                <a:gd name="T29" fmla="*/ 17 h 82"/>
                <a:gd name="T30" fmla="*/ 54 w 243"/>
                <a:gd name="T31" fmla="*/ 10 h 82"/>
                <a:gd name="T32" fmla="*/ 75 w 243"/>
                <a:gd name="T33" fmla="*/ 6 h 82"/>
                <a:gd name="T34" fmla="*/ 97 w 243"/>
                <a:gd name="T35" fmla="*/ 2 h 82"/>
                <a:gd name="T36" fmla="*/ 122 w 243"/>
                <a:gd name="T37" fmla="*/ 0 h 82"/>
                <a:gd name="T38" fmla="*/ 122 w 243"/>
                <a:gd name="T39" fmla="*/ 0 h 82"/>
                <a:gd name="T40" fmla="*/ 147 w 243"/>
                <a:gd name="T41" fmla="*/ 2 h 82"/>
                <a:gd name="T42" fmla="*/ 169 w 243"/>
                <a:gd name="T43" fmla="*/ 6 h 82"/>
                <a:gd name="T44" fmla="*/ 189 w 243"/>
                <a:gd name="T45" fmla="*/ 10 h 82"/>
                <a:gd name="T46" fmla="*/ 207 w 243"/>
                <a:gd name="T47" fmla="*/ 17 h 82"/>
                <a:gd name="T48" fmla="*/ 215 w 243"/>
                <a:gd name="T49" fmla="*/ 21 h 82"/>
                <a:gd name="T50" fmla="*/ 223 w 243"/>
                <a:gd name="T51" fmla="*/ 25 h 82"/>
                <a:gd name="T52" fmla="*/ 229 w 243"/>
                <a:gd name="T53" fmla="*/ 30 h 82"/>
                <a:gd name="T54" fmla="*/ 234 w 243"/>
                <a:gd name="T55" fmla="*/ 35 h 82"/>
                <a:gd name="T56" fmla="*/ 238 w 243"/>
                <a:gd name="T57" fmla="*/ 40 h 82"/>
                <a:gd name="T58" fmla="*/ 241 w 243"/>
                <a:gd name="T59" fmla="*/ 46 h 82"/>
                <a:gd name="T60" fmla="*/ 243 w 243"/>
                <a:gd name="T61" fmla="*/ 51 h 82"/>
                <a:gd name="T62" fmla="*/ 243 w 243"/>
                <a:gd name="T63" fmla="*/ 57 h 82"/>
                <a:gd name="T64" fmla="*/ 243 w 243"/>
                <a:gd name="T65" fmla="*/ 57 h 82"/>
                <a:gd name="T66" fmla="*/ 242 w 243"/>
                <a:gd name="T67" fmla="*/ 64 h 82"/>
                <a:gd name="T68" fmla="*/ 240 w 243"/>
                <a:gd name="T69" fmla="*/ 70 h 82"/>
                <a:gd name="T70" fmla="*/ 235 w 243"/>
                <a:gd name="T71" fmla="*/ 77 h 82"/>
                <a:gd name="T72" fmla="*/ 230 w 243"/>
                <a:gd name="T73" fmla="*/ 82 h 82"/>
                <a:gd name="T74" fmla="*/ 230 w 243"/>
                <a:gd name="T75" fmla="*/ 82 h 82"/>
                <a:gd name="T76" fmla="*/ 219 w 243"/>
                <a:gd name="T77" fmla="*/ 75 h 82"/>
                <a:gd name="T78" fmla="*/ 206 w 243"/>
                <a:gd name="T79" fmla="*/ 67 h 82"/>
                <a:gd name="T80" fmla="*/ 194 w 243"/>
                <a:gd name="T81" fmla="*/ 62 h 82"/>
                <a:gd name="T82" fmla="*/ 180 w 243"/>
                <a:gd name="T83" fmla="*/ 57 h 82"/>
                <a:gd name="T84" fmla="*/ 167 w 243"/>
                <a:gd name="T85" fmla="*/ 54 h 82"/>
                <a:gd name="T86" fmla="*/ 153 w 243"/>
                <a:gd name="T87" fmla="*/ 51 h 82"/>
                <a:gd name="T88" fmla="*/ 139 w 243"/>
                <a:gd name="T89" fmla="*/ 50 h 82"/>
                <a:gd name="T90" fmla="*/ 124 w 243"/>
                <a:gd name="T91" fmla="*/ 49 h 82"/>
                <a:gd name="T92" fmla="*/ 110 w 243"/>
                <a:gd name="T93" fmla="*/ 50 h 82"/>
                <a:gd name="T94" fmla="*/ 95 w 243"/>
                <a:gd name="T95" fmla="*/ 51 h 82"/>
                <a:gd name="T96" fmla="*/ 81 w 243"/>
                <a:gd name="T97" fmla="*/ 53 h 82"/>
                <a:gd name="T98" fmla="*/ 66 w 243"/>
                <a:gd name="T99" fmla="*/ 56 h 82"/>
                <a:gd name="T100" fmla="*/ 51 w 243"/>
                <a:gd name="T101" fmla="*/ 61 h 82"/>
                <a:gd name="T102" fmla="*/ 37 w 243"/>
                <a:gd name="T103" fmla="*/ 66 h 82"/>
                <a:gd name="T104" fmla="*/ 23 w 243"/>
                <a:gd name="T105" fmla="*/ 73 h 82"/>
                <a:gd name="T106" fmla="*/ 10 w 243"/>
                <a:gd name="T107" fmla="*/ 79 h 82"/>
                <a:gd name="T108" fmla="*/ 10 w 243"/>
                <a:gd name="T10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" h="82">
                  <a:moveTo>
                    <a:pt x="10" y="79"/>
                  </a:moveTo>
                  <a:lnTo>
                    <a:pt x="10" y="79"/>
                  </a:lnTo>
                  <a:lnTo>
                    <a:pt x="5" y="74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2" y="46"/>
                  </a:lnTo>
                  <a:lnTo>
                    <a:pt x="5" y="40"/>
                  </a:lnTo>
                  <a:lnTo>
                    <a:pt x="10" y="35"/>
                  </a:lnTo>
                  <a:lnTo>
                    <a:pt x="14" y="30"/>
                  </a:lnTo>
                  <a:lnTo>
                    <a:pt x="21" y="25"/>
                  </a:lnTo>
                  <a:lnTo>
                    <a:pt x="28" y="21"/>
                  </a:lnTo>
                  <a:lnTo>
                    <a:pt x="36" y="17"/>
                  </a:lnTo>
                  <a:lnTo>
                    <a:pt x="54" y="10"/>
                  </a:lnTo>
                  <a:lnTo>
                    <a:pt x="75" y="6"/>
                  </a:lnTo>
                  <a:lnTo>
                    <a:pt x="97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7" y="2"/>
                  </a:lnTo>
                  <a:lnTo>
                    <a:pt x="169" y="6"/>
                  </a:lnTo>
                  <a:lnTo>
                    <a:pt x="189" y="10"/>
                  </a:lnTo>
                  <a:lnTo>
                    <a:pt x="207" y="17"/>
                  </a:lnTo>
                  <a:lnTo>
                    <a:pt x="215" y="21"/>
                  </a:lnTo>
                  <a:lnTo>
                    <a:pt x="223" y="25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38" y="40"/>
                  </a:lnTo>
                  <a:lnTo>
                    <a:pt x="241" y="46"/>
                  </a:lnTo>
                  <a:lnTo>
                    <a:pt x="243" y="51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2" y="64"/>
                  </a:lnTo>
                  <a:lnTo>
                    <a:pt x="240" y="70"/>
                  </a:lnTo>
                  <a:lnTo>
                    <a:pt x="235" y="77"/>
                  </a:lnTo>
                  <a:lnTo>
                    <a:pt x="230" y="82"/>
                  </a:lnTo>
                  <a:lnTo>
                    <a:pt x="230" y="82"/>
                  </a:lnTo>
                  <a:lnTo>
                    <a:pt x="219" y="75"/>
                  </a:lnTo>
                  <a:lnTo>
                    <a:pt x="206" y="67"/>
                  </a:lnTo>
                  <a:lnTo>
                    <a:pt x="194" y="62"/>
                  </a:lnTo>
                  <a:lnTo>
                    <a:pt x="180" y="57"/>
                  </a:lnTo>
                  <a:lnTo>
                    <a:pt x="167" y="54"/>
                  </a:lnTo>
                  <a:lnTo>
                    <a:pt x="153" y="51"/>
                  </a:lnTo>
                  <a:lnTo>
                    <a:pt x="139" y="50"/>
                  </a:lnTo>
                  <a:lnTo>
                    <a:pt x="124" y="49"/>
                  </a:lnTo>
                  <a:lnTo>
                    <a:pt x="110" y="50"/>
                  </a:lnTo>
                  <a:lnTo>
                    <a:pt x="95" y="51"/>
                  </a:lnTo>
                  <a:lnTo>
                    <a:pt x="81" y="53"/>
                  </a:lnTo>
                  <a:lnTo>
                    <a:pt x="66" y="56"/>
                  </a:lnTo>
                  <a:lnTo>
                    <a:pt x="51" y="61"/>
                  </a:lnTo>
                  <a:lnTo>
                    <a:pt x="37" y="66"/>
                  </a:lnTo>
                  <a:lnTo>
                    <a:pt x="23" y="73"/>
                  </a:lnTo>
                  <a:lnTo>
                    <a:pt x="10" y="79"/>
                  </a:lnTo>
                  <a:lnTo>
                    <a:pt x="10" y="7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78"/>
            <p:cNvSpPr>
              <a:spLocks/>
            </p:cNvSpPr>
            <p:nvPr/>
          </p:nvSpPr>
          <p:spPr bwMode="auto">
            <a:xfrm flipH="1">
              <a:off x="8746038" y="2466299"/>
              <a:ext cx="224719" cy="56161"/>
            </a:xfrm>
            <a:custGeom>
              <a:avLst/>
              <a:gdLst>
                <a:gd name="T0" fmla="*/ 0 w 220"/>
                <a:gd name="T1" fmla="*/ 30 h 65"/>
                <a:gd name="T2" fmla="*/ 0 w 220"/>
                <a:gd name="T3" fmla="*/ 30 h 65"/>
                <a:gd name="T4" fmla="*/ 13 w 220"/>
                <a:gd name="T5" fmla="*/ 24 h 65"/>
                <a:gd name="T6" fmla="*/ 27 w 220"/>
                <a:gd name="T7" fmla="*/ 17 h 65"/>
                <a:gd name="T8" fmla="*/ 41 w 220"/>
                <a:gd name="T9" fmla="*/ 12 h 65"/>
                <a:gd name="T10" fmla="*/ 56 w 220"/>
                <a:gd name="T11" fmla="*/ 7 h 65"/>
                <a:gd name="T12" fmla="*/ 71 w 220"/>
                <a:gd name="T13" fmla="*/ 4 h 65"/>
                <a:gd name="T14" fmla="*/ 85 w 220"/>
                <a:gd name="T15" fmla="*/ 2 h 65"/>
                <a:gd name="T16" fmla="*/ 100 w 220"/>
                <a:gd name="T17" fmla="*/ 1 h 65"/>
                <a:gd name="T18" fmla="*/ 114 w 220"/>
                <a:gd name="T19" fmla="*/ 0 h 65"/>
                <a:gd name="T20" fmla="*/ 129 w 220"/>
                <a:gd name="T21" fmla="*/ 1 h 65"/>
                <a:gd name="T22" fmla="*/ 143 w 220"/>
                <a:gd name="T23" fmla="*/ 2 h 65"/>
                <a:gd name="T24" fmla="*/ 157 w 220"/>
                <a:gd name="T25" fmla="*/ 5 h 65"/>
                <a:gd name="T26" fmla="*/ 170 w 220"/>
                <a:gd name="T27" fmla="*/ 8 h 65"/>
                <a:gd name="T28" fmla="*/ 184 w 220"/>
                <a:gd name="T29" fmla="*/ 13 h 65"/>
                <a:gd name="T30" fmla="*/ 196 w 220"/>
                <a:gd name="T31" fmla="*/ 18 h 65"/>
                <a:gd name="T32" fmla="*/ 209 w 220"/>
                <a:gd name="T33" fmla="*/ 26 h 65"/>
                <a:gd name="T34" fmla="*/ 220 w 220"/>
                <a:gd name="T35" fmla="*/ 33 h 65"/>
                <a:gd name="T36" fmla="*/ 220 w 220"/>
                <a:gd name="T37" fmla="*/ 33 h 65"/>
                <a:gd name="T38" fmla="*/ 212 w 220"/>
                <a:gd name="T39" fmla="*/ 40 h 65"/>
                <a:gd name="T40" fmla="*/ 202 w 220"/>
                <a:gd name="T41" fmla="*/ 46 h 65"/>
                <a:gd name="T42" fmla="*/ 189 w 220"/>
                <a:gd name="T43" fmla="*/ 51 h 65"/>
                <a:gd name="T44" fmla="*/ 176 w 220"/>
                <a:gd name="T45" fmla="*/ 56 h 65"/>
                <a:gd name="T46" fmla="*/ 161 w 220"/>
                <a:gd name="T47" fmla="*/ 59 h 65"/>
                <a:gd name="T48" fmla="*/ 146 w 220"/>
                <a:gd name="T49" fmla="*/ 61 h 65"/>
                <a:gd name="T50" fmla="*/ 129 w 220"/>
                <a:gd name="T51" fmla="*/ 64 h 65"/>
                <a:gd name="T52" fmla="*/ 112 w 220"/>
                <a:gd name="T53" fmla="*/ 65 h 65"/>
                <a:gd name="T54" fmla="*/ 112 w 220"/>
                <a:gd name="T55" fmla="*/ 65 h 65"/>
                <a:gd name="T56" fmla="*/ 93 w 220"/>
                <a:gd name="T57" fmla="*/ 64 h 65"/>
                <a:gd name="T58" fmla="*/ 76 w 220"/>
                <a:gd name="T59" fmla="*/ 61 h 65"/>
                <a:gd name="T60" fmla="*/ 59 w 220"/>
                <a:gd name="T61" fmla="*/ 58 h 65"/>
                <a:gd name="T62" fmla="*/ 44 w 220"/>
                <a:gd name="T63" fmla="*/ 55 h 65"/>
                <a:gd name="T64" fmla="*/ 30 w 220"/>
                <a:gd name="T65" fmla="*/ 49 h 65"/>
                <a:gd name="T66" fmla="*/ 18 w 220"/>
                <a:gd name="T67" fmla="*/ 44 h 65"/>
                <a:gd name="T68" fmla="*/ 8 w 220"/>
                <a:gd name="T69" fmla="*/ 38 h 65"/>
                <a:gd name="T70" fmla="*/ 0 w 220"/>
                <a:gd name="T71" fmla="*/ 30 h 65"/>
                <a:gd name="T72" fmla="*/ 0 w 220"/>
                <a:gd name="T73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" h="65">
                  <a:moveTo>
                    <a:pt x="0" y="30"/>
                  </a:moveTo>
                  <a:lnTo>
                    <a:pt x="0" y="30"/>
                  </a:lnTo>
                  <a:lnTo>
                    <a:pt x="13" y="24"/>
                  </a:lnTo>
                  <a:lnTo>
                    <a:pt x="27" y="17"/>
                  </a:lnTo>
                  <a:lnTo>
                    <a:pt x="41" y="12"/>
                  </a:lnTo>
                  <a:lnTo>
                    <a:pt x="56" y="7"/>
                  </a:lnTo>
                  <a:lnTo>
                    <a:pt x="71" y="4"/>
                  </a:lnTo>
                  <a:lnTo>
                    <a:pt x="85" y="2"/>
                  </a:lnTo>
                  <a:lnTo>
                    <a:pt x="100" y="1"/>
                  </a:lnTo>
                  <a:lnTo>
                    <a:pt x="114" y="0"/>
                  </a:lnTo>
                  <a:lnTo>
                    <a:pt x="129" y="1"/>
                  </a:lnTo>
                  <a:lnTo>
                    <a:pt x="143" y="2"/>
                  </a:lnTo>
                  <a:lnTo>
                    <a:pt x="157" y="5"/>
                  </a:lnTo>
                  <a:lnTo>
                    <a:pt x="170" y="8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9" y="26"/>
                  </a:lnTo>
                  <a:lnTo>
                    <a:pt x="220" y="33"/>
                  </a:lnTo>
                  <a:lnTo>
                    <a:pt x="220" y="33"/>
                  </a:lnTo>
                  <a:lnTo>
                    <a:pt x="212" y="40"/>
                  </a:lnTo>
                  <a:lnTo>
                    <a:pt x="202" y="46"/>
                  </a:lnTo>
                  <a:lnTo>
                    <a:pt x="189" y="51"/>
                  </a:lnTo>
                  <a:lnTo>
                    <a:pt x="176" y="56"/>
                  </a:lnTo>
                  <a:lnTo>
                    <a:pt x="161" y="59"/>
                  </a:lnTo>
                  <a:lnTo>
                    <a:pt x="146" y="61"/>
                  </a:lnTo>
                  <a:lnTo>
                    <a:pt x="129" y="64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93" y="64"/>
                  </a:lnTo>
                  <a:lnTo>
                    <a:pt x="76" y="61"/>
                  </a:lnTo>
                  <a:lnTo>
                    <a:pt x="59" y="58"/>
                  </a:lnTo>
                  <a:lnTo>
                    <a:pt x="44" y="55"/>
                  </a:lnTo>
                  <a:lnTo>
                    <a:pt x="30" y="49"/>
                  </a:lnTo>
                  <a:lnTo>
                    <a:pt x="18" y="44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74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79"/>
            <p:cNvSpPr>
              <a:spLocks/>
            </p:cNvSpPr>
            <p:nvPr/>
          </p:nvSpPr>
          <p:spPr bwMode="auto">
            <a:xfrm flipH="1">
              <a:off x="8508834" y="2023247"/>
              <a:ext cx="661674" cy="499213"/>
            </a:xfrm>
            <a:custGeom>
              <a:avLst/>
              <a:gdLst>
                <a:gd name="T0" fmla="*/ 461 w 636"/>
                <a:gd name="T1" fmla="*/ 450 h 562"/>
                <a:gd name="T2" fmla="*/ 390 w 636"/>
                <a:gd name="T3" fmla="*/ 436 h 562"/>
                <a:gd name="T4" fmla="*/ 364 w 636"/>
                <a:gd name="T5" fmla="*/ 443 h 562"/>
                <a:gd name="T6" fmla="*/ 344 w 636"/>
                <a:gd name="T7" fmla="*/ 460 h 562"/>
                <a:gd name="T8" fmla="*/ 322 w 636"/>
                <a:gd name="T9" fmla="*/ 509 h 562"/>
                <a:gd name="T10" fmla="*/ 316 w 636"/>
                <a:gd name="T11" fmla="*/ 561 h 562"/>
                <a:gd name="T12" fmla="*/ 281 w 636"/>
                <a:gd name="T13" fmla="*/ 561 h 562"/>
                <a:gd name="T14" fmla="*/ 279 w 636"/>
                <a:gd name="T15" fmla="*/ 489 h 562"/>
                <a:gd name="T16" fmla="*/ 264 w 636"/>
                <a:gd name="T17" fmla="*/ 419 h 562"/>
                <a:gd name="T18" fmla="*/ 251 w 636"/>
                <a:gd name="T19" fmla="*/ 392 h 562"/>
                <a:gd name="T20" fmla="*/ 219 w 636"/>
                <a:gd name="T21" fmla="*/ 368 h 562"/>
                <a:gd name="T22" fmla="*/ 172 w 636"/>
                <a:gd name="T23" fmla="*/ 359 h 562"/>
                <a:gd name="T24" fmla="*/ 131 w 636"/>
                <a:gd name="T25" fmla="*/ 352 h 562"/>
                <a:gd name="T26" fmla="*/ 95 w 636"/>
                <a:gd name="T27" fmla="*/ 333 h 562"/>
                <a:gd name="T28" fmla="*/ 57 w 636"/>
                <a:gd name="T29" fmla="*/ 304 h 562"/>
                <a:gd name="T30" fmla="*/ 7 w 636"/>
                <a:gd name="T31" fmla="*/ 273 h 562"/>
                <a:gd name="T32" fmla="*/ 0 w 636"/>
                <a:gd name="T33" fmla="*/ 268 h 562"/>
                <a:gd name="T34" fmla="*/ 31 w 636"/>
                <a:gd name="T35" fmla="*/ 255 h 562"/>
                <a:gd name="T36" fmla="*/ 89 w 636"/>
                <a:gd name="T37" fmla="*/ 246 h 562"/>
                <a:gd name="T38" fmla="*/ 148 w 636"/>
                <a:gd name="T39" fmla="*/ 252 h 562"/>
                <a:gd name="T40" fmla="*/ 199 w 636"/>
                <a:gd name="T41" fmla="*/ 268 h 562"/>
                <a:gd name="T42" fmla="*/ 232 w 636"/>
                <a:gd name="T43" fmla="*/ 291 h 562"/>
                <a:gd name="T44" fmla="*/ 255 w 636"/>
                <a:gd name="T45" fmla="*/ 323 h 562"/>
                <a:gd name="T46" fmla="*/ 266 w 636"/>
                <a:gd name="T47" fmla="*/ 354 h 562"/>
                <a:gd name="T48" fmla="*/ 286 w 636"/>
                <a:gd name="T49" fmla="*/ 433 h 562"/>
                <a:gd name="T50" fmla="*/ 286 w 636"/>
                <a:gd name="T51" fmla="*/ 260 h 562"/>
                <a:gd name="T52" fmla="*/ 276 w 636"/>
                <a:gd name="T53" fmla="*/ 158 h 562"/>
                <a:gd name="T54" fmla="*/ 276 w 636"/>
                <a:gd name="T55" fmla="*/ 80 h 562"/>
                <a:gd name="T56" fmla="*/ 297 w 636"/>
                <a:gd name="T57" fmla="*/ 9 h 562"/>
                <a:gd name="T58" fmla="*/ 306 w 636"/>
                <a:gd name="T59" fmla="*/ 11 h 562"/>
                <a:gd name="T60" fmla="*/ 325 w 636"/>
                <a:gd name="T61" fmla="*/ 109 h 562"/>
                <a:gd name="T62" fmla="*/ 320 w 636"/>
                <a:gd name="T63" fmla="*/ 183 h 562"/>
                <a:gd name="T64" fmla="*/ 312 w 636"/>
                <a:gd name="T65" fmla="*/ 215 h 562"/>
                <a:gd name="T66" fmla="*/ 308 w 636"/>
                <a:gd name="T67" fmla="*/ 294 h 562"/>
                <a:gd name="T68" fmla="*/ 307 w 636"/>
                <a:gd name="T69" fmla="*/ 348 h 562"/>
                <a:gd name="T70" fmla="*/ 316 w 636"/>
                <a:gd name="T71" fmla="*/ 315 h 562"/>
                <a:gd name="T72" fmla="*/ 350 w 636"/>
                <a:gd name="T73" fmla="*/ 254 h 562"/>
                <a:gd name="T74" fmla="*/ 386 w 636"/>
                <a:gd name="T75" fmla="*/ 218 h 562"/>
                <a:gd name="T76" fmla="*/ 415 w 636"/>
                <a:gd name="T77" fmla="*/ 178 h 562"/>
                <a:gd name="T78" fmla="*/ 429 w 636"/>
                <a:gd name="T79" fmla="*/ 144 h 562"/>
                <a:gd name="T80" fmla="*/ 436 w 636"/>
                <a:gd name="T81" fmla="*/ 132 h 562"/>
                <a:gd name="T82" fmla="*/ 447 w 636"/>
                <a:gd name="T83" fmla="*/ 172 h 562"/>
                <a:gd name="T84" fmla="*/ 444 w 636"/>
                <a:gd name="T85" fmla="*/ 228 h 562"/>
                <a:gd name="T86" fmla="*/ 429 w 636"/>
                <a:gd name="T87" fmla="*/ 267 h 562"/>
                <a:gd name="T88" fmla="*/ 395 w 636"/>
                <a:gd name="T89" fmla="*/ 305 h 562"/>
                <a:gd name="T90" fmla="*/ 354 w 636"/>
                <a:gd name="T91" fmla="*/ 334 h 562"/>
                <a:gd name="T92" fmla="*/ 332 w 636"/>
                <a:gd name="T93" fmla="*/ 356 h 562"/>
                <a:gd name="T94" fmla="*/ 318 w 636"/>
                <a:gd name="T95" fmla="*/ 390 h 562"/>
                <a:gd name="T96" fmla="*/ 309 w 636"/>
                <a:gd name="T97" fmla="*/ 453 h 562"/>
                <a:gd name="T98" fmla="*/ 317 w 636"/>
                <a:gd name="T99" fmla="*/ 461 h 562"/>
                <a:gd name="T100" fmla="*/ 339 w 636"/>
                <a:gd name="T101" fmla="*/ 421 h 562"/>
                <a:gd name="T102" fmla="*/ 374 w 636"/>
                <a:gd name="T103" fmla="*/ 392 h 562"/>
                <a:gd name="T104" fmla="*/ 417 w 636"/>
                <a:gd name="T105" fmla="*/ 373 h 562"/>
                <a:gd name="T106" fmla="*/ 476 w 636"/>
                <a:gd name="T107" fmla="*/ 361 h 562"/>
                <a:gd name="T108" fmla="*/ 529 w 636"/>
                <a:gd name="T109" fmla="*/ 363 h 562"/>
                <a:gd name="T110" fmla="*/ 596 w 636"/>
                <a:gd name="T111" fmla="*/ 387 h 562"/>
                <a:gd name="T112" fmla="*/ 636 w 636"/>
                <a:gd name="T113" fmla="*/ 416 h 562"/>
                <a:gd name="T114" fmla="*/ 622 w 636"/>
                <a:gd name="T115" fmla="*/ 430 h 562"/>
                <a:gd name="T116" fmla="*/ 558 w 636"/>
                <a:gd name="T117" fmla="*/ 459 h 562"/>
                <a:gd name="T118" fmla="*/ 503 w 636"/>
                <a:gd name="T119" fmla="*/ 4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6" h="562">
                  <a:moveTo>
                    <a:pt x="503" y="459"/>
                  </a:moveTo>
                  <a:lnTo>
                    <a:pt x="503" y="459"/>
                  </a:lnTo>
                  <a:lnTo>
                    <a:pt x="483" y="455"/>
                  </a:lnTo>
                  <a:lnTo>
                    <a:pt x="461" y="450"/>
                  </a:lnTo>
                  <a:lnTo>
                    <a:pt x="421" y="440"/>
                  </a:lnTo>
                  <a:lnTo>
                    <a:pt x="421" y="440"/>
                  </a:lnTo>
                  <a:lnTo>
                    <a:pt x="404" y="437"/>
                  </a:lnTo>
                  <a:lnTo>
                    <a:pt x="390" y="436"/>
                  </a:lnTo>
                  <a:lnTo>
                    <a:pt x="383" y="437"/>
                  </a:lnTo>
                  <a:lnTo>
                    <a:pt x="376" y="438"/>
                  </a:lnTo>
                  <a:lnTo>
                    <a:pt x="369" y="441"/>
                  </a:lnTo>
                  <a:lnTo>
                    <a:pt x="364" y="443"/>
                  </a:lnTo>
                  <a:lnTo>
                    <a:pt x="358" y="446"/>
                  </a:lnTo>
                  <a:lnTo>
                    <a:pt x="353" y="450"/>
                  </a:lnTo>
                  <a:lnTo>
                    <a:pt x="348" y="455"/>
                  </a:lnTo>
                  <a:lnTo>
                    <a:pt x="344" y="460"/>
                  </a:lnTo>
                  <a:lnTo>
                    <a:pt x="336" y="472"/>
                  </a:lnTo>
                  <a:lnTo>
                    <a:pt x="329" y="486"/>
                  </a:lnTo>
                  <a:lnTo>
                    <a:pt x="329" y="486"/>
                  </a:lnTo>
                  <a:lnTo>
                    <a:pt x="322" y="509"/>
                  </a:lnTo>
                  <a:lnTo>
                    <a:pt x="318" y="531"/>
                  </a:lnTo>
                  <a:lnTo>
                    <a:pt x="318" y="531"/>
                  </a:lnTo>
                  <a:lnTo>
                    <a:pt x="317" y="546"/>
                  </a:lnTo>
                  <a:lnTo>
                    <a:pt x="316" y="561"/>
                  </a:lnTo>
                  <a:lnTo>
                    <a:pt x="316" y="561"/>
                  </a:lnTo>
                  <a:lnTo>
                    <a:pt x="299" y="562"/>
                  </a:lnTo>
                  <a:lnTo>
                    <a:pt x="299" y="562"/>
                  </a:lnTo>
                  <a:lnTo>
                    <a:pt x="281" y="561"/>
                  </a:lnTo>
                  <a:lnTo>
                    <a:pt x="281" y="561"/>
                  </a:lnTo>
                  <a:lnTo>
                    <a:pt x="281" y="525"/>
                  </a:lnTo>
                  <a:lnTo>
                    <a:pt x="280" y="507"/>
                  </a:lnTo>
                  <a:lnTo>
                    <a:pt x="279" y="489"/>
                  </a:lnTo>
                  <a:lnTo>
                    <a:pt x="276" y="472"/>
                  </a:lnTo>
                  <a:lnTo>
                    <a:pt x="273" y="454"/>
                  </a:lnTo>
                  <a:lnTo>
                    <a:pt x="270" y="436"/>
                  </a:lnTo>
                  <a:lnTo>
                    <a:pt x="264" y="419"/>
                  </a:lnTo>
                  <a:lnTo>
                    <a:pt x="264" y="419"/>
                  </a:lnTo>
                  <a:lnTo>
                    <a:pt x="261" y="409"/>
                  </a:lnTo>
                  <a:lnTo>
                    <a:pt x="256" y="400"/>
                  </a:lnTo>
                  <a:lnTo>
                    <a:pt x="251" y="392"/>
                  </a:lnTo>
                  <a:lnTo>
                    <a:pt x="245" y="384"/>
                  </a:lnTo>
                  <a:lnTo>
                    <a:pt x="237" y="378"/>
                  </a:lnTo>
                  <a:lnTo>
                    <a:pt x="228" y="373"/>
                  </a:lnTo>
                  <a:lnTo>
                    <a:pt x="219" y="368"/>
                  </a:lnTo>
                  <a:lnTo>
                    <a:pt x="208" y="364"/>
                  </a:lnTo>
                  <a:lnTo>
                    <a:pt x="208" y="364"/>
                  </a:lnTo>
                  <a:lnTo>
                    <a:pt x="190" y="361"/>
                  </a:lnTo>
                  <a:lnTo>
                    <a:pt x="172" y="359"/>
                  </a:lnTo>
                  <a:lnTo>
                    <a:pt x="172" y="359"/>
                  </a:lnTo>
                  <a:lnTo>
                    <a:pt x="151" y="356"/>
                  </a:lnTo>
                  <a:lnTo>
                    <a:pt x="141" y="354"/>
                  </a:lnTo>
                  <a:lnTo>
                    <a:pt x="131" y="352"/>
                  </a:lnTo>
                  <a:lnTo>
                    <a:pt x="122" y="349"/>
                  </a:lnTo>
                  <a:lnTo>
                    <a:pt x="111" y="345"/>
                  </a:lnTo>
                  <a:lnTo>
                    <a:pt x="103" y="339"/>
                  </a:lnTo>
                  <a:lnTo>
                    <a:pt x="95" y="333"/>
                  </a:lnTo>
                  <a:lnTo>
                    <a:pt x="95" y="333"/>
                  </a:lnTo>
                  <a:lnTo>
                    <a:pt x="76" y="319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35" y="289"/>
                  </a:lnTo>
                  <a:lnTo>
                    <a:pt x="14" y="275"/>
                  </a:lnTo>
                  <a:lnTo>
                    <a:pt x="14" y="275"/>
                  </a:lnTo>
                  <a:lnTo>
                    <a:pt x="7" y="273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5" y="260"/>
                  </a:lnTo>
                  <a:lnTo>
                    <a:pt x="23" y="257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45" y="252"/>
                  </a:lnTo>
                  <a:lnTo>
                    <a:pt x="60" y="248"/>
                  </a:lnTo>
                  <a:lnTo>
                    <a:pt x="74" y="247"/>
                  </a:lnTo>
                  <a:lnTo>
                    <a:pt x="89" y="246"/>
                  </a:lnTo>
                  <a:lnTo>
                    <a:pt x="104" y="246"/>
                  </a:lnTo>
                  <a:lnTo>
                    <a:pt x="118" y="247"/>
                  </a:lnTo>
                  <a:lnTo>
                    <a:pt x="134" y="248"/>
                  </a:lnTo>
                  <a:lnTo>
                    <a:pt x="148" y="252"/>
                  </a:lnTo>
                  <a:lnTo>
                    <a:pt x="148" y="252"/>
                  </a:lnTo>
                  <a:lnTo>
                    <a:pt x="170" y="257"/>
                  </a:lnTo>
                  <a:lnTo>
                    <a:pt x="190" y="264"/>
                  </a:lnTo>
                  <a:lnTo>
                    <a:pt x="199" y="268"/>
                  </a:lnTo>
                  <a:lnTo>
                    <a:pt x="208" y="273"/>
                  </a:lnTo>
                  <a:lnTo>
                    <a:pt x="217" y="279"/>
                  </a:lnTo>
                  <a:lnTo>
                    <a:pt x="225" y="284"/>
                  </a:lnTo>
                  <a:lnTo>
                    <a:pt x="232" y="291"/>
                  </a:lnTo>
                  <a:lnTo>
                    <a:pt x="238" y="298"/>
                  </a:lnTo>
                  <a:lnTo>
                    <a:pt x="245" y="306"/>
                  </a:lnTo>
                  <a:lnTo>
                    <a:pt x="251" y="314"/>
                  </a:lnTo>
                  <a:lnTo>
                    <a:pt x="255" y="323"/>
                  </a:lnTo>
                  <a:lnTo>
                    <a:pt x="260" y="333"/>
                  </a:lnTo>
                  <a:lnTo>
                    <a:pt x="263" y="343"/>
                  </a:lnTo>
                  <a:lnTo>
                    <a:pt x="266" y="354"/>
                  </a:lnTo>
                  <a:lnTo>
                    <a:pt x="266" y="354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3"/>
                  </a:lnTo>
                  <a:lnTo>
                    <a:pt x="286" y="433"/>
                  </a:lnTo>
                  <a:lnTo>
                    <a:pt x="288" y="370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86" y="260"/>
                  </a:lnTo>
                  <a:lnTo>
                    <a:pt x="285" y="235"/>
                  </a:lnTo>
                  <a:lnTo>
                    <a:pt x="283" y="211"/>
                  </a:lnTo>
                  <a:lnTo>
                    <a:pt x="283" y="211"/>
                  </a:lnTo>
                  <a:lnTo>
                    <a:pt x="276" y="158"/>
                  </a:lnTo>
                  <a:lnTo>
                    <a:pt x="274" y="132"/>
                  </a:lnTo>
                  <a:lnTo>
                    <a:pt x="274" y="105"/>
                  </a:lnTo>
                  <a:lnTo>
                    <a:pt x="274" y="105"/>
                  </a:lnTo>
                  <a:lnTo>
                    <a:pt x="276" y="80"/>
                  </a:lnTo>
                  <a:lnTo>
                    <a:pt x="281" y="56"/>
                  </a:lnTo>
                  <a:lnTo>
                    <a:pt x="288" y="32"/>
                  </a:lnTo>
                  <a:lnTo>
                    <a:pt x="297" y="9"/>
                  </a:lnTo>
                  <a:lnTo>
                    <a:pt x="297" y="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13" y="35"/>
                  </a:lnTo>
                  <a:lnTo>
                    <a:pt x="319" y="58"/>
                  </a:lnTo>
                  <a:lnTo>
                    <a:pt x="324" y="83"/>
                  </a:lnTo>
                  <a:lnTo>
                    <a:pt x="325" y="109"/>
                  </a:lnTo>
                  <a:lnTo>
                    <a:pt x="325" y="109"/>
                  </a:lnTo>
                  <a:lnTo>
                    <a:pt x="325" y="133"/>
                  </a:lnTo>
                  <a:lnTo>
                    <a:pt x="324" y="158"/>
                  </a:lnTo>
                  <a:lnTo>
                    <a:pt x="320" y="183"/>
                  </a:lnTo>
                  <a:lnTo>
                    <a:pt x="318" y="194"/>
                  </a:lnTo>
                  <a:lnTo>
                    <a:pt x="315" y="206"/>
                  </a:lnTo>
                  <a:lnTo>
                    <a:pt x="315" y="206"/>
                  </a:lnTo>
                  <a:lnTo>
                    <a:pt x="312" y="215"/>
                  </a:lnTo>
                  <a:lnTo>
                    <a:pt x="310" y="225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94"/>
                  </a:lnTo>
                  <a:lnTo>
                    <a:pt x="307" y="343"/>
                  </a:lnTo>
                  <a:lnTo>
                    <a:pt x="307" y="343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8" y="351"/>
                  </a:lnTo>
                  <a:lnTo>
                    <a:pt x="308" y="351"/>
                  </a:lnTo>
                  <a:lnTo>
                    <a:pt x="310" y="333"/>
                  </a:lnTo>
                  <a:lnTo>
                    <a:pt x="316" y="315"/>
                  </a:lnTo>
                  <a:lnTo>
                    <a:pt x="322" y="298"/>
                  </a:lnTo>
                  <a:lnTo>
                    <a:pt x="330" y="283"/>
                  </a:lnTo>
                  <a:lnTo>
                    <a:pt x="339" y="268"/>
                  </a:lnTo>
                  <a:lnTo>
                    <a:pt x="350" y="254"/>
                  </a:lnTo>
                  <a:lnTo>
                    <a:pt x="363" y="240"/>
                  </a:lnTo>
                  <a:lnTo>
                    <a:pt x="377" y="227"/>
                  </a:lnTo>
                  <a:lnTo>
                    <a:pt x="377" y="227"/>
                  </a:lnTo>
                  <a:lnTo>
                    <a:pt x="386" y="218"/>
                  </a:lnTo>
                  <a:lnTo>
                    <a:pt x="394" y="208"/>
                  </a:lnTo>
                  <a:lnTo>
                    <a:pt x="402" y="199"/>
                  </a:lnTo>
                  <a:lnTo>
                    <a:pt x="409" y="189"/>
                  </a:lnTo>
                  <a:lnTo>
                    <a:pt x="415" y="178"/>
                  </a:lnTo>
                  <a:lnTo>
                    <a:pt x="421" y="167"/>
                  </a:lnTo>
                  <a:lnTo>
                    <a:pt x="424" y="156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3" y="125"/>
                  </a:lnTo>
                  <a:lnTo>
                    <a:pt x="433" y="125"/>
                  </a:lnTo>
                  <a:lnTo>
                    <a:pt x="436" y="132"/>
                  </a:lnTo>
                  <a:lnTo>
                    <a:pt x="436" y="132"/>
                  </a:lnTo>
                  <a:lnTo>
                    <a:pt x="440" y="142"/>
                  </a:lnTo>
                  <a:lnTo>
                    <a:pt x="442" y="151"/>
                  </a:lnTo>
                  <a:lnTo>
                    <a:pt x="445" y="161"/>
                  </a:lnTo>
                  <a:lnTo>
                    <a:pt x="447" y="172"/>
                  </a:lnTo>
                  <a:lnTo>
                    <a:pt x="447" y="191"/>
                  </a:lnTo>
                  <a:lnTo>
                    <a:pt x="446" y="212"/>
                  </a:lnTo>
                  <a:lnTo>
                    <a:pt x="446" y="212"/>
                  </a:lnTo>
                  <a:lnTo>
                    <a:pt x="444" y="228"/>
                  </a:lnTo>
                  <a:lnTo>
                    <a:pt x="439" y="244"/>
                  </a:lnTo>
                  <a:lnTo>
                    <a:pt x="437" y="252"/>
                  </a:lnTo>
                  <a:lnTo>
                    <a:pt x="432" y="259"/>
                  </a:lnTo>
                  <a:lnTo>
                    <a:pt x="429" y="267"/>
                  </a:lnTo>
                  <a:lnTo>
                    <a:pt x="423" y="273"/>
                  </a:lnTo>
                  <a:lnTo>
                    <a:pt x="423" y="273"/>
                  </a:lnTo>
                  <a:lnTo>
                    <a:pt x="410" y="289"/>
                  </a:lnTo>
                  <a:lnTo>
                    <a:pt x="395" y="305"/>
                  </a:lnTo>
                  <a:lnTo>
                    <a:pt x="378" y="318"/>
                  </a:lnTo>
                  <a:lnTo>
                    <a:pt x="361" y="329"/>
                  </a:lnTo>
                  <a:lnTo>
                    <a:pt x="361" y="329"/>
                  </a:lnTo>
                  <a:lnTo>
                    <a:pt x="354" y="334"/>
                  </a:lnTo>
                  <a:lnTo>
                    <a:pt x="347" y="339"/>
                  </a:lnTo>
                  <a:lnTo>
                    <a:pt x="341" y="345"/>
                  </a:lnTo>
                  <a:lnTo>
                    <a:pt x="337" y="350"/>
                  </a:lnTo>
                  <a:lnTo>
                    <a:pt x="332" y="356"/>
                  </a:lnTo>
                  <a:lnTo>
                    <a:pt x="328" y="363"/>
                  </a:lnTo>
                  <a:lnTo>
                    <a:pt x="322" y="377"/>
                  </a:lnTo>
                  <a:lnTo>
                    <a:pt x="322" y="377"/>
                  </a:lnTo>
                  <a:lnTo>
                    <a:pt x="318" y="390"/>
                  </a:lnTo>
                  <a:lnTo>
                    <a:pt x="315" y="402"/>
                  </a:lnTo>
                  <a:lnTo>
                    <a:pt x="312" y="415"/>
                  </a:lnTo>
                  <a:lnTo>
                    <a:pt x="311" y="427"/>
                  </a:lnTo>
                  <a:lnTo>
                    <a:pt x="309" y="453"/>
                  </a:lnTo>
                  <a:lnTo>
                    <a:pt x="309" y="477"/>
                  </a:lnTo>
                  <a:lnTo>
                    <a:pt x="309" y="477"/>
                  </a:lnTo>
                  <a:lnTo>
                    <a:pt x="317" y="461"/>
                  </a:lnTo>
                  <a:lnTo>
                    <a:pt x="317" y="461"/>
                  </a:lnTo>
                  <a:lnTo>
                    <a:pt x="321" y="450"/>
                  </a:lnTo>
                  <a:lnTo>
                    <a:pt x="327" y="440"/>
                  </a:lnTo>
                  <a:lnTo>
                    <a:pt x="332" y="431"/>
                  </a:lnTo>
                  <a:lnTo>
                    <a:pt x="339" y="421"/>
                  </a:lnTo>
                  <a:lnTo>
                    <a:pt x="346" y="413"/>
                  </a:lnTo>
                  <a:lnTo>
                    <a:pt x="355" y="405"/>
                  </a:lnTo>
                  <a:lnTo>
                    <a:pt x="364" y="397"/>
                  </a:lnTo>
                  <a:lnTo>
                    <a:pt x="374" y="392"/>
                  </a:lnTo>
                  <a:lnTo>
                    <a:pt x="374" y="392"/>
                  </a:lnTo>
                  <a:lnTo>
                    <a:pt x="389" y="384"/>
                  </a:lnTo>
                  <a:lnTo>
                    <a:pt x="402" y="378"/>
                  </a:lnTo>
                  <a:lnTo>
                    <a:pt x="417" y="373"/>
                  </a:lnTo>
                  <a:lnTo>
                    <a:pt x="431" y="368"/>
                  </a:lnTo>
                  <a:lnTo>
                    <a:pt x="446" y="365"/>
                  </a:lnTo>
                  <a:lnTo>
                    <a:pt x="461" y="363"/>
                  </a:lnTo>
                  <a:lnTo>
                    <a:pt x="476" y="361"/>
                  </a:lnTo>
                  <a:lnTo>
                    <a:pt x="492" y="361"/>
                  </a:lnTo>
                  <a:lnTo>
                    <a:pt x="492" y="361"/>
                  </a:lnTo>
                  <a:lnTo>
                    <a:pt x="511" y="361"/>
                  </a:lnTo>
                  <a:lnTo>
                    <a:pt x="529" y="363"/>
                  </a:lnTo>
                  <a:lnTo>
                    <a:pt x="547" y="366"/>
                  </a:lnTo>
                  <a:lnTo>
                    <a:pt x="564" y="372"/>
                  </a:lnTo>
                  <a:lnTo>
                    <a:pt x="580" y="378"/>
                  </a:lnTo>
                  <a:lnTo>
                    <a:pt x="596" y="387"/>
                  </a:lnTo>
                  <a:lnTo>
                    <a:pt x="611" y="396"/>
                  </a:lnTo>
                  <a:lnTo>
                    <a:pt x="625" y="407"/>
                  </a:lnTo>
                  <a:lnTo>
                    <a:pt x="625" y="407"/>
                  </a:lnTo>
                  <a:lnTo>
                    <a:pt x="636" y="416"/>
                  </a:lnTo>
                  <a:lnTo>
                    <a:pt x="636" y="416"/>
                  </a:lnTo>
                  <a:lnTo>
                    <a:pt x="636" y="418"/>
                  </a:lnTo>
                  <a:lnTo>
                    <a:pt x="636" y="418"/>
                  </a:lnTo>
                  <a:lnTo>
                    <a:pt x="622" y="430"/>
                  </a:lnTo>
                  <a:lnTo>
                    <a:pt x="607" y="441"/>
                  </a:lnTo>
                  <a:lnTo>
                    <a:pt x="592" y="449"/>
                  </a:lnTo>
                  <a:lnTo>
                    <a:pt x="575" y="455"/>
                  </a:lnTo>
                  <a:lnTo>
                    <a:pt x="558" y="459"/>
                  </a:lnTo>
                  <a:lnTo>
                    <a:pt x="540" y="461"/>
                  </a:lnTo>
                  <a:lnTo>
                    <a:pt x="522" y="461"/>
                  </a:lnTo>
                  <a:lnTo>
                    <a:pt x="503" y="459"/>
                  </a:lnTo>
                  <a:lnTo>
                    <a:pt x="503" y="459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180"/>
            <p:cNvSpPr>
              <a:spLocks/>
            </p:cNvSpPr>
            <p:nvPr/>
          </p:nvSpPr>
          <p:spPr bwMode="auto">
            <a:xfrm flipH="1">
              <a:off x="6417696" y="1667558"/>
              <a:ext cx="374532" cy="118563"/>
            </a:xfrm>
            <a:custGeom>
              <a:avLst/>
              <a:gdLst>
                <a:gd name="T0" fmla="*/ 0 w 360"/>
                <a:gd name="T1" fmla="*/ 65 h 128"/>
                <a:gd name="T2" fmla="*/ 4 w 360"/>
                <a:gd name="T3" fmla="*/ 77 h 128"/>
                <a:gd name="T4" fmla="*/ 14 w 360"/>
                <a:gd name="T5" fmla="*/ 89 h 128"/>
                <a:gd name="T6" fmla="*/ 31 w 360"/>
                <a:gd name="T7" fmla="*/ 100 h 128"/>
                <a:gd name="T8" fmla="*/ 52 w 360"/>
                <a:gd name="T9" fmla="*/ 110 h 128"/>
                <a:gd name="T10" fmla="*/ 79 w 360"/>
                <a:gd name="T11" fmla="*/ 117 h 128"/>
                <a:gd name="T12" fmla="*/ 110 w 360"/>
                <a:gd name="T13" fmla="*/ 124 h 128"/>
                <a:gd name="T14" fmla="*/ 144 w 360"/>
                <a:gd name="T15" fmla="*/ 127 h 128"/>
                <a:gd name="T16" fmla="*/ 180 w 360"/>
                <a:gd name="T17" fmla="*/ 128 h 128"/>
                <a:gd name="T18" fmla="*/ 198 w 360"/>
                <a:gd name="T19" fmla="*/ 128 h 128"/>
                <a:gd name="T20" fmla="*/ 234 w 360"/>
                <a:gd name="T21" fmla="*/ 126 h 128"/>
                <a:gd name="T22" fmla="*/ 266 w 360"/>
                <a:gd name="T23" fmla="*/ 121 h 128"/>
                <a:gd name="T24" fmla="*/ 295 w 360"/>
                <a:gd name="T25" fmla="*/ 114 h 128"/>
                <a:gd name="T26" fmla="*/ 319 w 360"/>
                <a:gd name="T27" fmla="*/ 106 h 128"/>
                <a:gd name="T28" fmla="*/ 339 w 360"/>
                <a:gd name="T29" fmla="*/ 95 h 128"/>
                <a:gd name="T30" fmla="*/ 352 w 360"/>
                <a:gd name="T31" fmla="*/ 83 h 128"/>
                <a:gd name="T32" fmla="*/ 360 w 360"/>
                <a:gd name="T33" fmla="*/ 71 h 128"/>
                <a:gd name="T34" fmla="*/ 360 w 360"/>
                <a:gd name="T35" fmla="*/ 65 h 128"/>
                <a:gd name="T36" fmla="*/ 357 w 360"/>
                <a:gd name="T37" fmla="*/ 52 h 128"/>
                <a:gd name="T38" fmla="*/ 346 w 360"/>
                <a:gd name="T39" fmla="*/ 39 h 128"/>
                <a:gd name="T40" fmla="*/ 330 w 360"/>
                <a:gd name="T41" fmla="*/ 28 h 128"/>
                <a:gd name="T42" fmla="*/ 307 w 360"/>
                <a:gd name="T43" fmla="*/ 18 h 128"/>
                <a:gd name="T44" fmla="*/ 281 w 360"/>
                <a:gd name="T45" fmla="*/ 11 h 128"/>
                <a:gd name="T46" fmla="*/ 250 w 360"/>
                <a:gd name="T47" fmla="*/ 5 h 128"/>
                <a:gd name="T48" fmla="*/ 216 w 360"/>
                <a:gd name="T49" fmla="*/ 1 h 128"/>
                <a:gd name="T50" fmla="*/ 180 w 360"/>
                <a:gd name="T51" fmla="*/ 0 h 128"/>
                <a:gd name="T52" fmla="*/ 161 w 360"/>
                <a:gd name="T53" fmla="*/ 0 h 128"/>
                <a:gd name="T54" fmla="*/ 127 w 360"/>
                <a:gd name="T55" fmla="*/ 3 h 128"/>
                <a:gd name="T56" fmla="*/ 94 w 360"/>
                <a:gd name="T57" fmla="*/ 7 h 128"/>
                <a:gd name="T58" fmla="*/ 66 w 360"/>
                <a:gd name="T59" fmla="*/ 15 h 128"/>
                <a:gd name="T60" fmla="*/ 41 w 360"/>
                <a:gd name="T61" fmla="*/ 23 h 128"/>
                <a:gd name="T62" fmla="*/ 22 w 360"/>
                <a:gd name="T63" fmla="*/ 33 h 128"/>
                <a:gd name="T64" fmla="*/ 9 w 360"/>
                <a:gd name="T65" fmla="*/ 45 h 128"/>
                <a:gd name="T66" fmla="*/ 1 w 360"/>
                <a:gd name="T67" fmla="*/ 58 h 128"/>
                <a:gd name="T68" fmla="*/ 0 w 360"/>
                <a:gd name="T69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28">
                  <a:moveTo>
                    <a:pt x="0" y="65"/>
                  </a:moveTo>
                  <a:lnTo>
                    <a:pt x="0" y="65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9" y="83"/>
                  </a:lnTo>
                  <a:lnTo>
                    <a:pt x="14" y="89"/>
                  </a:lnTo>
                  <a:lnTo>
                    <a:pt x="22" y="95"/>
                  </a:lnTo>
                  <a:lnTo>
                    <a:pt x="31" y="100"/>
                  </a:lnTo>
                  <a:lnTo>
                    <a:pt x="41" y="106"/>
                  </a:lnTo>
                  <a:lnTo>
                    <a:pt x="52" y="110"/>
                  </a:lnTo>
                  <a:lnTo>
                    <a:pt x="66" y="114"/>
                  </a:lnTo>
                  <a:lnTo>
                    <a:pt x="79" y="117"/>
                  </a:lnTo>
                  <a:lnTo>
                    <a:pt x="94" y="121"/>
                  </a:lnTo>
                  <a:lnTo>
                    <a:pt x="110" y="124"/>
                  </a:lnTo>
                  <a:lnTo>
                    <a:pt x="127" y="126"/>
                  </a:lnTo>
                  <a:lnTo>
                    <a:pt x="144" y="127"/>
                  </a:lnTo>
                  <a:lnTo>
                    <a:pt x="161" y="128"/>
                  </a:lnTo>
                  <a:lnTo>
                    <a:pt x="180" y="128"/>
                  </a:lnTo>
                  <a:lnTo>
                    <a:pt x="180" y="128"/>
                  </a:lnTo>
                  <a:lnTo>
                    <a:pt x="198" y="128"/>
                  </a:lnTo>
                  <a:lnTo>
                    <a:pt x="216" y="127"/>
                  </a:lnTo>
                  <a:lnTo>
                    <a:pt x="234" y="126"/>
                  </a:lnTo>
                  <a:lnTo>
                    <a:pt x="250" y="124"/>
                  </a:lnTo>
                  <a:lnTo>
                    <a:pt x="266" y="121"/>
                  </a:lnTo>
                  <a:lnTo>
                    <a:pt x="281" y="117"/>
                  </a:lnTo>
                  <a:lnTo>
                    <a:pt x="295" y="114"/>
                  </a:lnTo>
                  <a:lnTo>
                    <a:pt x="307" y="110"/>
                  </a:lnTo>
                  <a:lnTo>
                    <a:pt x="319" y="106"/>
                  </a:lnTo>
                  <a:lnTo>
                    <a:pt x="330" y="100"/>
                  </a:lnTo>
                  <a:lnTo>
                    <a:pt x="339" y="95"/>
                  </a:lnTo>
                  <a:lnTo>
                    <a:pt x="346" y="89"/>
                  </a:lnTo>
                  <a:lnTo>
                    <a:pt x="352" y="83"/>
                  </a:lnTo>
                  <a:lnTo>
                    <a:pt x="357" y="77"/>
                  </a:lnTo>
                  <a:lnTo>
                    <a:pt x="360" y="71"/>
                  </a:lnTo>
                  <a:lnTo>
                    <a:pt x="360" y="65"/>
                  </a:lnTo>
                  <a:lnTo>
                    <a:pt x="360" y="65"/>
                  </a:lnTo>
                  <a:lnTo>
                    <a:pt x="360" y="58"/>
                  </a:lnTo>
                  <a:lnTo>
                    <a:pt x="357" y="52"/>
                  </a:lnTo>
                  <a:lnTo>
                    <a:pt x="352" y="45"/>
                  </a:lnTo>
                  <a:lnTo>
                    <a:pt x="346" y="39"/>
                  </a:lnTo>
                  <a:lnTo>
                    <a:pt x="339" y="33"/>
                  </a:lnTo>
                  <a:lnTo>
                    <a:pt x="330" y="28"/>
                  </a:lnTo>
                  <a:lnTo>
                    <a:pt x="319" y="23"/>
                  </a:lnTo>
                  <a:lnTo>
                    <a:pt x="307" y="18"/>
                  </a:lnTo>
                  <a:lnTo>
                    <a:pt x="295" y="15"/>
                  </a:lnTo>
                  <a:lnTo>
                    <a:pt x="281" y="11"/>
                  </a:lnTo>
                  <a:lnTo>
                    <a:pt x="266" y="7"/>
                  </a:lnTo>
                  <a:lnTo>
                    <a:pt x="250" y="5"/>
                  </a:lnTo>
                  <a:lnTo>
                    <a:pt x="234" y="3"/>
                  </a:lnTo>
                  <a:lnTo>
                    <a:pt x="216" y="1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1" y="0"/>
                  </a:lnTo>
                  <a:lnTo>
                    <a:pt x="144" y="1"/>
                  </a:lnTo>
                  <a:lnTo>
                    <a:pt x="127" y="3"/>
                  </a:lnTo>
                  <a:lnTo>
                    <a:pt x="110" y="5"/>
                  </a:lnTo>
                  <a:lnTo>
                    <a:pt x="94" y="7"/>
                  </a:lnTo>
                  <a:lnTo>
                    <a:pt x="79" y="11"/>
                  </a:lnTo>
                  <a:lnTo>
                    <a:pt x="66" y="15"/>
                  </a:lnTo>
                  <a:lnTo>
                    <a:pt x="52" y="18"/>
                  </a:lnTo>
                  <a:lnTo>
                    <a:pt x="41" y="23"/>
                  </a:lnTo>
                  <a:lnTo>
                    <a:pt x="31" y="28"/>
                  </a:lnTo>
                  <a:lnTo>
                    <a:pt x="22" y="33"/>
                  </a:lnTo>
                  <a:lnTo>
                    <a:pt x="14" y="39"/>
                  </a:lnTo>
                  <a:lnTo>
                    <a:pt x="9" y="45"/>
                  </a:lnTo>
                  <a:lnTo>
                    <a:pt x="4" y="52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1"/>
            <p:cNvSpPr>
              <a:spLocks/>
            </p:cNvSpPr>
            <p:nvPr/>
          </p:nvSpPr>
          <p:spPr bwMode="auto">
            <a:xfrm flipH="1">
              <a:off x="6592478" y="656652"/>
              <a:ext cx="24969" cy="1067068"/>
            </a:xfrm>
            <a:custGeom>
              <a:avLst/>
              <a:gdLst>
                <a:gd name="T0" fmla="*/ 0 w 26"/>
                <a:gd name="T1" fmla="*/ 1186 h 1199"/>
                <a:gd name="T2" fmla="*/ 0 w 26"/>
                <a:gd name="T3" fmla="*/ 1186 h 1199"/>
                <a:gd name="T4" fmla="*/ 1 w 26"/>
                <a:gd name="T5" fmla="*/ 1192 h 1199"/>
                <a:gd name="T6" fmla="*/ 4 w 26"/>
                <a:gd name="T7" fmla="*/ 1196 h 1199"/>
                <a:gd name="T8" fmla="*/ 7 w 26"/>
                <a:gd name="T9" fmla="*/ 1198 h 1199"/>
                <a:gd name="T10" fmla="*/ 13 w 26"/>
                <a:gd name="T11" fmla="*/ 1199 h 1199"/>
                <a:gd name="T12" fmla="*/ 13 w 26"/>
                <a:gd name="T13" fmla="*/ 1199 h 1199"/>
                <a:gd name="T14" fmla="*/ 19 w 26"/>
                <a:gd name="T15" fmla="*/ 1198 h 1199"/>
                <a:gd name="T16" fmla="*/ 22 w 26"/>
                <a:gd name="T17" fmla="*/ 1196 h 1199"/>
                <a:gd name="T18" fmla="*/ 25 w 26"/>
                <a:gd name="T19" fmla="*/ 1192 h 1199"/>
                <a:gd name="T20" fmla="*/ 26 w 26"/>
                <a:gd name="T21" fmla="*/ 1186 h 1199"/>
                <a:gd name="T22" fmla="*/ 26 w 26"/>
                <a:gd name="T23" fmla="*/ 13 h 1199"/>
                <a:gd name="T24" fmla="*/ 26 w 26"/>
                <a:gd name="T25" fmla="*/ 13 h 1199"/>
                <a:gd name="T26" fmla="*/ 25 w 26"/>
                <a:gd name="T27" fmla="*/ 7 h 1199"/>
                <a:gd name="T28" fmla="*/ 22 w 26"/>
                <a:gd name="T29" fmla="*/ 3 h 1199"/>
                <a:gd name="T30" fmla="*/ 19 w 26"/>
                <a:gd name="T31" fmla="*/ 1 h 1199"/>
                <a:gd name="T32" fmla="*/ 13 w 26"/>
                <a:gd name="T33" fmla="*/ 0 h 1199"/>
                <a:gd name="T34" fmla="*/ 13 w 26"/>
                <a:gd name="T35" fmla="*/ 0 h 1199"/>
                <a:gd name="T36" fmla="*/ 7 w 26"/>
                <a:gd name="T37" fmla="*/ 1 h 1199"/>
                <a:gd name="T38" fmla="*/ 4 w 26"/>
                <a:gd name="T39" fmla="*/ 3 h 1199"/>
                <a:gd name="T40" fmla="*/ 1 w 26"/>
                <a:gd name="T41" fmla="*/ 7 h 1199"/>
                <a:gd name="T42" fmla="*/ 0 w 26"/>
                <a:gd name="T43" fmla="*/ 13 h 1199"/>
                <a:gd name="T44" fmla="*/ 0 w 26"/>
                <a:gd name="T45" fmla="*/ 1186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199">
                  <a:moveTo>
                    <a:pt x="0" y="1186"/>
                  </a:moveTo>
                  <a:lnTo>
                    <a:pt x="0" y="1186"/>
                  </a:lnTo>
                  <a:lnTo>
                    <a:pt x="1" y="1192"/>
                  </a:lnTo>
                  <a:lnTo>
                    <a:pt x="4" y="1196"/>
                  </a:lnTo>
                  <a:lnTo>
                    <a:pt x="7" y="1198"/>
                  </a:lnTo>
                  <a:lnTo>
                    <a:pt x="13" y="1199"/>
                  </a:lnTo>
                  <a:lnTo>
                    <a:pt x="13" y="1199"/>
                  </a:lnTo>
                  <a:lnTo>
                    <a:pt x="19" y="1198"/>
                  </a:lnTo>
                  <a:lnTo>
                    <a:pt x="22" y="1196"/>
                  </a:lnTo>
                  <a:lnTo>
                    <a:pt x="25" y="1192"/>
                  </a:lnTo>
                  <a:lnTo>
                    <a:pt x="26" y="1186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82"/>
            <p:cNvSpPr>
              <a:spLocks/>
            </p:cNvSpPr>
            <p:nvPr/>
          </p:nvSpPr>
          <p:spPr bwMode="auto">
            <a:xfrm flipH="1">
              <a:off x="6455149" y="594250"/>
              <a:ext cx="299626" cy="318248"/>
            </a:xfrm>
            <a:custGeom>
              <a:avLst/>
              <a:gdLst>
                <a:gd name="T0" fmla="*/ 28 w 282"/>
                <a:gd name="T1" fmla="*/ 52 h 356"/>
                <a:gd name="T2" fmla="*/ 28 w 282"/>
                <a:gd name="T3" fmla="*/ 46 h 356"/>
                <a:gd name="T4" fmla="*/ 32 w 282"/>
                <a:gd name="T5" fmla="*/ 36 h 356"/>
                <a:gd name="T6" fmla="*/ 41 w 282"/>
                <a:gd name="T7" fmla="*/ 27 h 356"/>
                <a:gd name="T8" fmla="*/ 54 w 282"/>
                <a:gd name="T9" fmla="*/ 19 h 356"/>
                <a:gd name="T10" fmla="*/ 77 w 282"/>
                <a:gd name="T11" fmla="*/ 8 h 356"/>
                <a:gd name="T12" fmla="*/ 119 w 282"/>
                <a:gd name="T13" fmla="*/ 1 h 356"/>
                <a:gd name="T14" fmla="*/ 141 w 282"/>
                <a:gd name="T15" fmla="*/ 0 h 356"/>
                <a:gd name="T16" fmla="*/ 185 w 282"/>
                <a:gd name="T17" fmla="*/ 4 h 356"/>
                <a:gd name="T18" fmla="*/ 222 w 282"/>
                <a:gd name="T19" fmla="*/ 15 h 356"/>
                <a:gd name="T20" fmla="*/ 235 w 282"/>
                <a:gd name="T21" fmla="*/ 22 h 356"/>
                <a:gd name="T22" fmla="*/ 245 w 282"/>
                <a:gd name="T23" fmla="*/ 32 h 356"/>
                <a:gd name="T24" fmla="*/ 252 w 282"/>
                <a:gd name="T25" fmla="*/ 42 h 356"/>
                <a:gd name="T26" fmla="*/ 254 w 282"/>
                <a:gd name="T27" fmla="*/ 52 h 356"/>
                <a:gd name="T28" fmla="*/ 282 w 282"/>
                <a:gd name="T29" fmla="*/ 284 h 356"/>
                <a:gd name="T30" fmla="*/ 282 w 282"/>
                <a:gd name="T31" fmla="*/ 291 h 356"/>
                <a:gd name="T32" fmla="*/ 280 w 282"/>
                <a:gd name="T33" fmla="*/ 304 h 356"/>
                <a:gd name="T34" fmla="*/ 272 w 282"/>
                <a:gd name="T35" fmla="*/ 316 h 356"/>
                <a:gd name="T36" fmla="*/ 259 w 282"/>
                <a:gd name="T37" fmla="*/ 328 h 356"/>
                <a:gd name="T38" fmla="*/ 241 w 282"/>
                <a:gd name="T39" fmla="*/ 338 h 356"/>
                <a:gd name="T40" fmla="*/ 221 w 282"/>
                <a:gd name="T41" fmla="*/ 345 h 356"/>
                <a:gd name="T42" fmla="*/ 196 w 282"/>
                <a:gd name="T43" fmla="*/ 352 h 356"/>
                <a:gd name="T44" fmla="*/ 169 w 282"/>
                <a:gd name="T45" fmla="*/ 355 h 356"/>
                <a:gd name="T46" fmla="*/ 141 w 282"/>
                <a:gd name="T47" fmla="*/ 356 h 356"/>
                <a:gd name="T48" fmla="*/ 126 w 282"/>
                <a:gd name="T49" fmla="*/ 356 h 356"/>
                <a:gd name="T50" fmla="*/ 98 w 282"/>
                <a:gd name="T51" fmla="*/ 354 h 356"/>
                <a:gd name="T52" fmla="*/ 74 w 282"/>
                <a:gd name="T53" fmla="*/ 348 h 356"/>
                <a:gd name="T54" fmla="*/ 51 w 282"/>
                <a:gd name="T55" fmla="*/ 342 h 356"/>
                <a:gd name="T56" fmla="*/ 31 w 282"/>
                <a:gd name="T57" fmla="*/ 332 h 356"/>
                <a:gd name="T58" fmla="*/ 16 w 282"/>
                <a:gd name="T59" fmla="*/ 323 h 356"/>
                <a:gd name="T60" fmla="*/ 5 w 282"/>
                <a:gd name="T61" fmla="*/ 311 h 356"/>
                <a:gd name="T62" fmla="*/ 0 w 282"/>
                <a:gd name="T63" fmla="*/ 298 h 356"/>
                <a:gd name="T64" fmla="*/ 0 w 282"/>
                <a:gd name="T65" fmla="*/ 291 h 356"/>
                <a:gd name="T66" fmla="*/ 0 w 282"/>
                <a:gd name="T67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356">
                  <a:moveTo>
                    <a:pt x="0" y="284"/>
                  </a:moveTo>
                  <a:lnTo>
                    <a:pt x="28" y="52"/>
                  </a:lnTo>
                  <a:lnTo>
                    <a:pt x="28" y="52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7" y="32"/>
                  </a:lnTo>
                  <a:lnTo>
                    <a:pt x="41" y="27"/>
                  </a:lnTo>
                  <a:lnTo>
                    <a:pt x="47" y="22"/>
                  </a:lnTo>
                  <a:lnTo>
                    <a:pt x="54" y="19"/>
                  </a:lnTo>
                  <a:lnTo>
                    <a:pt x="60" y="15"/>
                  </a:lnTo>
                  <a:lnTo>
                    <a:pt x="77" y="8"/>
                  </a:lnTo>
                  <a:lnTo>
                    <a:pt x="97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63" y="1"/>
                  </a:lnTo>
                  <a:lnTo>
                    <a:pt x="185" y="4"/>
                  </a:lnTo>
                  <a:lnTo>
                    <a:pt x="205" y="8"/>
                  </a:lnTo>
                  <a:lnTo>
                    <a:pt x="222" y="15"/>
                  </a:lnTo>
                  <a:lnTo>
                    <a:pt x="229" y="19"/>
                  </a:lnTo>
                  <a:lnTo>
                    <a:pt x="235" y="22"/>
                  </a:lnTo>
                  <a:lnTo>
                    <a:pt x="241" y="27"/>
                  </a:lnTo>
                  <a:lnTo>
                    <a:pt x="245" y="32"/>
                  </a:lnTo>
                  <a:lnTo>
                    <a:pt x="250" y="36"/>
                  </a:lnTo>
                  <a:lnTo>
                    <a:pt x="252" y="42"/>
                  </a:lnTo>
                  <a:lnTo>
                    <a:pt x="254" y="46"/>
                  </a:lnTo>
                  <a:lnTo>
                    <a:pt x="254" y="52"/>
                  </a:lnTo>
                  <a:lnTo>
                    <a:pt x="282" y="284"/>
                  </a:lnTo>
                  <a:lnTo>
                    <a:pt x="282" y="284"/>
                  </a:lnTo>
                  <a:lnTo>
                    <a:pt x="282" y="291"/>
                  </a:lnTo>
                  <a:lnTo>
                    <a:pt x="282" y="291"/>
                  </a:lnTo>
                  <a:lnTo>
                    <a:pt x="282" y="298"/>
                  </a:lnTo>
                  <a:lnTo>
                    <a:pt x="280" y="304"/>
                  </a:lnTo>
                  <a:lnTo>
                    <a:pt x="277" y="311"/>
                  </a:lnTo>
                  <a:lnTo>
                    <a:pt x="272" y="316"/>
                  </a:lnTo>
                  <a:lnTo>
                    <a:pt x="266" y="323"/>
                  </a:lnTo>
                  <a:lnTo>
                    <a:pt x="259" y="328"/>
                  </a:lnTo>
                  <a:lnTo>
                    <a:pt x="251" y="332"/>
                  </a:lnTo>
                  <a:lnTo>
                    <a:pt x="241" y="338"/>
                  </a:lnTo>
                  <a:lnTo>
                    <a:pt x="231" y="342"/>
                  </a:lnTo>
                  <a:lnTo>
                    <a:pt x="221" y="345"/>
                  </a:lnTo>
                  <a:lnTo>
                    <a:pt x="208" y="348"/>
                  </a:lnTo>
                  <a:lnTo>
                    <a:pt x="196" y="352"/>
                  </a:lnTo>
                  <a:lnTo>
                    <a:pt x="184" y="354"/>
                  </a:lnTo>
                  <a:lnTo>
                    <a:pt x="169" y="355"/>
                  </a:lnTo>
                  <a:lnTo>
                    <a:pt x="156" y="356"/>
                  </a:lnTo>
                  <a:lnTo>
                    <a:pt x="141" y="356"/>
                  </a:lnTo>
                  <a:lnTo>
                    <a:pt x="141" y="356"/>
                  </a:lnTo>
                  <a:lnTo>
                    <a:pt x="126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86" y="352"/>
                  </a:lnTo>
                  <a:lnTo>
                    <a:pt x="74" y="348"/>
                  </a:lnTo>
                  <a:lnTo>
                    <a:pt x="61" y="345"/>
                  </a:lnTo>
                  <a:lnTo>
                    <a:pt x="51" y="342"/>
                  </a:lnTo>
                  <a:lnTo>
                    <a:pt x="41" y="338"/>
                  </a:lnTo>
                  <a:lnTo>
                    <a:pt x="31" y="332"/>
                  </a:lnTo>
                  <a:lnTo>
                    <a:pt x="23" y="328"/>
                  </a:lnTo>
                  <a:lnTo>
                    <a:pt x="16" y="323"/>
                  </a:lnTo>
                  <a:lnTo>
                    <a:pt x="10" y="316"/>
                  </a:lnTo>
                  <a:lnTo>
                    <a:pt x="5" y="311"/>
                  </a:lnTo>
                  <a:lnTo>
                    <a:pt x="2" y="304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83"/>
            <p:cNvSpPr>
              <a:spLocks/>
            </p:cNvSpPr>
            <p:nvPr/>
          </p:nvSpPr>
          <p:spPr bwMode="auto">
            <a:xfrm flipH="1">
              <a:off x="6498845" y="606731"/>
              <a:ext cx="212235" cy="81122"/>
            </a:xfrm>
            <a:custGeom>
              <a:avLst/>
              <a:gdLst>
                <a:gd name="T0" fmla="*/ 0 w 202"/>
                <a:gd name="T1" fmla="*/ 47 h 91"/>
                <a:gd name="T2" fmla="*/ 2 w 202"/>
                <a:gd name="T3" fmla="*/ 36 h 91"/>
                <a:gd name="T4" fmla="*/ 11 w 202"/>
                <a:gd name="T5" fmla="*/ 26 h 91"/>
                <a:gd name="T6" fmla="*/ 18 w 202"/>
                <a:gd name="T7" fmla="*/ 21 h 91"/>
                <a:gd name="T8" fmla="*/ 36 w 202"/>
                <a:gd name="T9" fmla="*/ 11 h 91"/>
                <a:gd name="T10" fmla="*/ 60 w 202"/>
                <a:gd name="T11" fmla="*/ 5 h 91"/>
                <a:gd name="T12" fmla="*/ 86 w 202"/>
                <a:gd name="T13" fmla="*/ 0 h 91"/>
                <a:gd name="T14" fmla="*/ 101 w 202"/>
                <a:gd name="T15" fmla="*/ 0 h 91"/>
                <a:gd name="T16" fmla="*/ 131 w 202"/>
                <a:gd name="T17" fmla="*/ 3 h 91"/>
                <a:gd name="T18" fmla="*/ 157 w 202"/>
                <a:gd name="T19" fmla="*/ 8 h 91"/>
                <a:gd name="T20" fmla="*/ 178 w 202"/>
                <a:gd name="T21" fmla="*/ 18 h 91"/>
                <a:gd name="T22" fmla="*/ 194 w 202"/>
                <a:gd name="T23" fmla="*/ 28 h 91"/>
                <a:gd name="T24" fmla="*/ 197 w 202"/>
                <a:gd name="T25" fmla="*/ 33 h 91"/>
                <a:gd name="T26" fmla="*/ 202 w 202"/>
                <a:gd name="T27" fmla="*/ 43 h 91"/>
                <a:gd name="T28" fmla="*/ 202 w 202"/>
                <a:gd name="T29" fmla="*/ 47 h 91"/>
                <a:gd name="T30" fmla="*/ 197 w 202"/>
                <a:gd name="T31" fmla="*/ 61 h 91"/>
                <a:gd name="T32" fmla="*/ 183 w 202"/>
                <a:gd name="T33" fmla="*/ 74 h 91"/>
                <a:gd name="T34" fmla="*/ 163 w 202"/>
                <a:gd name="T35" fmla="*/ 84 h 91"/>
                <a:gd name="T36" fmla="*/ 136 w 202"/>
                <a:gd name="T37" fmla="*/ 91 h 91"/>
                <a:gd name="T38" fmla="*/ 137 w 202"/>
                <a:gd name="T39" fmla="*/ 87 h 91"/>
                <a:gd name="T40" fmla="*/ 137 w 202"/>
                <a:gd name="T41" fmla="*/ 82 h 91"/>
                <a:gd name="T42" fmla="*/ 135 w 202"/>
                <a:gd name="T43" fmla="*/ 68 h 91"/>
                <a:gd name="T44" fmla="*/ 127 w 202"/>
                <a:gd name="T45" fmla="*/ 58 h 91"/>
                <a:gd name="T46" fmla="*/ 114 w 202"/>
                <a:gd name="T47" fmla="*/ 50 h 91"/>
                <a:gd name="T48" fmla="*/ 101 w 202"/>
                <a:gd name="T49" fmla="*/ 47 h 91"/>
                <a:gd name="T50" fmla="*/ 94 w 202"/>
                <a:gd name="T51" fmla="*/ 48 h 91"/>
                <a:gd name="T52" fmla="*/ 81 w 202"/>
                <a:gd name="T53" fmla="*/ 53 h 91"/>
                <a:gd name="T54" fmla="*/ 71 w 202"/>
                <a:gd name="T55" fmla="*/ 63 h 91"/>
                <a:gd name="T56" fmla="*/ 66 w 202"/>
                <a:gd name="T57" fmla="*/ 75 h 91"/>
                <a:gd name="T58" fmla="*/ 65 w 202"/>
                <a:gd name="T59" fmla="*/ 82 h 91"/>
                <a:gd name="T60" fmla="*/ 66 w 202"/>
                <a:gd name="T61" fmla="*/ 91 h 91"/>
                <a:gd name="T62" fmla="*/ 53 w 202"/>
                <a:gd name="T63" fmla="*/ 88 h 91"/>
                <a:gd name="T64" fmla="*/ 28 w 202"/>
                <a:gd name="T65" fmla="*/ 79 h 91"/>
                <a:gd name="T66" fmla="*/ 11 w 202"/>
                <a:gd name="T67" fmla="*/ 68 h 91"/>
                <a:gd name="T68" fmla="*/ 1 w 202"/>
                <a:gd name="T69" fmla="*/ 54 h 91"/>
                <a:gd name="T70" fmla="*/ 0 w 202"/>
                <a:gd name="T71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91">
                  <a:moveTo>
                    <a:pt x="0" y="47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7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8" y="21"/>
                  </a:lnTo>
                  <a:lnTo>
                    <a:pt x="27" y="16"/>
                  </a:lnTo>
                  <a:lnTo>
                    <a:pt x="36" y="11"/>
                  </a:lnTo>
                  <a:lnTo>
                    <a:pt x="47" y="7"/>
                  </a:lnTo>
                  <a:lnTo>
                    <a:pt x="60" y="5"/>
                  </a:lnTo>
                  <a:lnTo>
                    <a:pt x="73" y="3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45" y="5"/>
                  </a:lnTo>
                  <a:lnTo>
                    <a:pt x="157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7" y="23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7" y="33"/>
                  </a:lnTo>
                  <a:lnTo>
                    <a:pt x="200" y="37"/>
                  </a:lnTo>
                  <a:lnTo>
                    <a:pt x="202" y="43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1" y="54"/>
                  </a:lnTo>
                  <a:lnTo>
                    <a:pt x="197" y="61"/>
                  </a:lnTo>
                  <a:lnTo>
                    <a:pt x="192" y="68"/>
                  </a:lnTo>
                  <a:lnTo>
                    <a:pt x="183" y="74"/>
                  </a:lnTo>
                  <a:lnTo>
                    <a:pt x="174" y="79"/>
                  </a:lnTo>
                  <a:lnTo>
                    <a:pt x="163" y="84"/>
                  </a:lnTo>
                  <a:lnTo>
                    <a:pt x="149" y="88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7" y="87"/>
                  </a:lnTo>
                  <a:lnTo>
                    <a:pt x="137" y="82"/>
                  </a:lnTo>
                  <a:lnTo>
                    <a:pt x="137" y="82"/>
                  </a:lnTo>
                  <a:lnTo>
                    <a:pt x="136" y="75"/>
                  </a:lnTo>
                  <a:lnTo>
                    <a:pt x="135" y="68"/>
                  </a:lnTo>
                  <a:lnTo>
                    <a:pt x="131" y="63"/>
                  </a:lnTo>
                  <a:lnTo>
                    <a:pt x="127" y="58"/>
                  </a:lnTo>
                  <a:lnTo>
                    <a:pt x="121" y="53"/>
                  </a:lnTo>
                  <a:lnTo>
                    <a:pt x="114" y="50"/>
                  </a:lnTo>
                  <a:lnTo>
                    <a:pt x="108" y="48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1" y="53"/>
                  </a:lnTo>
                  <a:lnTo>
                    <a:pt x="75" y="58"/>
                  </a:lnTo>
                  <a:lnTo>
                    <a:pt x="71" y="63"/>
                  </a:lnTo>
                  <a:lnTo>
                    <a:pt x="67" y="68"/>
                  </a:lnTo>
                  <a:lnTo>
                    <a:pt x="66" y="75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7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53" y="88"/>
                  </a:lnTo>
                  <a:lnTo>
                    <a:pt x="39" y="84"/>
                  </a:lnTo>
                  <a:lnTo>
                    <a:pt x="28" y="79"/>
                  </a:lnTo>
                  <a:lnTo>
                    <a:pt x="19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184"/>
            <p:cNvSpPr>
              <a:spLocks/>
            </p:cNvSpPr>
            <p:nvPr/>
          </p:nvSpPr>
          <p:spPr bwMode="auto">
            <a:xfrm flipH="1">
              <a:off x="6567509" y="644172"/>
              <a:ext cx="74906" cy="43681"/>
            </a:xfrm>
            <a:custGeom>
              <a:avLst/>
              <a:gdLst>
                <a:gd name="T0" fmla="*/ 36 w 72"/>
                <a:gd name="T1" fmla="*/ 0 h 46"/>
                <a:gd name="T2" fmla="*/ 36 w 72"/>
                <a:gd name="T3" fmla="*/ 0 h 46"/>
                <a:gd name="T4" fmla="*/ 43 w 72"/>
                <a:gd name="T5" fmla="*/ 1 h 46"/>
                <a:gd name="T6" fmla="*/ 49 w 72"/>
                <a:gd name="T7" fmla="*/ 3 h 46"/>
                <a:gd name="T8" fmla="*/ 56 w 72"/>
                <a:gd name="T9" fmla="*/ 6 h 46"/>
                <a:gd name="T10" fmla="*/ 62 w 72"/>
                <a:gd name="T11" fmla="*/ 11 h 46"/>
                <a:gd name="T12" fmla="*/ 66 w 72"/>
                <a:gd name="T13" fmla="*/ 16 h 46"/>
                <a:gd name="T14" fmla="*/ 70 w 72"/>
                <a:gd name="T15" fmla="*/ 21 h 46"/>
                <a:gd name="T16" fmla="*/ 71 w 72"/>
                <a:gd name="T17" fmla="*/ 28 h 46"/>
                <a:gd name="T18" fmla="*/ 72 w 72"/>
                <a:gd name="T19" fmla="*/ 35 h 46"/>
                <a:gd name="T20" fmla="*/ 72 w 72"/>
                <a:gd name="T21" fmla="*/ 35 h 46"/>
                <a:gd name="T22" fmla="*/ 72 w 72"/>
                <a:gd name="T23" fmla="*/ 40 h 46"/>
                <a:gd name="T24" fmla="*/ 71 w 72"/>
                <a:gd name="T25" fmla="*/ 44 h 46"/>
                <a:gd name="T26" fmla="*/ 71 w 72"/>
                <a:gd name="T27" fmla="*/ 44 h 46"/>
                <a:gd name="T28" fmla="*/ 54 w 72"/>
                <a:gd name="T29" fmla="*/ 46 h 46"/>
                <a:gd name="T30" fmla="*/ 36 w 72"/>
                <a:gd name="T31" fmla="*/ 46 h 46"/>
                <a:gd name="T32" fmla="*/ 36 w 72"/>
                <a:gd name="T33" fmla="*/ 46 h 46"/>
                <a:gd name="T34" fmla="*/ 18 w 72"/>
                <a:gd name="T35" fmla="*/ 46 h 46"/>
                <a:gd name="T36" fmla="*/ 1 w 72"/>
                <a:gd name="T37" fmla="*/ 44 h 46"/>
                <a:gd name="T38" fmla="*/ 1 w 72"/>
                <a:gd name="T39" fmla="*/ 44 h 46"/>
                <a:gd name="T40" fmla="*/ 0 w 72"/>
                <a:gd name="T41" fmla="*/ 40 h 46"/>
                <a:gd name="T42" fmla="*/ 0 w 72"/>
                <a:gd name="T43" fmla="*/ 35 h 46"/>
                <a:gd name="T44" fmla="*/ 0 w 72"/>
                <a:gd name="T45" fmla="*/ 35 h 46"/>
                <a:gd name="T46" fmla="*/ 1 w 72"/>
                <a:gd name="T47" fmla="*/ 28 h 46"/>
                <a:gd name="T48" fmla="*/ 2 w 72"/>
                <a:gd name="T49" fmla="*/ 21 h 46"/>
                <a:gd name="T50" fmla="*/ 6 w 72"/>
                <a:gd name="T51" fmla="*/ 16 h 46"/>
                <a:gd name="T52" fmla="*/ 10 w 72"/>
                <a:gd name="T53" fmla="*/ 11 h 46"/>
                <a:gd name="T54" fmla="*/ 16 w 72"/>
                <a:gd name="T55" fmla="*/ 6 h 46"/>
                <a:gd name="T56" fmla="*/ 23 w 72"/>
                <a:gd name="T57" fmla="*/ 3 h 46"/>
                <a:gd name="T58" fmla="*/ 29 w 72"/>
                <a:gd name="T59" fmla="*/ 1 h 46"/>
                <a:gd name="T60" fmla="*/ 36 w 72"/>
                <a:gd name="T61" fmla="*/ 0 h 46"/>
                <a:gd name="T62" fmla="*/ 36 w 72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46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66" y="16"/>
                  </a:lnTo>
                  <a:lnTo>
                    <a:pt x="70" y="21"/>
                  </a:lnTo>
                  <a:lnTo>
                    <a:pt x="71" y="28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54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18" y="46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85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86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87"/>
            <p:cNvSpPr>
              <a:spLocks/>
            </p:cNvSpPr>
            <p:nvPr/>
          </p:nvSpPr>
          <p:spPr bwMode="auto">
            <a:xfrm flipH="1">
              <a:off x="8714827" y="4063780"/>
              <a:ext cx="299626" cy="318248"/>
            </a:xfrm>
            <a:custGeom>
              <a:avLst/>
              <a:gdLst>
                <a:gd name="T0" fmla="*/ 0 w 284"/>
                <a:gd name="T1" fmla="*/ 66 h 358"/>
                <a:gd name="T2" fmla="*/ 2 w 284"/>
                <a:gd name="T3" fmla="*/ 53 h 358"/>
                <a:gd name="T4" fmla="*/ 11 w 284"/>
                <a:gd name="T5" fmla="*/ 40 h 358"/>
                <a:gd name="T6" fmla="*/ 23 w 284"/>
                <a:gd name="T7" fmla="*/ 30 h 358"/>
                <a:gd name="T8" fmla="*/ 41 w 284"/>
                <a:gd name="T9" fmla="*/ 20 h 358"/>
                <a:gd name="T10" fmla="*/ 62 w 284"/>
                <a:gd name="T11" fmla="*/ 12 h 358"/>
                <a:gd name="T12" fmla="*/ 86 w 284"/>
                <a:gd name="T13" fmla="*/ 6 h 358"/>
                <a:gd name="T14" fmla="*/ 113 w 284"/>
                <a:gd name="T15" fmla="*/ 2 h 358"/>
                <a:gd name="T16" fmla="*/ 141 w 284"/>
                <a:gd name="T17" fmla="*/ 0 h 358"/>
                <a:gd name="T18" fmla="*/ 156 w 284"/>
                <a:gd name="T19" fmla="*/ 0 h 358"/>
                <a:gd name="T20" fmla="*/ 184 w 284"/>
                <a:gd name="T21" fmla="*/ 4 h 358"/>
                <a:gd name="T22" fmla="*/ 209 w 284"/>
                <a:gd name="T23" fmla="*/ 9 h 358"/>
                <a:gd name="T24" fmla="*/ 232 w 284"/>
                <a:gd name="T25" fmla="*/ 16 h 358"/>
                <a:gd name="T26" fmla="*/ 251 w 284"/>
                <a:gd name="T27" fmla="*/ 24 h 358"/>
                <a:gd name="T28" fmla="*/ 266 w 284"/>
                <a:gd name="T29" fmla="*/ 35 h 358"/>
                <a:gd name="T30" fmla="*/ 277 w 284"/>
                <a:gd name="T31" fmla="*/ 47 h 358"/>
                <a:gd name="T32" fmla="*/ 283 w 284"/>
                <a:gd name="T33" fmla="*/ 60 h 358"/>
                <a:gd name="T34" fmla="*/ 284 w 284"/>
                <a:gd name="T35" fmla="*/ 66 h 358"/>
                <a:gd name="T36" fmla="*/ 255 w 284"/>
                <a:gd name="T37" fmla="*/ 305 h 358"/>
                <a:gd name="T38" fmla="*/ 255 w 284"/>
                <a:gd name="T39" fmla="*/ 310 h 358"/>
                <a:gd name="T40" fmla="*/ 250 w 284"/>
                <a:gd name="T41" fmla="*/ 321 h 358"/>
                <a:gd name="T42" fmla="*/ 241 w 284"/>
                <a:gd name="T43" fmla="*/ 330 h 358"/>
                <a:gd name="T44" fmla="*/ 229 w 284"/>
                <a:gd name="T45" fmla="*/ 338 h 358"/>
                <a:gd name="T46" fmla="*/ 205 w 284"/>
                <a:gd name="T47" fmla="*/ 348 h 358"/>
                <a:gd name="T48" fmla="*/ 164 w 284"/>
                <a:gd name="T49" fmla="*/ 357 h 358"/>
                <a:gd name="T50" fmla="*/ 141 w 284"/>
                <a:gd name="T51" fmla="*/ 358 h 358"/>
                <a:gd name="T52" fmla="*/ 97 w 284"/>
                <a:gd name="T53" fmla="*/ 354 h 358"/>
                <a:gd name="T54" fmla="*/ 60 w 284"/>
                <a:gd name="T55" fmla="*/ 343 h 358"/>
                <a:gd name="T56" fmla="*/ 47 w 284"/>
                <a:gd name="T57" fmla="*/ 334 h 358"/>
                <a:gd name="T58" fmla="*/ 37 w 284"/>
                <a:gd name="T59" fmla="*/ 326 h 358"/>
                <a:gd name="T60" fmla="*/ 30 w 284"/>
                <a:gd name="T61" fmla="*/ 316 h 358"/>
                <a:gd name="T62" fmla="*/ 28 w 284"/>
                <a:gd name="T63" fmla="*/ 305 h 358"/>
                <a:gd name="T64" fmla="*/ 0 w 284"/>
                <a:gd name="T65" fmla="*/ 73 h 358"/>
                <a:gd name="T66" fmla="*/ 0 w 284"/>
                <a:gd name="T67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58">
                  <a:moveTo>
                    <a:pt x="0" y="66"/>
                  </a:moveTo>
                  <a:lnTo>
                    <a:pt x="0" y="66"/>
                  </a:lnTo>
                  <a:lnTo>
                    <a:pt x="0" y="60"/>
                  </a:lnTo>
                  <a:lnTo>
                    <a:pt x="2" y="53"/>
                  </a:lnTo>
                  <a:lnTo>
                    <a:pt x="5" y="47"/>
                  </a:lnTo>
                  <a:lnTo>
                    <a:pt x="11" y="40"/>
                  </a:lnTo>
                  <a:lnTo>
                    <a:pt x="17" y="35"/>
                  </a:lnTo>
                  <a:lnTo>
                    <a:pt x="23" y="30"/>
                  </a:lnTo>
                  <a:lnTo>
                    <a:pt x="31" y="24"/>
                  </a:lnTo>
                  <a:lnTo>
                    <a:pt x="41" y="20"/>
                  </a:lnTo>
                  <a:lnTo>
                    <a:pt x="51" y="16"/>
                  </a:lnTo>
                  <a:lnTo>
                    <a:pt x="62" y="12"/>
                  </a:lnTo>
                  <a:lnTo>
                    <a:pt x="74" y="9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13" y="2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4"/>
                  </a:lnTo>
                  <a:lnTo>
                    <a:pt x="196" y="6"/>
                  </a:lnTo>
                  <a:lnTo>
                    <a:pt x="209" y="9"/>
                  </a:lnTo>
                  <a:lnTo>
                    <a:pt x="221" y="12"/>
                  </a:lnTo>
                  <a:lnTo>
                    <a:pt x="232" y="16"/>
                  </a:lnTo>
                  <a:lnTo>
                    <a:pt x="242" y="20"/>
                  </a:lnTo>
                  <a:lnTo>
                    <a:pt x="251" y="24"/>
                  </a:lnTo>
                  <a:lnTo>
                    <a:pt x="259" y="30"/>
                  </a:lnTo>
                  <a:lnTo>
                    <a:pt x="266" y="35"/>
                  </a:lnTo>
                  <a:lnTo>
                    <a:pt x="272" y="40"/>
                  </a:lnTo>
                  <a:lnTo>
                    <a:pt x="277" y="47"/>
                  </a:lnTo>
                  <a:lnTo>
                    <a:pt x="280" y="53"/>
                  </a:lnTo>
                  <a:lnTo>
                    <a:pt x="283" y="60"/>
                  </a:lnTo>
                  <a:lnTo>
                    <a:pt x="284" y="66"/>
                  </a:lnTo>
                  <a:lnTo>
                    <a:pt x="284" y="66"/>
                  </a:lnTo>
                  <a:lnTo>
                    <a:pt x="283" y="73"/>
                  </a:lnTo>
                  <a:lnTo>
                    <a:pt x="255" y="305"/>
                  </a:lnTo>
                  <a:lnTo>
                    <a:pt x="255" y="305"/>
                  </a:lnTo>
                  <a:lnTo>
                    <a:pt x="255" y="310"/>
                  </a:lnTo>
                  <a:lnTo>
                    <a:pt x="252" y="316"/>
                  </a:lnTo>
                  <a:lnTo>
                    <a:pt x="250" y="321"/>
                  </a:lnTo>
                  <a:lnTo>
                    <a:pt x="246" y="326"/>
                  </a:lnTo>
                  <a:lnTo>
                    <a:pt x="241" y="330"/>
                  </a:lnTo>
                  <a:lnTo>
                    <a:pt x="235" y="334"/>
                  </a:lnTo>
                  <a:lnTo>
                    <a:pt x="229" y="338"/>
                  </a:lnTo>
                  <a:lnTo>
                    <a:pt x="222" y="343"/>
                  </a:lnTo>
                  <a:lnTo>
                    <a:pt x="205" y="348"/>
                  </a:lnTo>
                  <a:lnTo>
                    <a:pt x="185" y="354"/>
                  </a:lnTo>
                  <a:lnTo>
                    <a:pt x="164" y="357"/>
                  </a:lnTo>
                  <a:lnTo>
                    <a:pt x="141" y="358"/>
                  </a:lnTo>
                  <a:lnTo>
                    <a:pt x="141" y="358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77" y="348"/>
                  </a:lnTo>
                  <a:lnTo>
                    <a:pt x="60" y="343"/>
                  </a:lnTo>
                  <a:lnTo>
                    <a:pt x="54" y="338"/>
                  </a:lnTo>
                  <a:lnTo>
                    <a:pt x="47" y="334"/>
                  </a:lnTo>
                  <a:lnTo>
                    <a:pt x="41" y="330"/>
                  </a:lnTo>
                  <a:lnTo>
                    <a:pt x="37" y="326"/>
                  </a:lnTo>
                  <a:lnTo>
                    <a:pt x="32" y="321"/>
                  </a:lnTo>
                  <a:lnTo>
                    <a:pt x="30" y="316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8"/>
            <p:cNvSpPr>
              <a:spLocks/>
            </p:cNvSpPr>
            <p:nvPr/>
          </p:nvSpPr>
          <p:spPr bwMode="auto">
            <a:xfrm flipH="1">
              <a:off x="8739796" y="4070020"/>
              <a:ext cx="249688" cy="106083"/>
            </a:xfrm>
            <a:custGeom>
              <a:avLst/>
              <a:gdLst>
                <a:gd name="T0" fmla="*/ 0 w 243"/>
                <a:gd name="T1" fmla="*/ 56 h 113"/>
                <a:gd name="T2" fmla="*/ 0 w 243"/>
                <a:gd name="T3" fmla="*/ 56 h 113"/>
                <a:gd name="T4" fmla="*/ 0 w 243"/>
                <a:gd name="T5" fmla="*/ 62 h 113"/>
                <a:gd name="T6" fmla="*/ 2 w 243"/>
                <a:gd name="T7" fmla="*/ 67 h 113"/>
                <a:gd name="T8" fmla="*/ 5 w 243"/>
                <a:gd name="T9" fmla="*/ 73 h 113"/>
                <a:gd name="T10" fmla="*/ 9 w 243"/>
                <a:gd name="T11" fmla="*/ 78 h 113"/>
                <a:gd name="T12" fmla="*/ 15 w 243"/>
                <a:gd name="T13" fmla="*/ 83 h 113"/>
                <a:gd name="T14" fmla="*/ 20 w 243"/>
                <a:gd name="T15" fmla="*/ 88 h 113"/>
                <a:gd name="T16" fmla="*/ 27 w 243"/>
                <a:gd name="T17" fmla="*/ 92 h 113"/>
                <a:gd name="T18" fmla="*/ 35 w 243"/>
                <a:gd name="T19" fmla="*/ 96 h 113"/>
                <a:gd name="T20" fmla="*/ 53 w 243"/>
                <a:gd name="T21" fmla="*/ 103 h 113"/>
                <a:gd name="T22" fmla="*/ 74 w 243"/>
                <a:gd name="T23" fmla="*/ 108 h 113"/>
                <a:gd name="T24" fmla="*/ 97 w 243"/>
                <a:gd name="T25" fmla="*/ 111 h 113"/>
                <a:gd name="T26" fmla="*/ 121 w 243"/>
                <a:gd name="T27" fmla="*/ 113 h 113"/>
                <a:gd name="T28" fmla="*/ 121 w 243"/>
                <a:gd name="T29" fmla="*/ 113 h 113"/>
                <a:gd name="T30" fmla="*/ 146 w 243"/>
                <a:gd name="T31" fmla="*/ 111 h 113"/>
                <a:gd name="T32" fmla="*/ 168 w 243"/>
                <a:gd name="T33" fmla="*/ 108 h 113"/>
                <a:gd name="T34" fmla="*/ 190 w 243"/>
                <a:gd name="T35" fmla="*/ 103 h 113"/>
                <a:gd name="T36" fmla="*/ 208 w 243"/>
                <a:gd name="T37" fmla="*/ 96 h 113"/>
                <a:gd name="T38" fmla="*/ 215 w 243"/>
                <a:gd name="T39" fmla="*/ 92 h 113"/>
                <a:gd name="T40" fmla="*/ 222 w 243"/>
                <a:gd name="T41" fmla="*/ 88 h 113"/>
                <a:gd name="T42" fmla="*/ 228 w 243"/>
                <a:gd name="T43" fmla="*/ 83 h 113"/>
                <a:gd name="T44" fmla="*/ 233 w 243"/>
                <a:gd name="T45" fmla="*/ 78 h 113"/>
                <a:gd name="T46" fmla="*/ 238 w 243"/>
                <a:gd name="T47" fmla="*/ 73 h 113"/>
                <a:gd name="T48" fmla="*/ 240 w 243"/>
                <a:gd name="T49" fmla="*/ 67 h 113"/>
                <a:gd name="T50" fmla="*/ 242 w 243"/>
                <a:gd name="T51" fmla="*/ 62 h 113"/>
                <a:gd name="T52" fmla="*/ 243 w 243"/>
                <a:gd name="T53" fmla="*/ 56 h 113"/>
                <a:gd name="T54" fmla="*/ 243 w 243"/>
                <a:gd name="T55" fmla="*/ 56 h 113"/>
                <a:gd name="T56" fmla="*/ 242 w 243"/>
                <a:gd name="T57" fmla="*/ 51 h 113"/>
                <a:gd name="T58" fmla="*/ 240 w 243"/>
                <a:gd name="T59" fmla="*/ 44 h 113"/>
                <a:gd name="T60" fmla="*/ 238 w 243"/>
                <a:gd name="T61" fmla="*/ 39 h 113"/>
                <a:gd name="T62" fmla="*/ 233 w 243"/>
                <a:gd name="T63" fmla="*/ 35 h 113"/>
                <a:gd name="T64" fmla="*/ 228 w 243"/>
                <a:gd name="T65" fmla="*/ 29 h 113"/>
                <a:gd name="T66" fmla="*/ 222 w 243"/>
                <a:gd name="T67" fmla="*/ 25 h 113"/>
                <a:gd name="T68" fmla="*/ 215 w 243"/>
                <a:gd name="T69" fmla="*/ 21 h 113"/>
                <a:gd name="T70" fmla="*/ 208 w 243"/>
                <a:gd name="T71" fmla="*/ 16 h 113"/>
                <a:gd name="T72" fmla="*/ 190 w 243"/>
                <a:gd name="T73" fmla="*/ 10 h 113"/>
                <a:gd name="T74" fmla="*/ 168 w 243"/>
                <a:gd name="T75" fmla="*/ 5 h 113"/>
                <a:gd name="T76" fmla="*/ 146 w 243"/>
                <a:gd name="T77" fmla="*/ 1 h 113"/>
                <a:gd name="T78" fmla="*/ 121 w 243"/>
                <a:gd name="T79" fmla="*/ 0 h 113"/>
                <a:gd name="T80" fmla="*/ 121 w 243"/>
                <a:gd name="T81" fmla="*/ 0 h 113"/>
                <a:gd name="T82" fmla="*/ 97 w 243"/>
                <a:gd name="T83" fmla="*/ 1 h 113"/>
                <a:gd name="T84" fmla="*/ 74 w 243"/>
                <a:gd name="T85" fmla="*/ 5 h 113"/>
                <a:gd name="T86" fmla="*/ 53 w 243"/>
                <a:gd name="T87" fmla="*/ 10 h 113"/>
                <a:gd name="T88" fmla="*/ 35 w 243"/>
                <a:gd name="T89" fmla="*/ 16 h 113"/>
                <a:gd name="T90" fmla="*/ 27 w 243"/>
                <a:gd name="T91" fmla="*/ 21 h 113"/>
                <a:gd name="T92" fmla="*/ 20 w 243"/>
                <a:gd name="T93" fmla="*/ 25 h 113"/>
                <a:gd name="T94" fmla="*/ 15 w 243"/>
                <a:gd name="T95" fmla="*/ 29 h 113"/>
                <a:gd name="T96" fmla="*/ 9 w 243"/>
                <a:gd name="T97" fmla="*/ 35 h 113"/>
                <a:gd name="T98" fmla="*/ 5 w 243"/>
                <a:gd name="T99" fmla="*/ 39 h 113"/>
                <a:gd name="T100" fmla="*/ 2 w 243"/>
                <a:gd name="T101" fmla="*/ 44 h 113"/>
                <a:gd name="T102" fmla="*/ 0 w 243"/>
                <a:gd name="T103" fmla="*/ 51 h 113"/>
                <a:gd name="T104" fmla="*/ 0 w 243"/>
                <a:gd name="T105" fmla="*/ 56 h 113"/>
                <a:gd name="T106" fmla="*/ 0 w 243"/>
                <a:gd name="T10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113">
                  <a:moveTo>
                    <a:pt x="0" y="56"/>
                  </a:moveTo>
                  <a:lnTo>
                    <a:pt x="0" y="56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8"/>
                  </a:lnTo>
                  <a:lnTo>
                    <a:pt x="15" y="83"/>
                  </a:lnTo>
                  <a:lnTo>
                    <a:pt x="20" y="88"/>
                  </a:lnTo>
                  <a:lnTo>
                    <a:pt x="27" y="92"/>
                  </a:lnTo>
                  <a:lnTo>
                    <a:pt x="35" y="96"/>
                  </a:lnTo>
                  <a:lnTo>
                    <a:pt x="53" y="103"/>
                  </a:lnTo>
                  <a:lnTo>
                    <a:pt x="74" y="108"/>
                  </a:lnTo>
                  <a:lnTo>
                    <a:pt x="97" y="111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46" y="111"/>
                  </a:lnTo>
                  <a:lnTo>
                    <a:pt x="168" y="108"/>
                  </a:lnTo>
                  <a:lnTo>
                    <a:pt x="190" y="103"/>
                  </a:lnTo>
                  <a:lnTo>
                    <a:pt x="208" y="96"/>
                  </a:lnTo>
                  <a:lnTo>
                    <a:pt x="215" y="92"/>
                  </a:lnTo>
                  <a:lnTo>
                    <a:pt x="222" y="88"/>
                  </a:lnTo>
                  <a:lnTo>
                    <a:pt x="228" y="83"/>
                  </a:lnTo>
                  <a:lnTo>
                    <a:pt x="233" y="78"/>
                  </a:lnTo>
                  <a:lnTo>
                    <a:pt x="238" y="73"/>
                  </a:lnTo>
                  <a:lnTo>
                    <a:pt x="240" y="67"/>
                  </a:lnTo>
                  <a:lnTo>
                    <a:pt x="242" y="62"/>
                  </a:lnTo>
                  <a:lnTo>
                    <a:pt x="243" y="56"/>
                  </a:lnTo>
                  <a:lnTo>
                    <a:pt x="243" y="56"/>
                  </a:lnTo>
                  <a:lnTo>
                    <a:pt x="242" y="51"/>
                  </a:lnTo>
                  <a:lnTo>
                    <a:pt x="240" y="44"/>
                  </a:lnTo>
                  <a:lnTo>
                    <a:pt x="238" y="39"/>
                  </a:lnTo>
                  <a:lnTo>
                    <a:pt x="233" y="35"/>
                  </a:lnTo>
                  <a:lnTo>
                    <a:pt x="228" y="29"/>
                  </a:lnTo>
                  <a:lnTo>
                    <a:pt x="222" y="25"/>
                  </a:lnTo>
                  <a:lnTo>
                    <a:pt x="215" y="21"/>
                  </a:lnTo>
                  <a:lnTo>
                    <a:pt x="208" y="16"/>
                  </a:lnTo>
                  <a:lnTo>
                    <a:pt x="190" y="10"/>
                  </a:lnTo>
                  <a:lnTo>
                    <a:pt x="168" y="5"/>
                  </a:lnTo>
                  <a:lnTo>
                    <a:pt x="146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7" y="1"/>
                  </a:lnTo>
                  <a:lnTo>
                    <a:pt x="74" y="5"/>
                  </a:lnTo>
                  <a:lnTo>
                    <a:pt x="53" y="10"/>
                  </a:lnTo>
                  <a:lnTo>
                    <a:pt x="35" y="16"/>
                  </a:lnTo>
                  <a:lnTo>
                    <a:pt x="27" y="21"/>
                  </a:lnTo>
                  <a:lnTo>
                    <a:pt x="20" y="25"/>
                  </a:lnTo>
                  <a:lnTo>
                    <a:pt x="15" y="29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46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4" y="2101454"/>
            <a:ext cx="5383832" cy="2387600"/>
          </a:xfrm>
        </p:spPr>
        <p:txBody>
          <a:bodyPr/>
          <a:lstStyle/>
          <a:p>
            <a:r>
              <a:rPr lang="en-US" dirty="0" err="1"/>
              <a:t>Améliorations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879976" y="528638"/>
            <a:ext cx="5975350" cy="5688013"/>
            <a:chOff x="5211763" y="528638"/>
            <a:chExt cx="5975350" cy="5688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605463" y="2690813"/>
              <a:ext cx="4240213" cy="3525838"/>
            </a:xfrm>
            <a:custGeom>
              <a:avLst/>
              <a:gdLst>
                <a:gd name="T0" fmla="*/ 567 w 10683"/>
                <a:gd name="T1" fmla="*/ 6525 h 8881"/>
                <a:gd name="T2" fmla="*/ 540 w 10683"/>
                <a:gd name="T3" fmla="*/ 8735 h 8881"/>
                <a:gd name="T4" fmla="*/ 685 w 10683"/>
                <a:gd name="T5" fmla="*/ 8880 h 8881"/>
                <a:gd name="T6" fmla="*/ 7085 w 10683"/>
                <a:gd name="T7" fmla="*/ 8854 h 8881"/>
                <a:gd name="T8" fmla="*/ 7156 w 10683"/>
                <a:gd name="T9" fmla="*/ 6262 h 8881"/>
                <a:gd name="T10" fmla="*/ 8719 w 10683"/>
                <a:gd name="T11" fmla="*/ 8625 h 8881"/>
                <a:gd name="T12" fmla="*/ 10521 w 10683"/>
                <a:gd name="T13" fmla="*/ 8695 h 8881"/>
                <a:gd name="T14" fmla="*/ 10635 w 10683"/>
                <a:gd name="T15" fmla="*/ 8648 h 8881"/>
                <a:gd name="T16" fmla="*/ 10683 w 10683"/>
                <a:gd name="T17" fmla="*/ 8533 h 8881"/>
                <a:gd name="T18" fmla="*/ 10596 w 10683"/>
                <a:gd name="T19" fmla="*/ 1483 h 8881"/>
                <a:gd name="T20" fmla="*/ 10487 w 10683"/>
                <a:gd name="T21" fmla="*/ 1457 h 8881"/>
                <a:gd name="T22" fmla="*/ 10343 w 10683"/>
                <a:gd name="T23" fmla="*/ 1602 h 8881"/>
                <a:gd name="T24" fmla="*/ 9016 w 10683"/>
                <a:gd name="T25" fmla="*/ 6083 h 8881"/>
                <a:gd name="T26" fmla="*/ 8871 w 10683"/>
                <a:gd name="T27" fmla="*/ 5938 h 8881"/>
                <a:gd name="T28" fmla="*/ 6902 w 10683"/>
                <a:gd name="T29" fmla="*/ 5964 h 8881"/>
                <a:gd name="T30" fmla="*/ 6832 w 10683"/>
                <a:gd name="T31" fmla="*/ 8557 h 8881"/>
                <a:gd name="T32" fmla="*/ 2914 w 10683"/>
                <a:gd name="T33" fmla="*/ 6771 h 8881"/>
                <a:gd name="T34" fmla="*/ 3028 w 10683"/>
                <a:gd name="T35" fmla="*/ 6617 h 8881"/>
                <a:gd name="T36" fmla="*/ 3167 w 10683"/>
                <a:gd name="T37" fmla="*/ 5244 h 8881"/>
                <a:gd name="T38" fmla="*/ 3664 w 10683"/>
                <a:gd name="T39" fmla="*/ 5593 h 8881"/>
                <a:gd name="T40" fmla="*/ 4115 w 10683"/>
                <a:gd name="T41" fmla="*/ 5675 h 8881"/>
                <a:gd name="T42" fmla="*/ 4644 w 10683"/>
                <a:gd name="T43" fmla="*/ 5558 h 8881"/>
                <a:gd name="T44" fmla="*/ 5032 w 10683"/>
                <a:gd name="T45" fmla="*/ 5329 h 8881"/>
                <a:gd name="T46" fmla="*/ 5344 w 10683"/>
                <a:gd name="T47" fmla="*/ 5369 h 8881"/>
                <a:gd name="T48" fmla="*/ 5813 w 10683"/>
                <a:gd name="T49" fmla="*/ 5276 h 8881"/>
                <a:gd name="T50" fmla="*/ 6245 w 10683"/>
                <a:gd name="T51" fmla="*/ 4984 h 8881"/>
                <a:gd name="T52" fmla="*/ 6525 w 10683"/>
                <a:gd name="T53" fmla="*/ 4538 h 8881"/>
                <a:gd name="T54" fmla="*/ 6600 w 10683"/>
                <a:gd name="T55" fmla="*/ 4090 h 8881"/>
                <a:gd name="T56" fmla="*/ 6457 w 10683"/>
                <a:gd name="T57" fmla="*/ 3530 h 8881"/>
                <a:gd name="T58" fmla="*/ 6679 w 10683"/>
                <a:gd name="T59" fmla="*/ 3010 h 8881"/>
                <a:gd name="T60" fmla="*/ 6722 w 10683"/>
                <a:gd name="T61" fmla="*/ 2530 h 8881"/>
                <a:gd name="T62" fmla="*/ 6544 w 10683"/>
                <a:gd name="T63" fmla="*/ 2007 h 8881"/>
                <a:gd name="T64" fmla="*/ 6159 w 10683"/>
                <a:gd name="T65" fmla="*/ 1611 h 8881"/>
                <a:gd name="T66" fmla="*/ 5885 w 10683"/>
                <a:gd name="T67" fmla="*/ 1330 h 8881"/>
                <a:gd name="T68" fmla="*/ 5695 w 10683"/>
                <a:gd name="T69" fmla="*/ 866 h 8881"/>
                <a:gd name="T70" fmla="*/ 5344 w 10683"/>
                <a:gd name="T71" fmla="*/ 514 h 8881"/>
                <a:gd name="T72" fmla="*/ 4919 w 10683"/>
                <a:gd name="T73" fmla="*/ 333 h 8881"/>
                <a:gd name="T74" fmla="*/ 4471 w 10683"/>
                <a:gd name="T75" fmla="*/ 317 h 8881"/>
                <a:gd name="T76" fmla="*/ 4080 w 10683"/>
                <a:gd name="T77" fmla="*/ 297 h 8881"/>
                <a:gd name="T78" fmla="*/ 3676 w 10683"/>
                <a:gd name="T79" fmla="*/ 68 h 8881"/>
                <a:gd name="T80" fmla="*/ 3268 w 10683"/>
                <a:gd name="T81" fmla="*/ 0 h 8881"/>
                <a:gd name="T82" fmla="*/ 2826 w 10683"/>
                <a:gd name="T83" fmla="*/ 81 h 8881"/>
                <a:gd name="T84" fmla="*/ 2473 w 10683"/>
                <a:gd name="T85" fmla="*/ 236 h 8881"/>
                <a:gd name="T86" fmla="*/ 2101 w 10683"/>
                <a:gd name="T87" fmla="*/ 196 h 8881"/>
                <a:gd name="T88" fmla="*/ 1589 w 10683"/>
                <a:gd name="T89" fmla="*/ 332 h 8881"/>
                <a:gd name="T90" fmla="*/ 1184 w 10683"/>
                <a:gd name="T91" fmla="*/ 659 h 8881"/>
                <a:gd name="T92" fmla="*/ 941 w 10683"/>
                <a:gd name="T93" fmla="*/ 1129 h 8881"/>
                <a:gd name="T94" fmla="*/ 670 w 10683"/>
                <a:gd name="T95" fmla="*/ 1429 h 8881"/>
                <a:gd name="T96" fmla="*/ 109 w 10683"/>
                <a:gd name="T97" fmla="*/ 2026 h 8881"/>
                <a:gd name="T98" fmla="*/ 0 w 10683"/>
                <a:gd name="T99" fmla="*/ 2578 h 8881"/>
                <a:gd name="T100" fmla="*/ 165 w 10683"/>
                <a:gd name="T101" fmla="*/ 3164 h 8881"/>
                <a:gd name="T102" fmla="*/ 488 w 10683"/>
                <a:gd name="T103" fmla="*/ 3536 h 8881"/>
                <a:gd name="T104" fmla="*/ 987 w 10683"/>
                <a:gd name="T105" fmla="*/ 3769 h 8881"/>
                <a:gd name="T106" fmla="*/ 1430 w 10683"/>
                <a:gd name="T107" fmla="*/ 3786 h 8881"/>
                <a:gd name="T108" fmla="*/ 1823 w 10683"/>
                <a:gd name="T109" fmla="*/ 4189 h 8881"/>
                <a:gd name="T110" fmla="*/ 2298 w 10683"/>
                <a:gd name="T111" fmla="*/ 4372 h 8881"/>
                <a:gd name="T112" fmla="*/ 2704 w 10683"/>
                <a:gd name="T113" fmla="*/ 4371 h 8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3" h="8881">
                  <a:moveTo>
                    <a:pt x="702" y="6455"/>
                  </a:moveTo>
                  <a:lnTo>
                    <a:pt x="685" y="6455"/>
                  </a:lnTo>
                  <a:lnTo>
                    <a:pt x="654" y="6462"/>
                  </a:lnTo>
                  <a:lnTo>
                    <a:pt x="611" y="6481"/>
                  </a:lnTo>
                  <a:lnTo>
                    <a:pt x="567" y="6525"/>
                  </a:lnTo>
                  <a:lnTo>
                    <a:pt x="546" y="6568"/>
                  </a:lnTo>
                  <a:lnTo>
                    <a:pt x="540" y="6600"/>
                  </a:lnTo>
                  <a:lnTo>
                    <a:pt x="540" y="6617"/>
                  </a:lnTo>
                  <a:lnTo>
                    <a:pt x="540" y="8719"/>
                  </a:lnTo>
                  <a:lnTo>
                    <a:pt x="540" y="8735"/>
                  </a:lnTo>
                  <a:lnTo>
                    <a:pt x="546" y="8767"/>
                  </a:lnTo>
                  <a:lnTo>
                    <a:pt x="567" y="8810"/>
                  </a:lnTo>
                  <a:lnTo>
                    <a:pt x="611" y="8854"/>
                  </a:lnTo>
                  <a:lnTo>
                    <a:pt x="654" y="8874"/>
                  </a:lnTo>
                  <a:lnTo>
                    <a:pt x="685" y="8880"/>
                  </a:lnTo>
                  <a:lnTo>
                    <a:pt x="702" y="8881"/>
                  </a:lnTo>
                  <a:lnTo>
                    <a:pt x="6994" y="8881"/>
                  </a:lnTo>
                  <a:lnTo>
                    <a:pt x="7010" y="8880"/>
                  </a:lnTo>
                  <a:lnTo>
                    <a:pt x="7042" y="8874"/>
                  </a:lnTo>
                  <a:lnTo>
                    <a:pt x="7085" y="8854"/>
                  </a:lnTo>
                  <a:lnTo>
                    <a:pt x="7129" y="8810"/>
                  </a:lnTo>
                  <a:lnTo>
                    <a:pt x="7148" y="8767"/>
                  </a:lnTo>
                  <a:lnTo>
                    <a:pt x="7155" y="8735"/>
                  </a:lnTo>
                  <a:lnTo>
                    <a:pt x="7156" y="8719"/>
                  </a:lnTo>
                  <a:lnTo>
                    <a:pt x="7156" y="6262"/>
                  </a:lnTo>
                  <a:lnTo>
                    <a:pt x="8692" y="6262"/>
                  </a:lnTo>
                  <a:lnTo>
                    <a:pt x="8692" y="8533"/>
                  </a:lnTo>
                  <a:lnTo>
                    <a:pt x="8693" y="8550"/>
                  </a:lnTo>
                  <a:lnTo>
                    <a:pt x="8700" y="8582"/>
                  </a:lnTo>
                  <a:lnTo>
                    <a:pt x="8719" y="8625"/>
                  </a:lnTo>
                  <a:lnTo>
                    <a:pt x="8763" y="8669"/>
                  </a:lnTo>
                  <a:lnTo>
                    <a:pt x="8806" y="8688"/>
                  </a:lnTo>
                  <a:lnTo>
                    <a:pt x="8837" y="8695"/>
                  </a:lnTo>
                  <a:lnTo>
                    <a:pt x="8854" y="8695"/>
                  </a:lnTo>
                  <a:lnTo>
                    <a:pt x="10521" y="8695"/>
                  </a:lnTo>
                  <a:lnTo>
                    <a:pt x="10536" y="8695"/>
                  </a:lnTo>
                  <a:lnTo>
                    <a:pt x="10567" y="8688"/>
                  </a:lnTo>
                  <a:lnTo>
                    <a:pt x="10597" y="8677"/>
                  </a:lnTo>
                  <a:lnTo>
                    <a:pt x="10623" y="8658"/>
                  </a:lnTo>
                  <a:lnTo>
                    <a:pt x="10635" y="8648"/>
                  </a:lnTo>
                  <a:lnTo>
                    <a:pt x="10646" y="8636"/>
                  </a:lnTo>
                  <a:lnTo>
                    <a:pt x="10663" y="8609"/>
                  </a:lnTo>
                  <a:lnTo>
                    <a:pt x="10675" y="8581"/>
                  </a:lnTo>
                  <a:lnTo>
                    <a:pt x="10681" y="8550"/>
                  </a:lnTo>
                  <a:lnTo>
                    <a:pt x="10683" y="8533"/>
                  </a:lnTo>
                  <a:lnTo>
                    <a:pt x="10666" y="1618"/>
                  </a:lnTo>
                  <a:lnTo>
                    <a:pt x="10666" y="1601"/>
                  </a:lnTo>
                  <a:lnTo>
                    <a:pt x="10659" y="1570"/>
                  </a:lnTo>
                  <a:lnTo>
                    <a:pt x="10640" y="1527"/>
                  </a:lnTo>
                  <a:lnTo>
                    <a:pt x="10596" y="1483"/>
                  </a:lnTo>
                  <a:lnTo>
                    <a:pt x="10553" y="1464"/>
                  </a:lnTo>
                  <a:lnTo>
                    <a:pt x="10521" y="1457"/>
                  </a:lnTo>
                  <a:lnTo>
                    <a:pt x="10504" y="1456"/>
                  </a:lnTo>
                  <a:lnTo>
                    <a:pt x="10504" y="1456"/>
                  </a:lnTo>
                  <a:lnTo>
                    <a:pt x="10487" y="1457"/>
                  </a:lnTo>
                  <a:lnTo>
                    <a:pt x="10456" y="1464"/>
                  </a:lnTo>
                  <a:lnTo>
                    <a:pt x="10413" y="1483"/>
                  </a:lnTo>
                  <a:lnTo>
                    <a:pt x="10369" y="1527"/>
                  </a:lnTo>
                  <a:lnTo>
                    <a:pt x="10350" y="1570"/>
                  </a:lnTo>
                  <a:lnTo>
                    <a:pt x="10343" y="1602"/>
                  </a:lnTo>
                  <a:lnTo>
                    <a:pt x="10342" y="1618"/>
                  </a:lnTo>
                  <a:lnTo>
                    <a:pt x="10357" y="8371"/>
                  </a:lnTo>
                  <a:lnTo>
                    <a:pt x="9016" y="8371"/>
                  </a:lnTo>
                  <a:lnTo>
                    <a:pt x="9016" y="6100"/>
                  </a:lnTo>
                  <a:lnTo>
                    <a:pt x="9016" y="6083"/>
                  </a:lnTo>
                  <a:lnTo>
                    <a:pt x="9009" y="6051"/>
                  </a:lnTo>
                  <a:lnTo>
                    <a:pt x="8989" y="6008"/>
                  </a:lnTo>
                  <a:lnTo>
                    <a:pt x="8945" y="5964"/>
                  </a:lnTo>
                  <a:lnTo>
                    <a:pt x="8902" y="5944"/>
                  </a:lnTo>
                  <a:lnTo>
                    <a:pt x="8871" y="5938"/>
                  </a:lnTo>
                  <a:lnTo>
                    <a:pt x="8854" y="5938"/>
                  </a:lnTo>
                  <a:lnTo>
                    <a:pt x="6994" y="5938"/>
                  </a:lnTo>
                  <a:lnTo>
                    <a:pt x="6977" y="5938"/>
                  </a:lnTo>
                  <a:lnTo>
                    <a:pt x="6945" y="5944"/>
                  </a:lnTo>
                  <a:lnTo>
                    <a:pt x="6902" y="5964"/>
                  </a:lnTo>
                  <a:lnTo>
                    <a:pt x="6858" y="6008"/>
                  </a:lnTo>
                  <a:lnTo>
                    <a:pt x="6838" y="6051"/>
                  </a:lnTo>
                  <a:lnTo>
                    <a:pt x="6832" y="6083"/>
                  </a:lnTo>
                  <a:lnTo>
                    <a:pt x="6832" y="6100"/>
                  </a:lnTo>
                  <a:lnTo>
                    <a:pt x="6832" y="8557"/>
                  </a:lnTo>
                  <a:lnTo>
                    <a:pt x="864" y="8557"/>
                  </a:lnTo>
                  <a:lnTo>
                    <a:pt x="864" y="6779"/>
                  </a:lnTo>
                  <a:lnTo>
                    <a:pt x="2866" y="6779"/>
                  </a:lnTo>
                  <a:lnTo>
                    <a:pt x="2883" y="6778"/>
                  </a:lnTo>
                  <a:lnTo>
                    <a:pt x="2914" y="6771"/>
                  </a:lnTo>
                  <a:lnTo>
                    <a:pt x="2957" y="6752"/>
                  </a:lnTo>
                  <a:lnTo>
                    <a:pt x="3001" y="6708"/>
                  </a:lnTo>
                  <a:lnTo>
                    <a:pt x="3020" y="6665"/>
                  </a:lnTo>
                  <a:lnTo>
                    <a:pt x="3027" y="6633"/>
                  </a:lnTo>
                  <a:lnTo>
                    <a:pt x="3028" y="6617"/>
                  </a:lnTo>
                  <a:lnTo>
                    <a:pt x="3028" y="5050"/>
                  </a:lnTo>
                  <a:lnTo>
                    <a:pt x="3041" y="5073"/>
                  </a:lnTo>
                  <a:lnTo>
                    <a:pt x="3055" y="5095"/>
                  </a:lnTo>
                  <a:lnTo>
                    <a:pt x="3089" y="5147"/>
                  </a:lnTo>
                  <a:lnTo>
                    <a:pt x="3167" y="5244"/>
                  </a:lnTo>
                  <a:lnTo>
                    <a:pt x="3251" y="5334"/>
                  </a:lnTo>
                  <a:lnTo>
                    <a:pt x="3344" y="5413"/>
                  </a:lnTo>
                  <a:lnTo>
                    <a:pt x="3444" y="5483"/>
                  </a:lnTo>
                  <a:lnTo>
                    <a:pt x="3552" y="5544"/>
                  </a:lnTo>
                  <a:lnTo>
                    <a:pt x="3664" y="5593"/>
                  </a:lnTo>
                  <a:lnTo>
                    <a:pt x="3782" y="5631"/>
                  </a:lnTo>
                  <a:lnTo>
                    <a:pt x="3843" y="5646"/>
                  </a:lnTo>
                  <a:lnTo>
                    <a:pt x="3911" y="5659"/>
                  </a:lnTo>
                  <a:lnTo>
                    <a:pt x="4047" y="5674"/>
                  </a:lnTo>
                  <a:lnTo>
                    <a:pt x="4115" y="5675"/>
                  </a:lnTo>
                  <a:lnTo>
                    <a:pt x="4176" y="5675"/>
                  </a:lnTo>
                  <a:lnTo>
                    <a:pt x="4298" y="5662"/>
                  </a:lnTo>
                  <a:lnTo>
                    <a:pt x="4417" y="5639"/>
                  </a:lnTo>
                  <a:lnTo>
                    <a:pt x="4533" y="5605"/>
                  </a:lnTo>
                  <a:lnTo>
                    <a:pt x="4644" y="5558"/>
                  </a:lnTo>
                  <a:lnTo>
                    <a:pt x="4751" y="5502"/>
                  </a:lnTo>
                  <a:lnTo>
                    <a:pt x="4852" y="5436"/>
                  </a:lnTo>
                  <a:lnTo>
                    <a:pt x="4948" y="5360"/>
                  </a:lnTo>
                  <a:lnTo>
                    <a:pt x="4992" y="5318"/>
                  </a:lnTo>
                  <a:lnTo>
                    <a:pt x="5032" y="5329"/>
                  </a:lnTo>
                  <a:lnTo>
                    <a:pt x="5072" y="5339"/>
                  </a:lnTo>
                  <a:lnTo>
                    <a:pt x="5139" y="5352"/>
                  </a:lnTo>
                  <a:lnTo>
                    <a:pt x="5275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399" y="5368"/>
                  </a:lnTo>
                  <a:lnTo>
                    <a:pt x="5506" y="5359"/>
                  </a:lnTo>
                  <a:lnTo>
                    <a:pt x="5611" y="5339"/>
                  </a:lnTo>
                  <a:lnTo>
                    <a:pt x="5713" y="5312"/>
                  </a:lnTo>
                  <a:lnTo>
                    <a:pt x="5813" y="5276"/>
                  </a:lnTo>
                  <a:lnTo>
                    <a:pt x="5909" y="5232"/>
                  </a:lnTo>
                  <a:lnTo>
                    <a:pt x="6001" y="5181"/>
                  </a:lnTo>
                  <a:lnTo>
                    <a:pt x="6087" y="5121"/>
                  </a:lnTo>
                  <a:lnTo>
                    <a:pt x="6170" y="5057"/>
                  </a:lnTo>
                  <a:lnTo>
                    <a:pt x="6245" y="4984"/>
                  </a:lnTo>
                  <a:lnTo>
                    <a:pt x="6315" y="4905"/>
                  </a:lnTo>
                  <a:lnTo>
                    <a:pt x="6378" y="4822"/>
                  </a:lnTo>
                  <a:lnTo>
                    <a:pt x="6435" y="4733"/>
                  </a:lnTo>
                  <a:lnTo>
                    <a:pt x="6483" y="4638"/>
                  </a:lnTo>
                  <a:lnTo>
                    <a:pt x="6525" y="4538"/>
                  </a:lnTo>
                  <a:lnTo>
                    <a:pt x="6557" y="4434"/>
                  </a:lnTo>
                  <a:lnTo>
                    <a:pt x="6570" y="4381"/>
                  </a:lnTo>
                  <a:lnTo>
                    <a:pt x="6582" y="4323"/>
                  </a:lnTo>
                  <a:lnTo>
                    <a:pt x="6596" y="4206"/>
                  </a:lnTo>
                  <a:lnTo>
                    <a:pt x="6600" y="4090"/>
                  </a:lnTo>
                  <a:lnTo>
                    <a:pt x="6592" y="3973"/>
                  </a:lnTo>
                  <a:lnTo>
                    <a:pt x="6574" y="3858"/>
                  </a:lnTo>
                  <a:lnTo>
                    <a:pt x="6546" y="3745"/>
                  </a:lnTo>
                  <a:lnTo>
                    <a:pt x="6507" y="3636"/>
                  </a:lnTo>
                  <a:lnTo>
                    <a:pt x="6457" y="3530"/>
                  </a:lnTo>
                  <a:lnTo>
                    <a:pt x="6428" y="3478"/>
                  </a:lnTo>
                  <a:lnTo>
                    <a:pt x="6477" y="3418"/>
                  </a:lnTo>
                  <a:lnTo>
                    <a:pt x="6561" y="3291"/>
                  </a:lnTo>
                  <a:lnTo>
                    <a:pt x="6629" y="3154"/>
                  </a:lnTo>
                  <a:lnTo>
                    <a:pt x="6679" y="3010"/>
                  </a:lnTo>
                  <a:lnTo>
                    <a:pt x="6697" y="2935"/>
                  </a:lnTo>
                  <a:lnTo>
                    <a:pt x="6710" y="2875"/>
                  </a:lnTo>
                  <a:lnTo>
                    <a:pt x="6724" y="2760"/>
                  </a:lnTo>
                  <a:lnTo>
                    <a:pt x="6728" y="2644"/>
                  </a:lnTo>
                  <a:lnTo>
                    <a:pt x="6722" y="2530"/>
                  </a:lnTo>
                  <a:lnTo>
                    <a:pt x="6705" y="2419"/>
                  </a:lnTo>
                  <a:lnTo>
                    <a:pt x="6679" y="2310"/>
                  </a:lnTo>
                  <a:lnTo>
                    <a:pt x="6643" y="2205"/>
                  </a:lnTo>
                  <a:lnTo>
                    <a:pt x="6599" y="2104"/>
                  </a:lnTo>
                  <a:lnTo>
                    <a:pt x="6544" y="2007"/>
                  </a:lnTo>
                  <a:lnTo>
                    <a:pt x="6483" y="1915"/>
                  </a:lnTo>
                  <a:lnTo>
                    <a:pt x="6413" y="1829"/>
                  </a:lnTo>
                  <a:lnTo>
                    <a:pt x="6336" y="1749"/>
                  </a:lnTo>
                  <a:lnTo>
                    <a:pt x="6251" y="1676"/>
                  </a:lnTo>
                  <a:lnTo>
                    <a:pt x="6159" y="1611"/>
                  </a:lnTo>
                  <a:lnTo>
                    <a:pt x="6062" y="1553"/>
                  </a:lnTo>
                  <a:lnTo>
                    <a:pt x="5957" y="1504"/>
                  </a:lnTo>
                  <a:lnTo>
                    <a:pt x="5903" y="1483"/>
                  </a:lnTo>
                  <a:lnTo>
                    <a:pt x="5899" y="1431"/>
                  </a:lnTo>
                  <a:lnTo>
                    <a:pt x="5885" y="1330"/>
                  </a:lnTo>
                  <a:lnTo>
                    <a:pt x="5861" y="1230"/>
                  </a:lnTo>
                  <a:lnTo>
                    <a:pt x="5831" y="1133"/>
                  </a:lnTo>
                  <a:lnTo>
                    <a:pt x="5793" y="1041"/>
                  </a:lnTo>
                  <a:lnTo>
                    <a:pt x="5748" y="952"/>
                  </a:lnTo>
                  <a:lnTo>
                    <a:pt x="5695" y="866"/>
                  </a:lnTo>
                  <a:lnTo>
                    <a:pt x="5637" y="785"/>
                  </a:lnTo>
                  <a:lnTo>
                    <a:pt x="5572" y="709"/>
                  </a:lnTo>
                  <a:lnTo>
                    <a:pt x="5502" y="638"/>
                  </a:lnTo>
                  <a:lnTo>
                    <a:pt x="5426" y="573"/>
                  </a:lnTo>
                  <a:lnTo>
                    <a:pt x="5344" y="514"/>
                  </a:lnTo>
                  <a:lnTo>
                    <a:pt x="5257" y="462"/>
                  </a:lnTo>
                  <a:lnTo>
                    <a:pt x="5167" y="415"/>
                  </a:lnTo>
                  <a:lnTo>
                    <a:pt x="5071" y="376"/>
                  </a:lnTo>
                  <a:lnTo>
                    <a:pt x="4971" y="346"/>
                  </a:lnTo>
                  <a:lnTo>
                    <a:pt x="4919" y="333"/>
                  </a:lnTo>
                  <a:lnTo>
                    <a:pt x="4852" y="320"/>
                  </a:lnTo>
                  <a:lnTo>
                    <a:pt x="4717" y="306"/>
                  </a:lnTo>
                  <a:lnTo>
                    <a:pt x="4649" y="305"/>
                  </a:lnTo>
                  <a:lnTo>
                    <a:pt x="4590" y="305"/>
                  </a:lnTo>
                  <a:lnTo>
                    <a:pt x="4471" y="317"/>
                  </a:lnTo>
                  <a:lnTo>
                    <a:pt x="4353" y="339"/>
                  </a:lnTo>
                  <a:lnTo>
                    <a:pt x="4239" y="372"/>
                  </a:lnTo>
                  <a:lnTo>
                    <a:pt x="4183" y="394"/>
                  </a:lnTo>
                  <a:lnTo>
                    <a:pt x="4149" y="361"/>
                  </a:lnTo>
                  <a:lnTo>
                    <a:pt x="4080" y="297"/>
                  </a:lnTo>
                  <a:lnTo>
                    <a:pt x="4007" y="240"/>
                  </a:lnTo>
                  <a:lnTo>
                    <a:pt x="3929" y="187"/>
                  </a:lnTo>
                  <a:lnTo>
                    <a:pt x="3848" y="142"/>
                  </a:lnTo>
                  <a:lnTo>
                    <a:pt x="3763" y="101"/>
                  </a:lnTo>
                  <a:lnTo>
                    <a:pt x="3676" y="68"/>
                  </a:lnTo>
                  <a:lnTo>
                    <a:pt x="3585" y="41"/>
                  </a:lnTo>
                  <a:lnTo>
                    <a:pt x="3540" y="30"/>
                  </a:lnTo>
                  <a:lnTo>
                    <a:pt x="3473" y="16"/>
                  </a:lnTo>
                  <a:lnTo>
                    <a:pt x="3336" y="2"/>
                  </a:lnTo>
                  <a:lnTo>
                    <a:pt x="3268" y="0"/>
                  </a:lnTo>
                  <a:lnTo>
                    <a:pt x="3217" y="0"/>
                  </a:lnTo>
                  <a:lnTo>
                    <a:pt x="3117" y="9"/>
                  </a:lnTo>
                  <a:lnTo>
                    <a:pt x="3018" y="25"/>
                  </a:lnTo>
                  <a:lnTo>
                    <a:pt x="2922" y="50"/>
                  </a:lnTo>
                  <a:lnTo>
                    <a:pt x="2826" y="81"/>
                  </a:lnTo>
                  <a:lnTo>
                    <a:pt x="2734" y="120"/>
                  </a:lnTo>
                  <a:lnTo>
                    <a:pt x="2646" y="166"/>
                  </a:lnTo>
                  <a:lnTo>
                    <a:pt x="2560" y="219"/>
                  </a:lnTo>
                  <a:lnTo>
                    <a:pt x="2519" y="249"/>
                  </a:lnTo>
                  <a:lnTo>
                    <a:pt x="2473" y="236"/>
                  </a:lnTo>
                  <a:lnTo>
                    <a:pt x="2427" y="226"/>
                  </a:lnTo>
                  <a:lnTo>
                    <a:pt x="2359" y="212"/>
                  </a:lnTo>
                  <a:lnTo>
                    <a:pt x="2223" y="197"/>
                  </a:lnTo>
                  <a:lnTo>
                    <a:pt x="2156" y="196"/>
                  </a:lnTo>
                  <a:lnTo>
                    <a:pt x="2101" y="196"/>
                  </a:lnTo>
                  <a:lnTo>
                    <a:pt x="1992" y="206"/>
                  </a:lnTo>
                  <a:lnTo>
                    <a:pt x="1887" y="225"/>
                  </a:lnTo>
                  <a:lnTo>
                    <a:pt x="1785" y="252"/>
                  </a:lnTo>
                  <a:lnTo>
                    <a:pt x="1685" y="288"/>
                  </a:lnTo>
                  <a:lnTo>
                    <a:pt x="1589" y="332"/>
                  </a:lnTo>
                  <a:lnTo>
                    <a:pt x="1499" y="384"/>
                  </a:lnTo>
                  <a:lnTo>
                    <a:pt x="1412" y="442"/>
                  </a:lnTo>
                  <a:lnTo>
                    <a:pt x="1330" y="508"/>
                  </a:lnTo>
                  <a:lnTo>
                    <a:pt x="1254" y="580"/>
                  </a:lnTo>
                  <a:lnTo>
                    <a:pt x="1184" y="659"/>
                  </a:lnTo>
                  <a:lnTo>
                    <a:pt x="1120" y="743"/>
                  </a:lnTo>
                  <a:lnTo>
                    <a:pt x="1064" y="832"/>
                  </a:lnTo>
                  <a:lnTo>
                    <a:pt x="1015" y="927"/>
                  </a:lnTo>
                  <a:lnTo>
                    <a:pt x="974" y="1026"/>
                  </a:lnTo>
                  <a:lnTo>
                    <a:pt x="941" y="1129"/>
                  </a:lnTo>
                  <a:lnTo>
                    <a:pt x="930" y="1182"/>
                  </a:lnTo>
                  <a:lnTo>
                    <a:pt x="914" y="1258"/>
                  </a:lnTo>
                  <a:lnTo>
                    <a:pt x="905" y="1334"/>
                  </a:lnTo>
                  <a:lnTo>
                    <a:pt x="823" y="1360"/>
                  </a:lnTo>
                  <a:lnTo>
                    <a:pt x="670" y="1429"/>
                  </a:lnTo>
                  <a:lnTo>
                    <a:pt x="528" y="1517"/>
                  </a:lnTo>
                  <a:lnTo>
                    <a:pt x="400" y="1622"/>
                  </a:lnTo>
                  <a:lnTo>
                    <a:pt x="286" y="1742"/>
                  </a:lnTo>
                  <a:lnTo>
                    <a:pt x="188" y="1878"/>
                  </a:lnTo>
                  <a:lnTo>
                    <a:pt x="109" y="2026"/>
                  </a:lnTo>
                  <a:lnTo>
                    <a:pt x="51" y="2187"/>
                  </a:lnTo>
                  <a:lnTo>
                    <a:pt x="30" y="2271"/>
                  </a:lnTo>
                  <a:lnTo>
                    <a:pt x="17" y="2332"/>
                  </a:lnTo>
                  <a:lnTo>
                    <a:pt x="3" y="2457"/>
                  </a:lnTo>
                  <a:lnTo>
                    <a:pt x="0" y="2578"/>
                  </a:lnTo>
                  <a:lnTo>
                    <a:pt x="9" y="2701"/>
                  </a:lnTo>
                  <a:lnTo>
                    <a:pt x="32" y="2822"/>
                  </a:lnTo>
                  <a:lnTo>
                    <a:pt x="64" y="2939"/>
                  </a:lnTo>
                  <a:lnTo>
                    <a:pt x="109" y="3054"/>
                  </a:lnTo>
                  <a:lnTo>
                    <a:pt x="165" y="3164"/>
                  </a:lnTo>
                  <a:lnTo>
                    <a:pt x="199" y="3219"/>
                  </a:lnTo>
                  <a:lnTo>
                    <a:pt x="234" y="3270"/>
                  </a:lnTo>
                  <a:lnTo>
                    <a:pt x="310" y="3368"/>
                  </a:lnTo>
                  <a:lnTo>
                    <a:pt x="396" y="3457"/>
                  </a:lnTo>
                  <a:lnTo>
                    <a:pt x="488" y="3536"/>
                  </a:lnTo>
                  <a:lnTo>
                    <a:pt x="589" y="3606"/>
                  </a:lnTo>
                  <a:lnTo>
                    <a:pt x="695" y="3667"/>
                  </a:lnTo>
                  <a:lnTo>
                    <a:pt x="808" y="3716"/>
                  </a:lnTo>
                  <a:lnTo>
                    <a:pt x="926" y="3754"/>
                  </a:lnTo>
                  <a:lnTo>
                    <a:pt x="987" y="3769"/>
                  </a:lnTo>
                  <a:lnTo>
                    <a:pt x="1054" y="3782"/>
                  </a:lnTo>
                  <a:lnTo>
                    <a:pt x="1190" y="3797"/>
                  </a:lnTo>
                  <a:lnTo>
                    <a:pt x="1259" y="3798"/>
                  </a:lnTo>
                  <a:lnTo>
                    <a:pt x="1344" y="3797"/>
                  </a:lnTo>
                  <a:lnTo>
                    <a:pt x="1430" y="3786"/>
                  </a:lnTo>
                  <a:lnTo>
                    <a:pt x="1464" y="3841"/>
                  </a:lnTo>
                  <a:lnTo>
                    <a:pt x="1540" y="3942"/>
                  </a:lnTo>
                  <a:lnTo>
                    <a:pt x="1626" y="4034"/>
                  </a:lnTo>
                  <a:lnTo>
                    <a:pt x="1720" y="4117"/>
                  </a:lnTo>
                  <a:lnTo>
                    <a:pt x="1823" y="4189"/>
                  </a:lnTo>
                  <a:lnTo>
                    <a:pt x="1932" y="4252"/>
                  </a:lnTo>
                  <a:lnTo>
                    <a:pt x="2047" y="4304"/>
                  </a:lnTo>
                  <a:lnTo>
                    <a:pt x="2169" y="4344"/>
                  </a:lnTo>
                  <a:lnTo>
                    <a:pt x="2231" y="4358"/>
                  </a:lnTo>
                  <a:lnTo>
                    <a:pt x="2298" y="4372"/>
                  </a:lnTo>
                  <a:lnTo>
                    <a:pt x="2434" y="4386"/>
                  </a:lnTo>
                  <a:lnTo>
                    <a:pt x="2502" y="4388"/>
                  </a:lnTo>
                  <a:lnTo>
                    <a:pt x="2552" y="4386"/>
                  </a:lnTo>
                  <a:lnTo>
                    <a:pt x="2653" y="4379"/>
                  </a:lnTo>
                  <a:lnTo>
                    <a:pt x="2704" y="4371"/>
                  </a:lnTo>
                  <a:lnTo>
                    <a:pt x="2704" y="6455"/>
                  </a:lnTo>
                  <a:lnTo>
                    <a:pt x="702" y="6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3544 w 6080"/>
                <a:gd name="T1" fmla="*/ 4994 h 5027"/>
                <a:gd name="T2" fmla="*/ 3150 w 6080"/>
                <a:gd name="T3" fmla="*/ 4774 h 5027"/>
                <a:gd name="T4" fmla="*/ 2937 w 6080"/>
                <a:gd name="T5" fmla="*/ 4475 h 5027"/>
                <a:gd name="T6" fmla="*/ 2858 w 6080"/>
                <a:gd name="T7" fmla="*/ 4030 h 5027"/>
                <a:gd name="T8" fmla="*/ 2915 w 6080"/>
                <a:gd name="T9" fmla="*/ 3764 h 5027"/>
                <a:gd name="T10" fmla="*/ 2834 w 6080"/>
                <a:gd name="T11" fmla="*/ 3593 h 5027"/>
                <a:gd name="T12" fmla="*/ 2670 w 6080"/>
                <a:gd name="T13" fmla="*/ 3598 h 5027"/>
                <a:gd name="T14" fmla="*/ 2178 w 6080"/>
                <a:gd name="T15" fmla="*/ 3740 h 5027"/>
                <a:gd name="T16" fmla="*/ 1824 w 6080"/>
                <a:gd name="T17" fmla="*/ 3671 h 5027"/>
                <a:gd name="T18" fmla="*/ 1418 w 6080"/>
                <a:gd name="T19" fmla="*/ 3350 h 5027"/>
                <a:gd name="T20" fmla="*/ 1258 w 6080"/>
                <a:gd name="T21" fmla="*/ 3133 h 5027"/>
                <a:gd name="T22" fmla="*/ 1099 w 6080"/>
                <a:gd name="T23" fmla="*/ 3136 h 5027"/>
                <a:gd name="T24" fmla="*/ 733 w 6080"/>
                <a:gd name="T25" fmla="*/ 3128 h 5027"/>
                <a:gd name="T26" fmla="*/ 362 w 6080"/>
                <a:gd name="T27" fmla="*/ 2956 h 5027"/>
                <a:gd name="T28" fmla="*/ 124 w 6080"/>
                <a:gd name="T29" fmla="*/ 2679 h 5027"/>
                <a:gd name="T30" fmla="*/ 0 w 6080"/>
                <a:gd name="T31" fmla="*/ 2245 h 5027"/>
                <a:gd name="T32" fmla="*/ 89 w 6080"/>
                <a:gd name="T33" fmla="*/ 1819 h 5027"/>
                <a:gd name="T34" fmla="*/ 567 w 6080"/>
                <a:gd name="T35" fmla="*/ 1359 h 5027"/>
                <a:gd name="T36" fmla="*/ 879 w 6080"/>
                <a:gd name="T37" fmla="*/ 1220 h 5027"/>
                <a:gd name="T38" fmla="*/ 922 w 6080"/>
                <a:gd name="T39" fmla="*/ 928 h 5027"/>
                <a:gd name="T40" fmla="*/ 1063 w 6080"/>
                <a:gd name="T41" fmla="*/ 602 h 5027"/>
                <a:gd name="T42" fmla="*/ 1344 w 6080"/>
                <a:gd name="T43" fmla="*/ 335 h 5027"/>
                <a:gd name="T44" fmla="*/ 1711 w 6080"/>
                <a:gd name="T45" fmla="*/ 204 h 5027"/>
                <a:gd name="T46" fmla="*/ 2034 w 6080"/>
                <a:gd name="T47" fmla="*/ 218 h 5027"/>
                <a:gd name="T48" fmla="*/ 2256 w 6080"/>
                <a:gd name="T49" fmla="*/ 267 h 5027"/>
                <a:gd name="T50" fmla="*/ 2504 w 6080"/>
                <a:gd name="T51" fmla="*/ 111 h 5027"/>
                <a:gd name="T52" fmla="*/ 2902 w 6080"/>
                <a:gd name="T53" fmla="*/ 0 h 5027"/>
                <a:gd name="T54" fmla="*/ 3186 w 6080"/>
                <a:gd name="T55" fmla="*/ 31 h 5027"/>
                <a:gd name="T56" fmla="*/ 3545 w 6080"/>
                <a:gd name="T57" fmla="*/ 218 h 5027"/>
                <a:gd name="T58" fmla="*/ 3728 w 6080"/>
                <a:gd name="T59" fmla="*/ 405 h 5027"/>
                <a:gd name="T60" fmla="*/ 3872 w 6080"/>
                <a:gd name="T61" fmla="*/ 420 h 5027"/>
                <a:gd name="T62" fmla="*/ 4268 w 6080"/>
                <a:gd name="T63" fmla="*/ 306 h 5027"/>
                <a:gd name="T64" fmla="*/ 4566 w 6080"/>
                <a:gd name="T65" fmla="*/ 336 h 5027"/>
                <a:gd name="T66" fmla="*/ 4925 w 6080"/>
                <a:gd name="T67" fmla="*/ 523 h 5027"/>
                <a:gd name="T68" fmla="*/ 5168 w 6080"/>
                <a:gd name="T69" fmla="*/ 836 h 5027"/>
                <a:gd name="T70" fmla="*/ 5257 w 6080"/>
                <a:gd name="T71" fmla="*/ 1230 h 5027"/>
                <a:gd name="T72" fmla="*/ 5351 w 6080"/>
                <a:gd name="T73" fmla="*/ 1427 h 5027"/>
                <a:gd name="T74" fmla="*/ 5669 w 6080"/>
                <a:gd name="T75" fmla="*/ 1566 h 5027"/>
                <a:gd name="T76" fmla="*/ 5965 w 6080"/>
                <a:gd name="T77" fmla="*/ 1888 h 5027"/>
                <a:gd name="T78" fmla="*/ 6080 w 6080"/>
                <a:gd name="T79" fmla="*/ 2311 h 5027"/>
                <a:gd name="T80" fmla="*/ 5991 w 6080"/>
                <a:gd name="T81" fmla="*/ 2739 h 5027"/>
                <a:gd name="T82" fmla="*/ 5741 w 6080"/>
                <a:gd name="T83" fmla="*/ 3093 h 5027"/>
                <a:gd name="T84" fmla="*/ 5848 w 6080"/>
                <a:gd name="T85" fmla="*/ 3360 h 5027"/>
                <a:gd name="T86" fmla="*/ 5951 w 6080"/>
                <a:gd name="T87" fmla="*/ 3840 h 5027"/>
                <a:gd name="T88" fmla="*/ 5865 w 6080"/>
                <a:gd name="T89" fmla="*/ 4178 h 5027"/>
                <a:gd name="T90" fmla="*/ 5632 w 6080"/>
                <a:gd name="T91" fmla="*/ 4489 h 5027"/>
                <a:gd name="T92" fmla="*/ 5295 w 6080"/>
                <a:gd name="T93" fmla="*/ 4678 h 5027"/>
                <a:gd name="T94" fmla="*/ 5020 w 6080"/>
                <a:gd name="T95" fmla="*/ 4721 h 5027"/>
                <a:gd name="T96" fmla="*/ 4679 w 6080"/>
                <a:gd name="T97" fmla="*/ 4656 h 5027"/>
                <a:gd name="T98" fmla="*/ 4538 w 6080"/>
                <a:gd name="T99" fmla="*/ 4668 h 5027"/>
                <a:gd name="T100" fmla="*/ 4310 w 6080"/>
                <a:gd name="T101" fmla="*/ 4870 h 5027"/>
                <a:gd name="T102" fmla="*/ 3842 w 6080"/>
                <a:gd name="T103" fmla="*/ 5027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80" h="5027">
                  <a:moveTo>
                    <a:pt x="3791" y="5027"/>
                  </a:moveTo>
                  <a:lnTo>
                    <a:pt x="3741" y="5027"/>
                  </a:lnTo>
                  <a:lnTo>
                    <a:pt x="3640" y="5015"/>
                  </a:lnTo>
                  <a:lnTo>
                    <a:pt x="3589" y="5005"/>
                  </a:lnTo>
                  <a:lnTo>
                    <a:pt x="3544" y="4994"/>
                  </a:lnTo>
                  <a:lnTo>
                    <a:pt x="3456" y="4966"/>
                  </a:lnTo>
                  <a:lnTo>
                    <a:pt x="3373" y="4930"/>
                  </a:lnTo>
                  <a:lnTo>
                    <a:pt x="3294" y="4884"/>
                  </a:lnTo>
                  <a:lnTo>
                    <a:pt x="3219" y="4832"/>
                  </a:lnTo>
                  <a:lnTo>
                    <a:pt x="3150" y="4774"/>
                  </a:lnTo>
                  <a:lnTo>
                    <a:pt x="3086" y="4708"/>
                  </a:lnTo>
                  <a:lnTo>
                    <a:pt x="3029" y="4635"/>
                  </a:lnTo>
                  <a:lnTo>
                    <a:pt x="3003" y="4596"/>
                  </a:lnTo>
                  <a:lnTo>
                    <a:pt x="2979" y="4556"/>
                  </a:lnTo>
                  <a:lnTo>
                    <a:pt x="2937" y="4475"/>
                  </a:lnTo>
                  <a:lnTo>
                    <a:pt x="2904" y="4389"/>
                  </a:lnTo>
                  <a:lnTo>
                    <a:pt x="2879" y="4302"/>
                  </a:lnTo>
                  <a:lnTo>
                    <a:pt x="2863" y="4213"/>
                  </a:lnTo>
                  <a:lnTo>
                    <a:pt x="2857" y="4122"/>
                  </a:lnTo>
                  <a:lnTo>
                    <a:pt x="2858" y="4030"/>
                  </a:lnTo>
                  <a:lnTo>
                    <a:pt x="2870" y="3939"/>
                  </a:lnTo>
                  <a:lnTo>
                    <a:pt x="2879" y="3894"/>
                  </a:lnTo>
                  <a:lnTo>
                    <a:pt x="2891" y="3842"/>
                  </a:lnTo>
                  <a:lnTo>
                    <a:pt x="2909" y="3789"/>
                  </a:lnTo>
                  <a:lnTo>
                    <a:pt x="2915" y="3764"/>
                  </a:lnTo>
                  <a:lnTo>
                    <a:pt x="2917" y="3715"/>
                  </a:lnTo>
                  <a:lnTo>
                    <a:pt x="2902" y="3668"/>
                  </a:lnTo>
                  <a:lnTo>
                    <a:pt x="2875" y="3627"/>
                  </a:lnTo>
                  <a:lnTo>
                    <a:pt x="2857" y="3610"/>
                  </a:lnTo>
                  <a:lnTo>
                    <a:pt x="2834" y="3593"/>
                  </a:lnTo>
                  <a:lnTo>
                    <a:pt x="2782" y="3576"/>
                  </a:lnTo>
                  <a:lnTo>
                    <a:pt x="2756" y="3574"/>
                  </a:lnTo>
                  <a:lnTo>
                    <a:pt x="2733" y="3575"/>
                  </a:lnTo>
                  <a:lnTo>
                    <a:pt x="2690" y="3588"/>
                  </a:lnTo>
                  <a:lnTo>
                    <a:pt x="2670" y="3598"/>
                  </a:lnTo>
                  <a:lnTo>
                    <a:pt x="2613" y="3632"/>
                  </a:lnTo>
                  <a:lnTo>
                    <a:pt x="2495" y="3685"/>
                  </a:lnTo>
                  <a:lnTo>
                    <a:pt x="2371" y="3720"/>
                  </a:lnTo>
                  <a:lnTo>
                    <a:pt x="2243" y="3738"/>
                  </a:lnTo>
                  <a:lnTo>
                    <a:pt x="2178" y="3740"/>
                  </a:lnTo>
                  <a:lnTo>
                    <a:pt x="2127" y="3738"/>
                  </a:lnTo>
                  <a:lnTo>
                    <a:pt x="2026" y="3728"/>
                  </a:lnTo>
                  <a:lnTo>
                    <a:pt x="1977" y="3718"/>
                  </a:lnTo>
                  <a:lnTo>
                    <a:pt x="1924" y="3705"/>
                  </a:lnTo>
                  <a:lnTo>
                    <a:pt x="1824" y="3671"/>
                  </a:lnTo>
                  <a:lnTo>
                    <a:pt x="1729" y="3626"/>
                  </a:lnTo>
                  <a:lnTo>
                    <a:pt x="1640" y="3570"/>
                  </a:lnTo>
                  <a:lnTo>
                    <a:pt x="1558" y="3505"/>
                  </a:lnTo>
                  <a:lnTo>
                    <a:pt x="1484" y="3431"/>
                  </a:lnTo>
                  <a:lnTo>
                    <a:pt x="1418" y="3350"/>
                  </a:lnTo>
                  <a:lnTo>
                    <a:pt x="1361" y="3259"/>
                  </a:lnTo>
                  <a:lnTo>
                    <a:pt x="1337" y="3211"/>
                  </a:lnTo>
                  <a:lnTo>
                    <a:pt x="1326" y="3190"/>
                  </a:lnTo>
                  <a:lnTo>
                    <a:pt x="1295" y="3156"/>
                  </a:lnTo>
                  <a:lnTo>
                    <a:pt x="1258" y="3133"/>
                  </a:lnTo>
                  <a:lnTo>
                    <a:pt x="1214" y="3121"/>
                  </a:lnTo>
                  <a:lnTo>
                    <a:pt x="1192" y="3120"/>
                  </a:lnTo>
                  <a:lnTo>
                    <a:pt x="1172" y="3120"/>
                  </a:lnTo>
                  <a:lnTo>
                    <a:pt x="1153" y="3124"/>
                  </a:lnTo>
                  <a:lnTo>
                    <a:pt x="1099" y="3136"/>
                  </a:lnTo>
                  <a:lnTo>
                    <a:pt x="989" y="3149"/>
                  </a:lnTo>
                  <a:lnTo>
                    <a:pt x="935" y="3150"/>
                  </a:lnTo>
                  <a:lnTo>
                    <a:pt x="884" y="3150"/>
                  </a:lnTo>
                  <a:lnTo>
                    <a:pt x="783" y="3138"/>
                  </a:lnTo>
                  <a:lnTo>
                    <a:pt x="733" y="3128"/>
                  </a:lnTo>
                  <a:lnTo>
                    <a:pt x="687" y="3118"/>
                  </a:lnTo>
                  <a:lnTo>
                    <a:pt x="600" y="3089"/>
                  </a:lnTo>
                  <a:lnTo>
                    <a:pt x="516" y="3053"/>
                  </a:lnTo>
                  <a:lnTo>
                    <a:pt x="437" y="3009"/>
                  </a:lnTo>
                  <a:lnTo>
                    <a:pt x="362" y="2956"/>
                  </a:lnTo>
                  <a:lnTo>
                    <a:pt x="293" y="2897"/>
                  </a:lnTo>
                  <a:lnTo>
                    <a:pt x="230" y="2831"/>
                  </a:lnTo>
                  <a:lnTo>
                    <a:pt x="173" y="2759"/>
                  </a:lnTo>
                  <a:lnTo>
                    <a:pt x="148" y="2720"/>
                  </a:lnTo>
                  <a:lnTo>
                    <a:pt x="124" y="2679"/>
                  </a:lnTo>
                  <a:lnTo>
                    <a:pt x="81" y="2598"/>
                  </a:lnTo>
                  <a:lnTo>
                    <a:pt x="48" y="2512"/>
                  </a:lnTo>
                  <a:lnTo>
                    <a:pt x="24" y="2425"/>
                  </a:lnTo>
                  <a:lnTo>
                    <a:pt x="7" y="2336"/>
                  </a:lnTo>
                  <a:lnTo>
                    <a:pt x="0" y="2245"/>
                  </a:lnTo>
                  <a:lnTo>
                    <a:pt x="3" y="2155"/>
                  </a:lnTo>
                  <a:lnTo>
                    <a:pt x="13" y="2063"/>
                  </a:lnTo>
                  <a:lnTo>
                    <a:pt x="22" y="2017"/>
                  </a:lnTo>
                  <a:lnTo>
                    <a:pt x="39" y="1948"/>
                  </a:lnTo>
                  <a:lnTo>
                    <a:pt x="89" y="1819"/>
                  </a:lnTo>
                  <a:lnTo>
                    <a:pt x="156" y="1701"/>
                  </a:lnTo>
                  <a:lnTo>
                    <a:pt x="239" y="1593"/>
                  </a:lnTo>
                  <a:lnTo>
                    <a:pt x="336" y="1500"/>
                  </a:lnTo>
                  <a:lnTo>
                    <a:pt x="446" y="1421"/>
                  </a:lnTo>
                  <a:lnTo>
                    <a:pt x="567" y="1359"/>
                  </a:lnTo>
                  <a:lnTo>
                    <a:pt x="698" y="1313"/>
                  </a:lnTo>
                  <a:lnTo>
                    <a:pt x="766" y="1299"/>
                  </a:lnTo>
                  <a:lnTo>
                    <a:pt x="795" y="1293"/>
                  </a:lnTo>
                  <a:lnTo>
                    <a:pt x="844" y="1264"/>
                  </a:lnTo>
                  <a:lnTo>
                    <a:pt x="879" y="1220"/>
                  </a:lnTo>
                  <a:lnTo>
                    <a:pt x="899" y="1168"/>
                  </a:lnTo>
                  <a:lnTo>
                    <a:pt x="900" y="1138"/>
                  </a:lnTo>
                  <a:lnTo>
                    <a:pt x="900" y="1085"/>
                  </a:lnTo>
                  <a:lnTo>
                    <a:pt x="912" y="980"/>
                  </a:lnTo>
                  <a:lnTo>
                    <a:pt x="922" y="928"/>
                  </a:lnTo>
                  <a:lnTo>
                    <a:pt x="931" y="888"/>
                  </a:lnTo>
                  <a:lnTo>
                    <a:pt x="956" y="812"/>
                  </a:lnTo>
                  <a:lnTo>
                    <a:pt x="985" y="738"/>
                  </a:lnTo>
                  <a:lnTo>
                    <a:pt x="1022" y="668"/>
                  </a:lnTo>
                  <a:lnTo>
                    <a:pt x="1063" y="602"/>
                  </a:lnTo>
                  <a:lnTo>
                    <a:pt x="1111" y="540"/>
                  </a:lnTo>
                  <a:lnTo>
                    <a:pt x="1163" y="481"/>
                  </a:lnTo>
                  <a:lnTo>
                    <a:pt x="1219" y="428"/>
                  </a:lnTo>
                  <a:lnTo>
                    <a:pt x="1280" y="379"/>
                  </a:lnTo>
                  <a:lnTo>
                    <a:pt x="1344" y="335"/>
                  </a:lnTo>
                  <a:lnTo>
                    <a:pt x="1412" y="297"/>
                  </a:lnTo>
                  <a:lnTo>
                    <a:pt x="1483" y="265"/>
                  </a:lnTo>
                  <a:lnTo>
                    <a:pt x="1557" y="238"/>
                  </a:lnTo>
                  <a:lnTo>
                    <a:pt x="1632" y="217"/>
                  </a:lnTo>
                  <a:lnTo>
                    <a:pt x="1711" y="204"/>
                  </a:lnTo>
                  <a:lnTo>
                    <a:pt x="1792" y="196"/>
                  </a:lnTo>
                  <a:lnTo>
                    <a:pt x="1832" y="196"/>
                  </a:lnTo>
                  <a:lnTo>
                    <a:pt x="1882" y="196"/>
                  </a:lnTo>
                  <a:lnTo>
                    <a:pt x="1983" y="208"/>
                  </a:lnTo>
                  <a:lnTo>
                    <a:pt x="2034" y="218"/>
                  </a:lnTo>
                  <a:lnTo>
                    <a:pt x="2103" y="235"/>
                  </a:lnTo>
                  <a:lnTo>
                    <a:pt x="2169" y="258"/>
                  </a:lnTo>
                  <a:lnTo>
                    <a:pt x="2197" y="267"/>
                  </a:lnTo>
                  <a:lnTo>
                    <a:pt x="2227" y="269"/>
                  </a:lnTo>
                  <a:lnTo>
                    <a:pt x="2256" y="267"/>
                  </a:lnTo>
                  <a:lnTo>
                    <a:pt x="2310" y="248"/>
                  </a:lnTo>
                  <a:lnTo>
                    <a:pt x="2333" y="230"/>
                  </a:lnTo>
                  <a:lnTo>
                    <a:pt x="2366" y="203"/>
                  </a:lnTo>
                  <a:lnTo>
                    <a:pt x="2433" y="153"/>
                  </a:lnTo>
                  <a:lnTo>
                    <a:pt x="2504" y="111"/>
                  </a:lnTo>
                  <a:lnTo>
                    <a:pt x="2580" y="74"/>
                  </a:lnTo>
                  <a:lnTo>
                    <a:pt x="2657" y="46"/>
                  </a:lnTo>
                  <a:lnTo>
                    <a:pt x="2738" y="24"/>
                  </a:lnTo>
                  <a:lnTo>
                    <a:pt x="2819" y="8"/>
                  </a:lnTo>
                  <a:lnTo>
                    <a:pt x="2902" y="0"/>
                  </a:lnTo>
                  <a:lnTo>
                    <a:pt x="2944" y="0"/>
                  </a:lnTo>
                  <a:lnTo>
                    <a:pt x="2994" y="2"/>
                  </a:lnTo>
                  <a:lnTo>
                    <a:pt x="3095" y="12"/>
                  </a:lnTo>
                  <a:lnTo>
                    <a:pt x="3146" y="22"/>
                  </a:lnTo>
                  <a:lnTo>
                    <a:pt x="3186" y="31"/>
                  </a:lnTo>
                  <a:lnTo>
                    <a:pt x="3264" y="56"/>
                  </a:lnTo>
                  <a:lnTo>
                    <a:pt x="3339" y="87"/>
                  </a:lnTo>
                  <a:lnTo>
                    <a:pt x="3412" y="125"/>
                  </a:lnTo>
                  <a:lnTo>
                    <a:pt x="3480" y="169"/>
                  </a:lnTo>
                  <a:lnTo>
                    <a:pt x="3545" y="218"/>
                  </a:lnTo>
                  <a:lnTo>
                    <a:pt x="3605" y="274"/>
                  </a:lnTo>
                  <a:lnTo>
                    <a:pt x="3661" y="335"/>
                  </a:lnTo>
                  <a:lnTo>
                    <a:pt x="3686" y="367"/>
                  </a:lnTo>
                  <a:lnTo>
                    <a:pt x="3698" y="381"/>
                  </a:lnTo>
                  <a:lnTo>
                    <a:pt x="3728" y="405"/>
                  </a:lnTo>
                  <a:lnTo>
                    <a:pt x="3760" y="422"/>
                  </a:lnTo>
                  <a:lnTo>
                    <a:pt x="3797" y="429"/>
                  </a:lnTo>
                  <a:lnTo>
                    <a:pt x="3815" y="431"/>
                  </a:lnTo>
                  <a:lnTo>
                    <a:pt x="3834" y="429"/>
                  </a:lnTo>
                  <a:lnTo>
                    <a:pt x="3872" y="420"/>
                  </a:lnTo>
                  <a:lnTo>
                    <a:pt x="3890" y="411"/>
                  </a:lnTo>
                  <a:lnTo>
                    <a:pt x="3940" y="387"/>
                  </a:lnTo>
                  <a:lnTo>
                    <a:pt x="4047" y="346"/>
                  </a:lnTo>
                  <a:lnTo>
                    <a:pt x="4157" y="319"/>
                  </a:lnTo>
                  <a:lnTo>
                    <a:pt x="4268" y="306"/>
                  </a:lnTo>
                  <a:lnTo>
                    <a:pt x="4325" y="305"/>
                  </a:lnTo>
                  <a:lnTo>
                    <a:pt x="4376" y="305"/>
                  </a:lnTo>
                  <a:lnTo>
                    <a:pt x="4476" y="317"/>
                  </a:lnTo>
                  <a:lnTo>
                    <a:pt x="4525" y="326"/>
                  </a:lnTo>
                  <a:lnTo>
                    <a:pt x="4566" y="336"/>
                  </a:lnTo>
                  <a:lnTo>
                    <a:pt x="4646" y="361"/>
                  </a:lnTo>
                  <a:lnTo>
                    <a:pt x="4722" y="393"/>
                  </a:lnTo>
                  <a:lnTo>
                    <a:pt x="4793" y="431"/>
                  </a:lnTo>
                  <a:lnTo>
                    <a:pt x="4862" y="473"/>
                  </a:lnTo>
                  <a:lnTo>
                    <a:pt x="4925" y="523"/>
                  </a:lnTo>
                  <a:lnTo>
                    <a:pt x="4984" y="577"/>
                  </a:lnTo>
                  <a:lnTo>
                    <a:pt x="5038" y="635"/>
                  </a:lnTo>
                  <a:lnTo>
                    <a:pt x="5086" y="699"/>
                  </a:lnTo>
                  <a:lnTo>
                    <a:pt x="5130" y="765"/>
                  </a:lnTo>
                  <a:lnTo>
                    <a:pt x="5168" y="836"/>
                  </a:lnTo>
                  <a:lnTo>
                    <a:pt x="5199" y="910"/>
                  </a:lnTo>
                  <a:lnTo>
                    <a:pt x="5224" y="987"/>
                  </a:lnTo>
                  <a:lnTo>
                    <a:pt x="5242" y="1066"/>
                  </a:lnTo>
                  <a:lnTo>
                    <a:pt x="5253" y="1147"/>
                  </a:lnTo>
                  <a:lnTo>
                    <a:pt x="5257" y="1230"/>
                  </a:lnTo>
                  <a:lnTo>
                    <a:pt x="5256" y="1273"/>
                  </a:lnTo>
                  <a:lnTo>
                    <a:pt x="5257" y="1302"/>
                  </a:lnTo>
                  <a:lnTo>
                    <a:pt x="5273" y="1354"/>
                  </a:lnTo>
                  <a:lnTo>
                    <a:pt x="5305" y="1396"/>
                  </a:lnTo>
                  <a:lnTo>
                    <a:pt x="5351" y="1427"/>
                  </a:lnTo>
                  <a:lnTo>
                    <a:pt x="5378" y="1436"/>
                  </a:lnTo>
                  <a:lnTo>
                    <a:pt x="5423" y="1448"/>
                  </a:lnTo>
                  <a:lnTo>
                    <a:pt x="5511" y="1481"/>
                  </a:lnTo>
                  <a:lnTo>
                    <a:pt x="5593" y="1519"/>
                  </a:lnTo>
                  <a:lnTo>
                    <a:pt x="5669" y="1566"/>
                  </a:lnTo>
                  <a:lnTo>
                    <a:pt x="5741" y="1619"/>
                  </a:lnTo>
                  <a:lnTo>
                    <a:pt x="5807" y="1679"/>
                  </a:lnTo>
                  <a:lnTo>
                    <a:pt x="5866" y="1744"/>
                  </a:lnTo>
                  <a:lnTo>
                    <a:pt x="5918" y="1814"/>
                  </a:lnTo>
                  <a:lnTo>
                    <a:pt x="5965" y="1888"/>
                  </a:lnTo>
                  <a:lnTo>
                    <a:pt x="6004" y="1967"/>
                  </a:lnTo>
                  <a:lnTo>
                    <a:pt x="6035" y="2048"/>
                  </a:lnTo>
                  <a:lnTo>
                    <a:pt x="6058" y="2134"/>
                  </a:lnTo>
                  <a:lnTo>
                    <a:pt x="6073" y="2221"/>
                  </a:lnTo>
                  <a:lnTo>
                    <a:pt x="6080" y="2311"/>
                  </a:lnTo>
                  <a:lnTo>
                    <a:pt x="6078" y="2402"/>
                  </a:lnTo>
                  <a:lnTo>
                    <a:pt x="6067" y="2494"/>
                  </a:lnTo>
                  <a:lnTo>
                    <a:pt x="6057" y="2541"/>
                  </a:lnTo>
                  <a:lnTo>
                    <a:pt x="6040" y="2608"/>
                  </a:lnTo>
                  <a:lnTo>
                    <a:pt x="5991" y="2739"/>
                  </a:lnTo>
                  <a:lnTo>
                    <a:pt x="5922" y="2860"/>
                  </a:lnTo>
                  <a:lnTo>
                    <a:pt x="5837" y="2969"/>
                  </a:lnTo>
                  <a:lnTo>
                    <a:pt x="5787" y="3018"/>
                  </a:lnTo>
                  <a:lnTo>
                    <a:pt x="5767" y="3040"/>
                  </a:lnTo>
                  <a:lnTo>
                    <a:pt x="5741" y="3093"/>
                  </a:lnTo>
                  <a:lnTo>
                    <a:pt x="5736" y="3150"/>
                  </a:lnTo>
                  <a:lnTo>
                    <a:pt x="5751" y="3207"/>
                  </a:lnTo>
                  <a:lnTo>
                    <a:pt x="5768" y="3232"/>
                  </a:lnTo>
                  <a:lnTo>
                    <a:pt x="5798" y="3273"/>
                  </a:lnTo>
                  <a:lnTo>
                    <a:pt x="5848" y="3360"/>
                  </a:lnTo>
                  <a:lnTo>
                    <a:pt x="5888" y="3451"/>
                  </a:lnTo>
                  <a:lnTo>
                    <a:pt x="5920" y="3544"/>
                  </a:lnTo>
                  <a:lnTo>
                    <a:pt x="5940" y="3641"/>
                  </a:lnTo>
                  <a:lnTo>
                    <a:pt x="5951" y="3740"/>
                  </a:lnTo>
                  <a:lnTo>
                    <a:pt x="5951" y="3840"/>
                  </a:lnTo>
                  <a:lnTo>
                    <a:pt x="5939" y="3938"/>
                  </a:lnTo>
                  <a:lnTo>
                    <a:pt x="5930" y="3989"/>
                  </a:lnTo>
                  <a:lnTo>
                    <a:pt x="5920" y="4027"/>
                  </a:lnTo>
                  <a:lnTo>
                    <a:pt x="5896" y="4104"/>
                  </a:lnTo>
                  <a:lnTo>
                    <a:pt x="5865" y="4178"/>
                  </a:lnTo>
                  <a:lnTo>
                    <a:pt x="5829" y="4248"/>
                  </a:lnTo>
                  <a:lnTo>
                    <a:pt x="5787" y="4314"/>
                  </a:lnTo>
                  <a:lnTo>
                    <a:pt x="5741" y="4376"/>
                  </a:lnTo>
                  <a:lnTo>
                    <a:pt x="5689" y="4434"/>
                  </a:lnTo>
                  <a:lnTo>
                    <a:pt x="5632" y="4489"/>
                  </a:lnTo>
                  <a:lnTo>
                    <a:pt x="5571" y="4537"/>
                  </a:lnTo>
                  <a:lnTo>
                    <a:pt x="5507" y="4581"/>
                  </a:lnTo>
                  <a:lnTo>
                    <a:pt x="5439" y="4620"/>
                  </a:lnTo>
                  <a:lnTo>
                    <a:pt x="5369" y="4652"/>
                  </a:lnTo>
                  <a:lnTo>
                    <a:pt x="5295" y="4678"/>
                  </a:lnTo>
                  <a:lnTo>
                    <a:pt x="5218" y="4699"/>
                  </a:lnTo>
                  <a:lnTo>
                    <a:pt x="5141" y="4713"/>
                  </a:lnTo>
                  <a:lnTo>
                    <a:pt x="5060" y="4720"/>
                  </a:lnTo>
                  <a:lnTo>
                    <a:pt x="5020" y="4721"/>
                  </a:lnTo>
                  <a:lnTo>
                    <a:pt x="5020" y="4721"/>
                  </a:lnTo>
                  <a:lnTo>
                    <a:pt x="4968" y="4720"/>
                  </a:lnTo>
                  <a:lnTo>
                    <a:pt x="4867" y="4708"/>
                  </a:lnTo>
                  <a:lnTo>
                    <a:pt x="4818" y="4699"/>
                  </a:lnTo>
                  <a:lnTo>
                    <a:pt x="4748" y="4681"/>
                  </a:lnTo>
                  <a:lnTo>
                    <a:pt x="4679" y="4656"/>
                  </a:lnTo>
                  <a:lnTo>
                    <a:pt x="4651" y="4647"/>
                  </a:lnTo>
                  <a:lnTo>
                    <a:pt x="4621" y="4646"/>
                  </a:lnTo>
                  <a:lnTo>
                    <a:pt x="4604" y="4646"/>
                  </a:lnTo>
                  <a:lnTo>
                    <a:pt x="4570" y="4653"/>
                  </a:lnTo>
                  <a:lnTo>
                    <a:pt x="4538" y="4668"/>
                  </a:lnTo>
                  <a:lnTo>
                    <a:pt x="4511" y="4688"/>
                  </a:lnTo>
                  <a:lnTo>
                    <a:pt x="4498" y="4701"/>
                  </a:lnTo>
                  <a:lnTo>
                    <a:pt x="4464" y="4740"/>
                  </a:lnTo>
                  <a:lnTo>
                    <a:pt x="4390" y="4809"/>
                  </a:lnTo>
                  <a:lnTo>
                    <a:pt x="4310" y="4870"/>
                  </a:lnTo>
                  <a:lnTo>
                    <a:pt x="4224" y="4920"/>
                  </a:lnTo>
                  <a:lnTo>
                    <a:pt x="4134" y="4962"/>
                  </a:lnTo>
                  <a:lnTo>
                    <a:pt x="4039" y="4994"/>
                  </a:lnTo>
                  <a:lnTo>
                    <a:pt x="3942" y="5015"/>
                  </a:lnTo>
                  <a:lnTo>
                    <a:pt x="3842" y="5027"/>
                  </a:lnTo>
                  <a:lnTo>
                    <a:pt x="3791" y="5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51663" y="3371850"/>
              <a:ext cx="1068388" cy="1355725"/>
            </a:xfrm>
            <a:custGeom>
              <a:avLst/>
              <a:gdLst>
                <a:gd name="T0" fmla="*/ 876 w 2694"/>
                <a:gd name="T1" fmla="*/ 3410 h 3414"/>
                <a:gd name="T2" fmla="*/ 1098 w 2694"/>
                <a:gd name="T3" fmla="*/ 3351 h 3414"/>
                <a:gd name="T4" fmla="*/ 1104 w 2694"/>
                <a:gd name="T5" fmla="*/ 3207 h 3414"/>
                <a:gd name="T6" fmla="*/ 1258 w 2694"/>
                <a:gd name="T7" fmla="*/ 3089 h 3414"/>
                <a:gd name="T8" fmla="*/ 1398 w 2694"/>
                <a:gd name="T9" fmla="*/ 3117 h 3414"/>
                <a:gd name="T10" fmla="*/ 1512 w 2694"/>
                <a:gd name="T11" fmla="*/ 2918 h 3414"/>
                <a:gd name="T12" fmla="*/ 1417 w 2694"/>
                <a:gd name="T13" fmla="*/ 2809 h 3414"/>
                <a:gd name="T14" fmla="*/ 1441 w 2694"/>
                <a:gd name="T15" fmla="*/ 2617 h 3414"/>
                <a:gd name="T16" fmla="*/ 1560 w 2694"/>
                <a:gd name="T17" fmla="*/ 2538 h 3414"/>
                <a:gd name="T18" fmla="*/ 1499 w 2694"/>
                <a:gd name="T19" fmla="*/ 2316 h 3414"/>
                <a:gd name="T20" fmla="*/ 1357 w 2694"/>
                <a:gd name="T21" fmla="*/ 2309 h 3414"/>
                <a:gd name="T22" fmla="*/ 1238 w 2694"/>
                <a:gd name="T23" fmla="*/ 2156 h 3414"/>
                <a:gd name="T24" fmla="*/ 1267 w 2694"/>
                <a:gd name="T25" fmla="*/ 2017 h 3414"/>
                <a:gd name="T26" fmla="*/ 1073 w 2694"/>
                <a:gd name="T27" fmla="*/ 1904 h 3414"/>
                <a:gd name="T28" fmla="*/ 1172 w 2694"/>
                <a:gd name="T29" fmla="*/ 1821 h 3414"/>
                <a:gd name="T30" fmla="*/ 1433 w 2694"/>
                <a:gd name="T31" fmla="*/ 1930 h 3414"/>
                <a:gd name="T32" fmla="*/ 1812 w 2694"/>
                <a:gd name="T33" fmla="*/ 2096 h 3414"/>
                <a:gd name="T34" fmla="*/ 1951 w 2694"/>
                <a:gd name="T35" fmla="*/ 1903 h 3414"/>
                <a:gd name="T36" fmla="*/ 2159 w 2694"/>
                <a:gd name="T37" fmla="*/ 1795 h 3414"/>
                <a:gd name="T38" fmla="*/ 2394 w 2694"/>
                <a:gd name="T39" fmla="*/ 1562 h 3414"/>
                <a:gd name="T40" fmla="*/ 2500 w 2694"/>
                <a:gd name="T41" fmla="*/ 1353 h 3414"/>
                <a:gd name="T42" fmla="*/ 2694 w 2694"/>
                <a:gd name="T43" fmla="*/ 1213 h 3414"/>
                <a:gd name="T44" fmla="*/ 2527 w 2694"/>
                <a:gd name="T45" fmla="*/ 836 h 3414"/>
                <a:gd name="T46" fmla="*/ 2418 w 2694"/>
                <a:gd name="T47" fmla="*/ 574 h 3414"/>
                <a:gd name="T48" fmla="*/ 2271 w 2694"/>
                <a:gd name="T49" fmla="*/ 191 h 3414"/>
                <a:gd name="T50" fmla="*/ 2037 w 2694"/>
                <a:gd name="T51" fmla="*/ 231 h 3414"/>
                <a:gd name="T52" fmla="*/ 1812 w 2694"/>
                <a:gd name="T53" fmla="*/ 157 h 3414"/>
                <a:gd name="T54" fmla="*/ 1480 w 2694"/>
                <a:gd name="T55" fmla="*/ 157 h 3414"/>
                <a:gd name="T56" fmla="*/ 1255 w 2694"/>
                <a:gd name="T57" fmla="*/ 231 h 3414"/>
                <a:gd name="T58" fmla="*/ 1021 w 2694"/>
                <a:gd name="T59" fmla="*/ 191 h 3414"/>
                <a:gd name="T60" fmla="*/ 873 w 2694"/>
                <a:gd name="T61" fmla="*/ 574 h 3414"/>
                <a:gd name="T62" fmla="*/ 765 w 2694"/>
                <a:gd name="T63" fmla="*/ 836 h 3414"/>
                <a:gd name="T64" fmla="*/ 597 w 2694"/>
                <a:gd name="T65" fmla="*/ 1213 h 3414"/>
                <a:gd name="T66" fmla="*/ 792 w 2694"/>
                <a:gd name="T67" fmla="*/ 1353 h 3414"/>
                <a:gd name="T68" fmla="*/ 898 w 2694"/>
                <a:gd name="T69" fmla="*/ 1562 h 3414"/>
                <a:gd name="T70" fmla="*/ 1025 w 2694"/>
                <a:gd name="T71" fmla="*/ 1904 h 3414"/>
                <a:gd name="T72" fmla="*/ 833 w 2694"/>
                <a:gd name="T73" fmla="*/ 1974 h 3414"/>
                <a:gd name="T74" fmla="*/ 735 w 2694"/>
                <a:gd name="T75" fmla="*/ 1974 h 3414"/>
                <a:gd name="T76" fmla="*/ 612 w 2694"/>
                <a:gd name="T77" fmla="*/ 1867 h 3414"/>
                <a:gd name="T78" fmla="*/ 432 w 2694"/>
                <a:gd name="T79" fmla="*/ 1931 h 3414"/>
                <a:gd name="T80" fmla="*/ 404 w 2694"/>
                <a:gd name="T81" fmla="*/ 2092 h 3414"/>
                <a:gd name="T82" fmla="*/ 284 w 2694"/>
                <a:gd name="T83" fmla="*/ 2200 h 3414"/>
                <a:gd name="T84" fmla="*/ 122 w 2694"/>
                <a:gd name="T85" fmla="*/ 2209 h 3414"/>
                <a:gd name="T86" fmla="*/ 38 w 2694"/>
                <a:gd name="T87" fmla="*/ 2384 h 3414"/>
                <a:gd name="T88" fmla="*/ 132 w 2694"/>
                <a:gd name="T89" fmla="*/ 2520 h 3414"/>
                <a:gd name="T90" fmla="*/ 124 w 2694"/>
                <a:gd name="T91" fmla="*/ 2679 h 3414"/>
                <a:gd name="T92" fmla="*/ 15 w 2694"/>
                <a:gd name="T93" fmla="*/ 2802 h 3414"/>
                <a:gd name="T94" fmla="*/ 80 w 2694"/>
                <a:gd name="T95" fmla="*/ 2983 h 3414"/>
                <a:gd name="T96" fmla="*/ 241 w 2694"/>
                <a:gd name="T97" fmla="*/ 3010 h 3414"/>
                <a:gd name="T98" fmla="*/ 350 w 2694"/>
                <a:gd name="T99" fmla="*/ 3130 h 3414"/>
                <a:gd name="T100" fmla="*/ 358 w 2694"/>
                <a:gd name="T101" fmla="*/ 3292 h 3414"/>
                <a:gd name="T102" fmla="*/ 534 w 2694"/>
                <a:gd name="T103" fmla="*/ 3375 h 3414"/>
                <a:gd name="T104" fmla="*/ 730 w 2694"/>
                <a:gd name="T105" fmla="*/ 3290 h 3414"/>
                <a:gd name="T106" fmla="*/ 828 w 2694"/>
                <a:gd name="T107" fmla="*/ 3290 h 3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94" h="3414">
                  <a:moveTo>
                    <a:pt x="828" y="3290"/>
                  </a:moveTo>
                  <a:lnTo>
                    <a:pt x="837" y="3414"/>
                  </a:lnTo>
                  <a:lnTo>
                    <a:pt x="876" y="3410"/>
                  </a:lnTo>
                  <a:lnTo>
                    <a:pt x="951" y="3397"/>
                  </a:lnTo>
                  <a:lnTo>
                    <a:pt x="1026" y="3378"/>
                  </a:lnTo>
                  <a:lnTo>
                    <a:pt x="1098" y="3351"/>
                  </a:lnTo>
                  <a:lnTo>
                    <a:pt x="1131" y="3334"/>
                  </a:lnTo>
                  <a:lnTo>
                    <a:pt x="1076" y="3222"/>
                  </a:lnTo>
                  <a:lnTo>
                    <a:pt x="1104" y="3207"/>
                  </a:lnTo>
                  <a:lnTo>
                    <a:pt x="1160" y="3173"/>
                  </a:lnTo>
                  <a:lnTo>
                    <a:pt x="1210" y="3133"/>
                  </a:lnTo>
                  <a:lnTo>
                    <a:pt x="1258" y="3089"/>
                  </a:lnTo>
                  <a:lnTo>
                    <a:pt x="1279" y="3064"/>
                  </a:lnTo>
                  <a:lnTo>
                    <a:pt x="1374" y="3146"/>
                  </a:lnTo>
                  <a:lnTo>
                    <a:pt x="1398" y="3117"/>
                  </a:lnTo>
                  <a:lnTo>
                    <a:pt x="1442" y="3055"/>
                  </a:lnTo>
                  <a:lnTo>
                    <a:pt x="1480" y="2989"/>
                  </a:lnTo>
                  <a:lnTo>
                    <a:pt x="1512" y="2918"/>
                  </a:lnTo>
                  <a:lnTo>
                    <a:pt x="1525" y="2880"/>
                  </a:lnTo>
                  <a:lnTo>
                    <a:pt x="1407" y="2841"/>
                  </a:lnTo>
                  <a:lnTo>
                    <a:pt x="1417" y="2809"/>
                  </a:lnTo>
                  <a:lnTo>
                    <a:pt x="1432" y="2745"/>
                  </a:lnTo>
                  <a:lnTo>
                    <a:pt x="1440" y="2681"/>
                  </a:lnTo>
                  <a:lnTo>
                    <a:pt x="1441" y="2617"/>
                  </a:lnTo>
                  <a:lnTo>
                    <a:pt x="1440" y="2586"/>
                  </a:lnTo>
                  <a:lnTo>
                    <a:pt x="1564" y="2577"/>
                  </a:lnTo>
                  <a:lnTo>
                    <a:pt x="1560" y="2538"/>
                  </a:lnTo>
                  <a:lnTo>
                    <a:pt x="1547" y="2461"/>
                  </a:lnTo>
                  <a:lnTo>
                    <a:pt x="1527" y="2388"/>
                  </a:lnTo>
                  <a:lnTo>
                    <a:pt x="1499" y="2316"/>
                  </a:lnTo>
                  <a:lnTo>
                    <a:pt x="1483" y="2281"/>
                  </a:lnTo>
                  <a:lnTo>
                    <a:pt x="1371" y="2337"/>
                  </a:lnTo>
                  <a:lnTo>
                    <a:pt x="1357" y="2309"/>
                  </a:lnTo>
                  <a:lnTo>
                    <a:pt x="1322" y="2254"/>
                  </a:lnTo>
                  <a:lnTo>
                    <a:pt x="1283" y="2204"/>
                  </a:lnTo>
                  <a:lnTo>
                    <a:pt x="1238" y="2156"/>
                  </a:lnTo>
                  <a:lnTo>
                    <a:pt x="1214" y="2134"/>
                  </a:lnTo>
                  <a:lnTo>
                    <a:pt x="1296" y="2040"/>
                  </a:lnTo>
                  <a:lnTo>
                    <a:pt x="1267" y="2017"/>
                  </a:lnTo>
                  <a:lnTo>
                    <a:pt x="1208" y="1973"/>
                  </a:lnTo>
                  <a:lnTo>
                    <a:pt x="1143" y="1935"/>
                  </a:lnTo>
                  <a:lnTo>
                    <a:pt x="1073" y="1904"/>
                  </a:lnTo>
                  <a:lnTo>
                    <a:pt x="1037" y="1891"/>
                  </a:lnTo>
                  <a:lnTo>
                    <a:pt x="1133" y="1795"/>
                  </a:lnTo>
                  <a:lnTo>
                    <a:pt x="1172" y="1821"/>
                  </a:lnTo>
                  <a:lnTo>
                    <a:pt x="1255" y="1867"/>
                  </a:lnTo>
                  <a:lnTo>
                    <a:pt x="1341" y="1903"/>
                  </a:lnTo>
                  <a:lnTo>
                    <a:pt x="1433" y="1930"/>
                  </a:lnTo>
                  <a:lnTo>
                    <a:pt x="1480" y="1939"/>
                  </a:lnTo>
                  <a:lnTo>
                    <a:pt x="1480" y="2096"/>
                  </a:lnTo>
                  <a:lnTo>
                    <a:pt x="1812" y="2096"/>
                  </a:lnTo>
                  <a:lnTo>
                    <a:pt x="1812" y="1939"/>
                  </a:lnTo>
                  <a:lnTo>
                    <a:pt x="1858" y="1930"/>
                  </a:lnTo>
                  <a:lnTo>
                    <a:pt x="1951" y="1903"/>
                  </a:lnTo>
                  <a:lnTo>
                    <a:pt x="2037" y="1867"/>
                  </a:lnTo>
                  <a:lnTo>
                    <a:pt x="2120" y="1821"/>
                  </a:lnTo>
                  <a:lnTo>
                    <a:pt x="2159" y="1795"/>
                  </a:lnTo>
                  <a:lnTo>
                    <a:pt x="2271" y="1907"/>
                  </a:lnTo>
                  <a:lnTo>
                    <a:pt x="2504" y="1672"/>
                  </a:lnTo>
                  <a:lnTo>
                    <a:pt x="2394" y="1562"/>
                  </a:lnTo>
                  <a:lnTo>
                    <a:pt x="2418" y="1523"/>
                  </a:lnTo>
                  <a:lnTo>
                    <a:pt x="2464" y="1440"/>
                  </a:lnTo>
                  <a:lnTo>
                    <a:pt x="2500" y="1353"/>
                  </a:lnTo>
                  <a:lnTo>
                    <a:pt x="2527" y="1261"/>
                  </a:lnTo>
                  <a:lnTo>
                    <a:pt x="2538" y="1213"/>
                  </a:lnTo>
                  <a:lnTo>
                    <a:pt x="2694" y="1213"/>
                  </a:lnTo>
                  <a:lnTo>
                    <a:pt x="2694" y="883"/>
                  </a:lnTo>
                  <a:lnTo>
                    <a:pt x="2538" y="883"/>
                  </a:lnTo>
                  <a:lnTo>
                    <a:pt x="2527" y="836"/>
                  </a:lnTo>
                  <a:lnTo>
                    <a:pt x="2500" y="744"/>
                  </a:lnTo>
                  <a:lnTo>
                    <a:pt x="2464" y="656"/>
                  </a:lnTo>
                  <a:lnTo>
                    <a:pt x="2418" y="574"/>
                  </a:lnTo>
                  <a:lnTo>
                    <a:pt x="2394" y="535"/>
                  </a:lnTo>
                  <a:lnTo>
                    <a:pt x="2504" y="424"/>
                  </a:lnTo>
                  <a:lnTo>
                    <a:pt x="2271" y="191"/>
                  </a:lnTo>
                  <a:lnTo>
                    <a:pt x="2159" y="301"/>
                  </a:lnTo>
                  <a:lnTo>
                    <a:pt x="2120" y="275"/>
                  </a:lnTo>
                  <a:lnTo>
                    <a:pt x="2037" y="231"/>
                  </a:lnTo>
                  <a:lnTo>
                    <a:pt x="1951" y="195"/>
                  </a:lnTo>
                  <a:lnTo>
                    <a:pt x="1858" y="167"/>
                  </a:lnTo>
                  <a:lnTo>
                    <a:pt x="1812" y="157"/>
                  </a:lnTo>
                  <a:lnTo>
                    <a:pt x="1812" y="0"/>
                  </a:lnTo>
                  <a:lnTo>
                    <a:pt x="1480" y="0"/>
                  </a:lnTo>
                  <a:lnTo>
                    <a:pt x="1480" y="157"/>
                  </a:lnTo>
                  <a:lnTo>
                    <a:pt x="1433" y="167"/>
                  </a:lnTo>
                  <a:lnTo>
                    <a:pt x="1341" y="195"/>
                  </a:lnTo>
                  <a:lnTo>
                    <a:pt x="1255" y="231"/>
                  </a:lnTo>
                  <a:lnTo>
                    <a:pt x="1172" y="275"/>
                  </a:lnTo>
                  <a:lnTo>
                    <a:pt x="1133" y="301"/>
                  </a:lnTo>
                  <a:lnTo>
                    <a:pt x="1021" y="191"/>
                  </a:lnTo>
                  <a:lnTo>
                    <a:pt x="788" y="424"/>
                  </a:lnTo>
                  <a:lnTo>
                    <a:pt x="898" y="535"/>
                  </a:lnTo>
                  <a:lnTo>
                    <a:pt x="873" y="574"/>
                  </a:lnTo>
                  <a:lnTo>
                    <a:pt x="828" y="656"/>
                  </a:lnTo>
                  <a:lnTo>
                    <a:pt x="792" y="744"/>
                  </a:lnTo>
                  <a:lnTo>
                    <a:pt x="765" y="836"/>
                  </a:lnTo>
                  <a:lnTo>
                    <a:pt x="754" y="883"/>
                  </a:lnTo>
                  <a:lnTo>
                    <a:pt x="597" y="883"/>
                  </a:lnTo>
                  <a:lnTo>
                    <a:pt x="597" y="1213"/>
                  </a:lnTo>
                  <a:lnTo>
                    <a:pt x="754" y="1213"/>
                  </a:lnTo>
                  <a:lnTo>
                    <a:pt x="765" y="1261"/>
                  </a:lnTo>
                  <a:lnTo>
                    <a:pt x="792" y="1353"/>
                  </a:lnTo>
                  <a:lnTo>
                    <a:pt x="828" y="1440"/>
                  </a:lnTo>
                  <a:lnTo>
                    <a:pt x="873" y="1523"/>
                  </a:lnTo>
                  <a:lnTo>
                    <a:pt x="898" y="1562"/>
                  </a:lnTo>
                  <a:lnTo>
                    <a:pt x="788" y="1672"/>
                  </a:lnTo>
                  <a:lnTo>
                    <a:pt x="1021" y="1907"/>
                  </a:lnTo>
                  <a:lnTo>
                    <a:pt x="1025" y="1904"/>
                  </a:lnTo>
                  <a:lnTo>
                    <a:pt x="990" y="2007"/>
                  </a:lnTo>
                  <a:lnTo>
                    <a:pt x="938" y="1991"/>
                  </a:lnTo>
                  <a:lnTo>
                    <a:pt x="833" y="1974"/>
                  </a:lnTo>
                  <a:lnTo>
                    <a:pt x="781" y="1973"/>
                  </a:lnTo>
                  <a:lnTo>
                    <a:pt x="758" y="1973"/>
                  </a:lnTo>
                  <a:lnTo>
                    <a:pt x="735" y="1974"/>
                  </a:lnTo>
                  <a:lnTo>
                    <a:pt x="726" y="1850"/>
                  </a:lnTo>
                  <a:lnTo>
                    <a:pt x="688" y="1854"/>
                  </a:lnTo>
                  <a:lnTo>
                    <a:pt x="612" y="1867"/>
                  </a:lnTo>
                  <a:lnTo>
                    <a:pt x="538" y="1887"/>
                  </a:lnTo>
                  <a:lnTo>
                    <a:pt x="467" y="1915"/>
                  </a:lnTo>
                  <a:lnTo>
                    <a:pt x="432" y="1931"/>
                  </a:lnTo>
                  <a:lnTo>
                    <a:pt x="487" y="2043"/>
                  </a:lnTo>
                  <a:lnTo>
                    <a:pt x="459" y="2057"/>
                  </a:lnTo>
                  <a:lnTo>
                    <a:pt x="404" y="2092"/>
                  </a:lnTo>
                  <a:lnTo>
                    <a:pt x="352" y="2131"/>
                  </a:lnTo>
                  <a:lnTo>
                    <a:pt x="306" y="2175"/>
                  </a:lnTo>
                  <a:lnTo>
                    <a:pt x="284" y="2200"/>
                  </a:lnTo>
                  <a:lnTo>
                    <a:pt x="189" y="2118"/>
                  </a:lnTo>
                  <a:lnTo>
                    <a:pt x="166" y="2147"/>
                  </a:lnTo>
                  <a:lnTo>
                    <a:pt x="122" y="2209"/>
                  </a:lnTo>
                  <a:lnTo>
                    <a:pt x="83" y="2275"/>
                  </a:lnTo>
                  <a:lnTo>
                    <a:pt x="52" y="2346"/>
                  </a:lnTo>
                  <a:lnTo>
                    <a:pt x="38" y="2384"/>
                  </a:lnTo>
                  <a:lnTo>
                    <a:pt x="157" y="2424"/>
                  </a:lnTo>
                  <a:lnTo>
                    <a:pt x="146" y="2455"/>
                  </a:lnTo>
                  <a:lnTo>
                    <a:pt x="132" y="2520"/>
                  </a:lnTo>
                  <a:lnTo>
                    <a:pt x="124" y="2583"/>
                  </a:lnTo>
                  <a:lnTo>
                    <a:pt x="122" y="2647"/>
                  </a:lnTo>
                  <a:lnTo>
                    <a:pt x="124" y="2679"/>
                  </a:lnTo>
                  <a:lnTo>
                    <a:pt x="0" y="2687"/>
                  </a:lnTo>
                  <a:lnTo>
                    <a:pt x="3" y="2726"/>
                  </a:lnTo>
                  <a:lnTo>
                    <a:pt x="15" y="2802"/>
                  </a:lnTo>
                  <a:lnTo>
                    <a:pt x="36" y="2876"/>
                  </a:lnTo>
                  <a:lnTo>
                    <a:pt x="63" y="2948"/>
                  </a:lnTo>
                  <a:lnTo>
                    <a:pt x="80" y="2983"/>
                  </a:lnTo>
                  <a:lnTo>
                    <a:pt x="192" y="2927"/>
                  </a:lnTo>
                  <a:lnTo>
                    <a:pt x="207" y="2955"/>
                  </a:lnTo>
                  <a:lnTo>
                    <a:pt x="241" y="3010"/>
                  </a:lnTo>
                  <a:lnTo>
                    <a:pt x="280" y="3062"/>
                  </a:lnTo>
                  <a:lnTo>
                    <a:pt x="325" y="3108"/>
                  </a:lnTo>
                  <a:lnTo>
                    <a:pt x="350" y="3130"/>
                  </a:lnTo>
                  <a:lnTo>
                    <a:pt x="268" y="3225"/>
                  </a:lnTo>
                  <a:lnTo>
                    <a:pt x="297" y="3248"/>
                  </a:lnTo>
                  <a:lnTo>
                    <a:pt x="358" y="3292"/>
                  </a:lnTo>
                  <a:lnTo>
                    <a:pt x="425" y="3331"/>
                  </a:lnTo>
                  <a:lnTo>
                    <a:pt x="496" y="3362"/>
                  </a:lnTo>
                  <a:lnTo>
                    <a:pt x="534" y="3375"/>
                  </a:lnTo>
                  <a:lnTo>
                    <a:pt x="573" y="3257"/>
                  </a:lnTo>
                  <a:lnTo>
                    <a:pt x="625" y="3273"/>
                  </a:lnTo>
                  <a:lnTo>
                    <a:pt x="730" y="3290"/>
                  </a:lnTo>
                  <a:lnTo>
                    <a:pt x="781" y="3291"/>
                  </a:lnTo>
                  <a:lnTo>
                    <a:pt x="805" y="3291"/>
                  </a:lnTo>
                  <a:lnTo>
                    <a:pt x="828" y="3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594600" y="4160838"/>
              <a:ext cx="434975" cy="434975"/>
            </a:xfrm>
            <a:custGeom>
              <a:avLst/>
              <a:gdLst>
                <a:gd name="T0" fmla="*/ 187 w 1097"/>
                <a:gd name="T1" fmla="*/ 847 h 1095"/>
                <a:gd name="T2" fmla="*/ 289 w 1097"/>
                <a:gd name="T3" fmla="*/ 939 h 1095"/>
                <a:gd name="T4" fmla="*/ 287 w 1097"/>
                <a:gd name="T5" fmla="*/ 1040 h 1095"/>
                <a:gd name="T6" fmla="*/ 442 w 1097"/>
                <a:gd name="T7" fmla="*/ 1095 h 1095"/>
                <a:gd name="T8" fmla="*/ 504 w 1097"/>
                <a:gd name="T9" fmla="*/ 1015 h 1095"/>
                <a:gd name="T10" fmla="*/ 580 w 1097"/>
                <a:gd name="T11" fmla="*/ 1016 h 1095"/>
                <a:gd name="T12" fmla="*/ 626 w 1097"/>
                <a:gd name="T13" fmla="*/ 1011 h 1095"/>
                <a:gd name="T14" fmla="*/ 660 w 1097"/>
                <a:gd name="T15" fmla="*/ 1094 h 1095"/>
                <a:gd name="T16" fmla="*/ 814 w 1097"/>
                <a:gd name="T17" fmla="*/ 1038 h 1095"/>
                <a:gd name="T18" fmla="*/ 812 w 1097"/>
                <a:gd name="T19" fmla="*/ 935 h 1095"/>
                <a:gd name="T20" fmla="*/ 913 w 1097"/>
                <a:gd name="T21" fmla="*/ 843 h 1095"/>
                <a:gd name="T22" fmla="*/ 1014 w 1097"/>
                <a:gd name="T23" fmla="*/ 855 h 1095"/>
                <a:gd name="T24" fmla="*/ 1084 w 1097"/>
                <a:gd name="T25" fmla="*/ 707 h 1095"/>
                <a:gd name="T26" fmla="*/ 1009 w 1097"/>
                <a:gd name="T27" fmla="*/ 636 h 1095"/>
                <a:gd name="T28" fmla="*/ 1016 w 1097"/>
                <a:gd name="T29" fmla="*/ 497 h 1095"/>
                <a:gd name="T30" fmla="*/ 1096 w 1097"/>
                <a:gd name="T31" fmla="*/ 435 h 1095"/>
                <a:gd name="T32" fmla="*/ 1040 w 1097"/>
                <a:gd name="T33" fmla="*/ 281 h 1095"/>
                <a:gd name="T34" fmla="*/ 937 w 1097"/>
                <a:gd name="T35" fmla="*/ 285 h 1095"/>
                <a:gd name="T36" fmla="*/ 845 w 1097"/>
                <a:gd name="T37" fmla="*/ 182 h 1095"/>
                <a:gd name="T38" fmla="*/ 856 w 1097"/>
                <a:gd name="T39" fmla="*/ 81 h 1095"/>
                <a:gd name="T40" fmla="*/ 709 w 1097"/>
                <a:gd name="T41" fmla="*/ 13 h 1095"/>
                <a:gd name="T42" fmla="*/ 638 w 1097"/>
                <a:gd name="T43" fmla="*/ 87 h 1095"/>
                <a:gd name="T44" fmla="*/ 549 w 1097"/>
                <a:gd name="T45" fmla="*/ 77 h 1095"/>
                <a:gd name="T46" fmla="*/ 486 w 1097"/>
                <a:gd name="T47" fmla="*/ 83 h 1095"/>
                <a:gd name="T48" fmla="*/ 454 w 1097"/>
                <a:gd name="T49" fmla="*/ 88 h 1095"/>
                <a:gd name="T50" fmla="*/ 383 w 1097"/>
                <a:gd name="T51" fmla="*/ 14 h 1095"/>
                <a:gd name="T52" fmla="*/ 236 w 1097"/>
                <a:gd name="T53" fmla="*/ 85 h 1095"/>
                <a:gd name="T54" fmla="*/ 248 w 1097"/>
                <a:gd name="T55" fmla="*/ 185 h 1095"/>
                <a:gd name="T56" fmla="*/ 157 w 1097"/>
                <a:gd name="T57" fmla="*/ 289 h 1095"/>
                <a:gd name="T58" fmla="*/ 55 w 1097"/>
                <a:gd name="T59" fmla="*/ 285 h 1095"/>
                <a:gd name="T60" fmla="*/ 0 w 1097"/>
                <a:gd name="T61" fmla="*/ 442 h 1095"/>
                <a:gd name="T62" fmla="*/ 81 w 1097"/>
                <a:gd name="T63" fmla="*/ 505 h 1095"/>
                <a:gd name="T64" fmla="*/ 88 w 1097"/>
                <a:gd name="T65" fmla="*/ 641 h 1095"/>
                <a:gd name="T66" fmla="*/ 15 w 1097"/>
                <a:gd name="T67" fmla="*/ 713 h 1095"/>
                <a:gd name="T68" fmla="*/ 86 w 1097"/>
                <a:gd name="T69" fmla="*/ 86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7" h="1095">
                  <a:moveTo>
                    <a:pt x="160" y="810"/>
                  </a:moveTo>
                  <a:lnTo>
                    <a:pt x="187" y="847"/>
                  </a:lnTo>
                  <a:lnTo>
                    <a:pt x="252" y="912"/>
                  </a:lnTo>
                  <a:lnTo>
                    <a:pt x="289" y="939"/>
                  </a:lnTo>
                  <a:lnTo>
                    <a:pt x="241" y="1013"/>
                  </a:lnTo>
                  <a:lnTo>
                    <a:pt x="287" y="1040"/>
                  </a:lnTo>
                  <a:lnTo>
                    <a:pt x="388" y="1082"/>
                  </a:lnTo>
                  <a:lnTo>
                    <a:pt x="442" y="1095"/>
                  </a:lnTo>
                  <a:lnTo>
                    <a:pt x="459" y="1008"/>
                  </a:lnTo>
                  <a:lnTo>
                    <a:pt x="504" y="1015"/>
                  </a:lnTo>
                  <a:lnTo>
                    <a:pt x="549" y="1017"/>
                  </a:lnTo>
                  <a:lnTo>
                    <a:pt x="580" y="1016"/>
                  </a:lnTo>
                  <a:lnTo>
                    <a:pt x="609" y="1012"/>
                  </a:lnTo>
                  <a:lnTo>
                    <a:pt x="626" y="1011"/>
                  </a:lnTo>
                  <a:lnTo>
                    <a:pt x="642" y="1007"/>
                  </a:lnTo>
                  <a:lnTo>
                    <a:pt x="660" y="1094"/>
                  </a:lnTo>
                  <a:lnTo>
                    <a:pt x="714" y="1081"/>
                  </a:lnTo>
                  <a:lnTo>
                    <a:pt x="814" y="1038"/>
                  </a:lnTo>
                  <a:lnTo>
                    <a:pt x="861" y="1009"/>
                  </a:lnTo>
                  <a:lnTo>
                    <a:pt x="812" y="935"/>
                  </a:lnTo>
                  <a:lnTo>
                    <a:pt x="848" y="910"/>
                  </a:lnTo>
                  <a:lnTo>
                    <a:pt x="913" y="843"/>
                  </a:lnTo>
                  <a:lnTo>
                    <a:pt x="940" y="806"/>
                  </a:lnTo>
                  <a:lnTo>
                    <a:pt x="1014" y="855"/>
                  </a:lnTo>
                  <a:lnTo>
                    <a:pt x="1042" y="808"/>
                  </a:lnTo>
                  <a:lnTo>
                    <a:pt x="1084" y="707"/>
                  </a:lnTo>
                  <a:lnTo>
                    <a:pt x="1097" y="653"/>
                  </a:lnTo>
                  <a:lnTo>
                    <a:pt x="1009" y="636"/>
                  </a:lnTo>
                  <a:lnTo>
                    <a:pt x="1016" y="589"/>
                  </a:lnTo>
                  <a:lnTo>
                    <a:pt x="1016" y="497"/>
                  </a:lnTo>
                  <a:lnTo>
                    <a:pt x="1009" y="453"/>
                  </a:lnTo>
                  <a:lnTo>
                    <a:pt x="1096" y="435"/>
                  </a:lnTo>
                  <a:lnTo>
                    <a:pt x="1083" y="382"/>
                  </a:lnTo>
                  <a:lnTo>
                    <a:pt x="1040" y="281"/>
                  </a:lnTo>
                  <a:lnTo>
                    <a:pt x="1010" y="234"/>
                  </a:lnTo>
                  <a:lnTo>
                    <a:pt x="937" y="285"/>
                  </a:lnTo>
                  <a:lnTo>
                    <a:pt x="910" y="247"/>
                  </a:lnTo>
                  <a:lnTo>
                    <a:pt x="845" y="182"/>
                  </a:lnTo>
                  <a:lnTo>
                    <a:pt x="806" y="155"/>
                  </a:lnTo>
                  <a:lnTo>
                    <a:pt x="856" y="81"/>
                  </a:lnTo>
                  <a:lnTo>
                    <a:pt x="810" y="54"/>
                  </a:lnTo>
                  <a:lnTo>
                    <a:pt x="709" y="13"/>
                  </a:lnTo>
                  <a:lnTo>
                    <a:pt x="655" y="0"/>
                  </a:lnTo>
                  <a:lnTo>
                    <a:pt x="638" y="87"/>
                  </a:lnTo>
                  <a:lnTo>
                    <a:pt x="593" y="79"/>
                  </a:lnTo>
                  <a:lnTo>
                    <a:pt x="549" y="77"/>
                  </a:lnTo>
                  <a:lnTo>
                    <a:pt x="517" y="79"/>
                  </a:lnTo>
                  <a:lnTo>
                    <a:pt x="486" y="83"/>
                  </a:lnTo>
                  <a:lnTo>
                    <a:pt x="471" y="84"/>
                  </a:lnTo>
                  <a:lnTo>
                    <a:pt x="454" y="88"/>
                  </a:lnTo>
                  <a:lnTo>
                    <a:pt x="437" y="1"/>
                  </a:lnTo>
                  <a:lnTo>
                    <a:pt x="383" y="14"/>
                  </a:lnTo>
                  <a:lnTo>
                    <a:pt x="282" y="55"/>
                  </a:lnTo>
                  <a:lnTo>
                    <a:pt x="236" y="85"/>
                  </a:lnTo>
                  <a:lnTo>
                    <a:pt x="285" y="159"/>
                  </a:lnTo>
                  <a:lnTo>
                    <a:pt x="248" y="185"/>
                  </a:lnTo>
                  <a:lnTo>
                    <a:pt x="183" y="251"/>
                  </a:lnTo>
                  <a:lnTo>
                    <a:pt x="157" y="289"/>
                  </a:lnTo>
                  <a:lnTo>
                    <a:pt x="83" y="239"/>
                  </a:lnTo>
                  <a:lnTo>
                    <a:pt x="55" y="285"/>
                  </a:lnTo>
                  <a:lnTo>
                    <a:pt x="13" y="386"/>
                  </a:lnTo>
                  <a:lnTo>
                    <a:pt x="0" y="442"/>
                  </a:lnTo>
                  <a:lnTo>
                    <a:pt x="87" y="459"/>
                  </a:lnTo>
                  <a:lnTo>
                    <a:pt x="81" y="505"/>
                  </a:lnTo>
                  <a:lnTo>
                    <a:pt x="81" y="597"/>
                  </a:lnTo>
                  <a:lnTo>
                    <a:pt x="88" y="641"/>
                  </a:lnTo>
                  <a:lnTo>
                    <a:pt x="2" y="659"/>
                  </a:lnTo>
                  <a:lnTo>
                    <a:pt x="15" y="713"/>
                  </a:lnTo>
                  <a:lnTo>
                    <a:pt x="57" y="814"/>
                  </a:lnTo>
                  <a:lnTo>
                    <a:pt x="86" y="860"/>
                  </a:lnTo>
                  <a:lnTo>
                    <a:pt x="160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424 w 1497"/>
                <a:gd name="T1" fmla="*/ 1289 h 1496"/>
                <a:gd name="T2" fmla="*/ 565 w 1497"/>
                <a:gd name="T3" fmla="*/ 1351 h 1496"/>
                <a:gd name="T4" fmla="*/ 566 w 1497"/>
                <a:gd name="T5" fmla="*/ 1474 h 1496"/>
                <a:gd name="T6" fmla="*/ 701 w 1497"/>
                <a:gd name="T7" fmla="*/ 1496 h 1496"/>
                <a:gd name="T8" fmla="*/ 802 w 1497"/>
                <a:gd name="T9" fmla="*/ 1495 h 1496"/>
                <a:gd name="T10" fmla="*/ 841 w 1497"/>
                <a:gd name="T11" fmla="*/ 1370 h 1496"/>
                <a:gd name="T12" fmla="*/ 989 w 1497"/>
                <a:gd name="T13" fmla="*/ 1331 h 1496"/>
                <a:gd name="T14" fmla="*/ 1052 w 1497"/>
                <a:gd name="T15" fmla="*/ 1299 h 1496"/>
                <a:gd name="T16" fmla="*/ 1133 w 1497"/>
                <a:gd name="T17" fmla="*/ 1390 h 1496"/>
                <a:gd name="T18" fmla="*/ 1223 w 1497"/>
                <a:gd name="T19" fmla="*/ 1326 h 1496"/>
                <a:gd name="T20" fmla="*/ 1327 w 1497"/>
                <a:gd name="T21" fmla="*/ 1222 h 1496"/>
                <a:gd name="T22" fmla="*/ 1253 w 1497"/>
                <a:gd name="T23" fmla="*/ 1123 h 1496"/>
                <a:gd name="T24" fmla="*/ 1330 w 1497"/>
                <a:gd name="T25" fmla="*/ 989 h 1496"/>
                <a:gd name="T26" fmla="*/ 1358 w 1497"/>
                <a:gd name="T27" fmla="*/ 901 h 1496"/>
                <a:gd name="T28" fmla="*/ 1483 w 1497"/>
                <a:gd name="T29" fmla="*/ 895 h 1496"/>
                <a:gd name="T30" fmla="*/ 1497 w 1497"/>
                <a:gd name="T31" fmla="*/ 749 h 1496"/>
                <a:gd name="T32" fmla="*/ 1488 w 1497"/>
                <a:gd name="T33" fmla="*/ 638 h 1496"/>
                <a:gd name="T34" fmla="*/ 1365 w 1497"/>
                <a:gd name="T35" fmla="*/ 624 h 1496"/>
                <a:gd name="T36" fmla="*/ 1317 w 1497"/>
                <a:gd name="T37" fmla="*/ 477 h 1496"/>
                <a:gd name="T38" fmla="*/ 1389 w 1497"/>
                <a:gd name="T39" fmla="*/ 363 h 1496"/>
                <a:gd name="T40" fmla="*/ 1326 w 1497"/>
                <a:gd name="T41" fmla="*/ 272 h 1496"/>
                <a:gd name="T42" fmla="*/ 1222 w 1497"/>
                <a:gd name="T43" fmla="*/ 169 h 1496"/>
                <a:gd name="T44" fmla="*/ 1122 w 1497"/>
                <a:gd name="T45" fmla="*/ 243 h 1496"/>
                <a:gd name="T46" fmla="*/ 989 w 1497"/>
                <a:gd name="T47" fmla="*/ 166 h 1496"/>
                <a:gd name="T48" fmla="*/ 901 w 1497"/>
                <a:gd name="T49" fmla="*/ 138 h 1496"/>
                <a:gd name="T50" fmla="*/ 885 w 1497"/>
                <a:gd name="T51" fmla="*/ 12 h 1496"/>
                <a:gd name="T52" fmla="*/ 749 w 1497"/>
                <a:gd name="T53" fmla="*/ 0 h 1496"/>
                <a:gd name="T54" fmla="*/ 638 w 1497"/>
                <a:gd name="T55" fmla="*/ 8 h 1496"/>
                <a:gd name="T56" fmla="*/ 604 w 1497"/>
                <a:gd name="T57" fmla="*/ 135 h 1496"/>
                <a:gd name="T58" fmla="*/ 463 w 1497"/>
                <a:gd name="T59" fmla="*/ 187 h 1496"/>
                <a:gd name="T60" fmla="*/ 424 w 1497"/>
                <a:gd name="T61" fmla="*/ 209 h 1496"/>
                <a:gd name="T62" fmla="*/ 332 w 1497"/>
                <a:gd name="T63" fmla="*/ 126 h 1496"/>
                <a:gd name="T64" fmla="*/ 218 w 1497"/>
                <a:gd name="T65" fmla="*/ 219 h 1496"/>
                <a:gd name="T66" fmla="*/ 146 w 1497"/>
                <a:gd name="T67" fmla="*/ 302 h 1496"/>
                <a:gd name="T68" fmla="*/ 207 w 1497"/>
                <a:gd name="T69" fmla="*/ 424 h 1496"/>
                <a:gd name="T70" fmla="*/ 145 w 1497"/>
                <a:gd name="T71" fmla="*/ 565 h 1496"/>
                <a:gd name="T72" fmla="*/ 22 w 1497"/>
                <a:gd name="T73" fmla="*/ 567 h 1496"/>
                <a:gd name="T74" fmla="*/ 2 w 1497"/>
                <a:gd name="T75" fmla="*/ 673 h 1496"/>
                <a:gd name="T76" fmla="*/ 2 w 1497"/>
                <a:gd name="T77" fmla="*/ 821 h 1496"/>
                <a:gd name="T78" fmla="*/ 126 w 1497"/>
                <a:gd name="T79" fmla="*/ 841 h 1496"/>
                <a:gd name="T80" fmla="*/ 146 w 1497"/>
                <a:gd name="T81" fmla="*/ 933 h 1496"/>
                <a:gd name="T82" fmla="*/ 209 w 1497"/>
                <a:gd name="T83" fmla="*/ 1072 h 1496"/>
                <a:gd name="T84" fmla="*/ 126 w 1497"/>
                <a:gd name="T85" fmla="*/ 1164 h 1496"/>
                <a:gd name="T86" fmla="*/ 219 w 1497"/>
                <a:gd name="T87" fmla="*/ 1278 h 1496"/>
                <a:gd name="T88" fmla="*/ 303 w 1497"/>
                <a:gd name="T89" fmla="*/ 135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373" y="1254"/>
                  </a:moveTo>
                  <a:lnTo>
                    <a:pt x="424" y="1289"/>
                  </a:lnTo>
                  <a:lnTo>
                    <a:pt x="507" y="1330"/>
                  </a:lnTo>
                  <a:lnTo>
                    <a:pt x="565" y="1351"/>
                  </a:lnTo>
                  <a:lnTo>
                    <a:pt x="595" y="1359"/>
                  </a:lnTo>
                  <a:lnTo>
                    <a:pt x="566" y="1474"/>
                  </a:lnTo>
                  <a:lnTo>
                    <a:pt x="610" y="1484"/>
                  </a:lnTo>
                  <a:lnTo>
                    <a:pt x="701" y="1496"/>
                  </a:lnTo>
                  <a:lnTo>
                    <a:pt x="748" y="1496"/>
                  </a:lnTo>
                  <a:lnTo>
                    <a:pt x="802" y="1495"/>
                  </a:lnTo>
                  <a:lnTo>
                    <a:pt x="858" y="1488"/>
                  </a:lnTo>
                  <a:lnTo>
                    <a:pt x="841" y="1370"/>
                  </a:lnTo>
                  <a:lnTo>
                    <a:pt x="892" y="1361"/>
                  </a:lnTo>
                  <a:lnTo>
                    <a:pt x="989" y="1331"/>
                  </a:lnTo>
                  <a:lnTo>
                    <a:pt x="1033" y="1309"/>
                  </a:lnTo>
                  <a:lnTo>
                    <a:pt x="1052" y="1299"/>
                  </a:lnTo>
                  <a:lnTo>
                    <a:pt x="1072" y="1287"/>
                  </a:lnTo>
                  <a:lnTo>
                    <a:pt x="1133" y="1390"/>
                  </a:lnTo>
                  <a:lnTo>
                    <a:pt x="1165" y="1370"/>
                  </a:lnTo>
                  <a:lnTo>
                    <a:pt x="1223" y="1326"/>
                  </a:lnTo>
                  <a:lnTo>
                    <a:pt x="1278" y="1277"/>
                  </a:lnTo>
                  <a:lnTo>
                    <a:pt x="1327" y="1222"/>
                  </a:lnTo>
                  <a:lnTo>
                    <a:pt x="1349" y="1194"/>
                  </a:lnTo>
                  <a:lnTo>
                    <a:pt x="1253" y="1123"/>
                  </a:lnTo>
                  <a:lnTo>
                    <a:pt x="1288" y="1072"/>
                  </a:lnTo>
                  <a:lnTo>
                    <a:pt x="1330" y="989"/>
                  </a:lnTo>
                  <a:lnTo>
                    <a:pt x="1350" y="931"/>
                  </a:lnTo>
                  <a:lnTo>
                    <a:pt x="1358" y="901"/>
                  </a:lnTo>
                  <a:lnTo>
                    <a:pt x="1474" y="930"/>
                  </a:lnTo>
                  <a:lnTo>
                    <a:pt x="1483" y="895"/>
                  </a:lnTo>
                  <a:lnTo>
                    <a:pt x="1493" y="823"/>
                  </a:lnTo>
                  <a:lnTo>
                    <a:pt x="1497" y="749"/>
                  </a:lnTo>
                  <a:lnTo>
                    <a:pt x="1493" y="676"/>
                  </a:lnTo>
                  <a:lnTo>
                    <a:pt x="1488" y="638"/>
                  </a:lnTo>
                  <a:lnTo>
                    <a:pt x="1371" y="655"/>
                  </a:lnTo>
                  <a:lnTo>
                    <a:pt x="1365" y="624"/>
                  </a:lnTo>
                  <a:lnTo>
                    <a:pt x="1350" y="563"/>
                  </a:lnTo>
                  <a:lnTo>
                    <a:pt x="1317" y="477"/>
                  </a:lnTo>
                  <a:lnTo>
                    <a:pt x="1288" y="424"/>
                  </a:lnTo>
                  <a:lnTo>
                    <a:pt x="1389" y="363"/>
                  </a:lnTo>
                  <a:lnTo>
                    <a:pt x="1370" y="332"/>
                  </a:lnTo>
                  <a:lnTo>
                    <a:pt x="1326" y="272"/>
                  </a:lnTo>
                  <a:lnTo>
                    <a:pt x="1277" y="218"/>
                  </a:lnTo>
                  <a:lnTo>
                    <a:pt x="1222" y="169"/>
                  </a:lnTo>
                  <a:lnTo>
                    <a:pt x="1194" y="147"/>
                  </a:lnTo>
                  <a:lnTo>
                    <a:pt x="1122" y="243"/>
                  </a:lnTo>
                  <a:lnTo>
                    <a:pt x="1072" y="208"/>
                  </a:lnTo>
                  <a:lnTo>
                    <a:pt x="989" y="166"/>
                  </a:lnTo>
                  <a:lnTo>
                    <a:pt x="930" y="145"/>
                  </a:lnTo>
                  <a:lnTo>
                    <a:pt x="901" y="138"/>
                  </a:lnTo>
                  <a:lnTo>
                    <a:pt x="929" y="22"/>
                  </a:lnTo>
                  <a:lnTo>
                    <a:pt x="885" y="12"/>
                  </a:lnTo>
                  <a:lnTo>
                    <a:pt x="794" y="0"/>
                  </a:lnTo>
                  <a:lnTo>
                    <a:pt x="749" y="0"/>
                  </a:lnTo>
                  <a:lnTo>
                    <a:pt x="693" y="2"/>
                  </a:lnTo>
                  <a:lnTo>
                    <a:pt x="638" y="8"/>
                  </a:lnTo>
                  <a:lnTo>
                    <a:pt x="656" y="126"/>
                  </a:lnTo>
                  <a:lnTo>
                    <a:pt x="604" y="135"/>
                  </a:lnTo>
                  <a:lnTo>
                    <a:pt x="508" y="166"/>
                  </a:lnTo>
                  <a:lnTo>
                    <a:pt x="463" y="187"/>
                  </a:lnTo>
                  <a:lnTo>
                    <a:pt x="443" y="197"/>
                  </a:lnTo>
                  <a:lnTo>
                    <a:pt x="424" y="209"/>
                  </a:lnTo>
                  <a:lnTo>
                    <a:pt x="363" y="107"/>
                  </a:lnTo>
                  <a:lnTo>
                    <a:pt x="332" y="126"/>
                  </a:lnTo>
                  <a:lnTo>
                    <a:pt x="272" y="170"/>
                  </a:lnTo>
                  <a:lnTo>
                    <a:pt x="218" y="219"/>
                  </a:lnTo>
                  <a:lnTo>
                    <a:pt x="168" y="274"/>
                  </a:lnTo>
                  <a:lnTo>
                    <a:pt x="146" y="302"/>
                  </a:lnTo>
                  <a:lnTo>
                    <a:pt x="242" y="374"/>
                  </a:lnTo>
                  <a:lnTo>
                    <a:pt x="207" y="424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37" y="595"/>
                  </a:lnTo>
                  <a:lnTo>
                    <a:pt x="22" y="567"/>
                  </a:lnTo>
                  <a:lnTo>
                    <a:pt x="14" y="602"/>
                  </a:lnTo>
                  <a:lnTo>
                    <a:pt x="2" y="673"/>
                  </a:lnTo>
                  <a:lnTo>
                    <a:pt x="0" y="747"/>
                  </a:lnTo>
                  <a:lnTo>
                    <a:pt x="2" y="821"/>
                  </a:lnTo>
                  <a:lnTo>
                    <a:pt x="8" y="858"/>
                  </a:lnTo>
                  <a:lnTo>
                    <a:pt x="126" y="841"/>
                  </a:lnTo>
                  <a:lnTo>
                    <a:pt x="131" y="873"/>
                  </a:lnTo>
                  <a:lnTo>
                    <a:pt x="146" y="933"/>
                  </a:lnTo>
                  <a:lnTo>
                    <a:pt x="179" y="1019"/>
                  </a:lnTo>
                  <a:lnTo>
                    <a:pt x="209" y="1072"/>
                  </a:lnTo>
                  <a:lnTo>
                    <a:pt x="106" y="1133"/>
                  </a:lnTo>
                  <a:lnTo>
                    <a:pt x="126" y="1164"/>
                  </a:lnTo>
                  <a:lnTo>
                    <a:pt x="170" y="1224"/>
                  </a:lnTo>
                  <a:lnTo>
                    <a:pt x="219" y="1278"/>
                  </a:lnTo>
                  <a:lnTo>
                    <a:pt x="273" y="1327"/>
                  </a:lnTo>
                  <a:lnTo>
                    <a:pt x="303" y="1350"/>
                  </a:lnTo>
                  <a:lnTo>
                    <a:pt x="373" y="1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110 w 750"/>
                <a:gd name="T1" fmla="*/ 563 h 749"/>
                <a:gd name="T2" fmla="*/ 130 w 750"/>
                <a:gd name="T3" fmla="*/ 591 h 749"/>
                <a:gd name="T4" fmla="*/ 180 w 750"/>
                <a:gd name="T5" fmla="*/ 636 h 749"/>
                <a:gd name="T6" fmla="*/ 210 w 750"/>
                <a:gd name="T7" fmla="*/ 655 h 749"/>
                <a:gd name="T8" fmla="*/ 191 w 750"/>
                <a:gd name="T9" fmla="*/ 709 h 749"/>
                <a:gd name="T10" fmla="*/ 246 w 750"/>
                <a:gd name="T11" fmla="*/ 729 h 749"/>
                <a:gd name="T12" fmla="*/ 302 w 750"/>
                <a:gd name="T13" fmla="*/ 749 h 749"/>
                <a:gd name="T14" fmla="*/ 321 w 750"/>
                <a:gd name="T15" fmla="*/ 696 h 749"/>
                <a:gd name="T16" fmla="*/ 349 w 750"/>
                <a:gd name="T17" fmla="*/ 699 h 749"/>
                <a:gd name="T18" fmla="*/ 375 w 750"/>
                <a:gd name="T19" fmla="*/ 701 h 749"/>
                <a:gd name="T20" fmla="*/ 416 w 750"/>
                <a:gd name="T21" fmla="*/ 698 h 749"/>
                <a:gd name="T22" fmla="*/ 456 w 750"/>
                <a:gd name="T23" fmla="*/ 690 h 749"/>
                <a:gd name="T24" fmla="*/ 481 w 750"/>
                <a:gd name="T25" fmla="*/ 741 h 749"/>
                <a:gd name="T26" fmla="*/ 588 w 750"/>
                <a:gd name="T27" fmla="*/ 690 h 749"/>
                <a:gd name="T28" fmla="*/ 565 w 750"/>
                <a:gd name="T29" fmla="*/ 640 h 749"/>
                <a:gd name="T30" fmla="*/ 591 w 750"/>
                <a:gd name="T31" fmla="*/ 619 h 749"/>
                <a:gd name="T32" fmla="*/ 638 w 750"/>
                <a:gd name="T33" fmla="*/ 569 h 749"/>
                <a:gd name="T34" fmla="*/ 656 w 750"/>
                <a:gd name="T35" fmla="*/ 540 h 749"/>
                <a:gd name="T36" fmla="*/ 709 w 750"/>
                <a:gd name="T37" fmla="*/ 559 h 749"/>
                <a:gd name="T38" fmla="*/ 750 w 750"/>
                <a:gd name="T39" fmla="*/ 447 h 749"/>
                <a:gd name="T40" fmla="*/ 697 w 750"/>
                <a:gd name="T41" fmla="*/ 427 h 749"/>
                <a:gd name="T42" fmla="*/ 701 w 750"/>
                <a:gd name="T43" fmla="*/ 394 h 749"/>
                <a:gd name="T44" fmla="*/ 699 w 750"/>
                <a:gd name="T45" fmla="*/ 325 h 749"/>
                <a:gd name="T46" fmla="*/ 691 w 750"/>
                <a:gd name="T47" fmla="*/ 292 h 749"/>
                <a:gd name="T48" fmla="*/ 743 w 750"/>
                <a:gd name="T49" fmla="*/ 269 h 749"/>
                <a:gd name="T50" fmla="*/ 692 w 750"/>
                <a:gd name="T51" fmla="*/ 160 h 749"/>
                <a:gd name="T52" fmla="*/ 640 w 750"/>
                <a:gd name="T53" fmla="*/ 185 h 749"/>
                <a:gd name="T54" fmla="*/ 620 w 750"/>
                <a:gd name="T55" fmla="*/ 158 h 749"/>
                <a:gd name="T56" fmla="*/ 570 w 750"/>
                <a:gd name="T57" fmla="*/ 112 h 749"/>
                <a:gd name="T58" fmla="*/ 540 w 750"/>
                <a:gd name="T59" fmla="*/ 93 h 749"/>
                <a:gd name="T60" fmla="*/ 560 w 750"/>
                <a:gd name="T61" fmla="*/ 40 h 749"/>
                <a:gd name="T62" fmla="*/ 504 w 750"/>
                <a:gd name="T63" fmla="*/ 19 h 749"/>
                <a:gd name="T64" fmla="*/ 448 w 750"/>
                <a:gd name="T65" fmla="*/ 0 h 749"/>
                <a:gd name="T66" fmla="*/ 429 w 750"/>
                <a:gd name="T67" fmla="*/ 53 h 749"/>
                <a:gd name="T68" fmla="*/ 402 w 750"/>
                <a:gd name="T69" fmla="*/ 49 h 749"/>
                <a:gd name="T70" fmla="*/ 375 w 750"/>
                <a:gd name="T71" fmla="*/ 47 h 749"/>
                <a:gd name="T72" fmla="*/ 333 w 750"/>
                <a:gd name="T73" fmla="*/ 50 h 749"/>
                <a:gd name="T74" fmla="*/ 293 w 750"/>
                <a:gd name="T75" fmla="*/ 58 h 749"/>
                <a:gd name="T76" fmla="*/ 270 w 750"/>
                <a:gd name="T77" fmla="*/ 7 h 749"/>
                <a:gd name="T78" fmla="*/ 162 w 750"/>
                <a:gd name="T79" fmla="*/ 58 h 749"/>
                <a:gd name="T80" fmla="*/ 185 w 750"/>
                <a:gd name="T81" fmla="*/ 108 h 749"/>
                <a:gd name="T82" fmla="*/ 158 w 750"/>
                <a:gd name="T83" fmla="*/ 129 h 749"/>
                <a:gd name="T84" fmla="*/ 113 w 750"/>
                <a:gd name="T85" fmla="*/ 180 h 749"/>
                <a:gd name="T86" fmla="*/ 95 w 750"/>
                <a:gd name="T87" fmla="*/ 208 h 749"/>
                <a:gd name="T88" fmla="*/ 41 w 750"/>
                <a:gd name="T89" fmla="*/ 189 h 749"/>
                <a:gd name="T90" fmla="*/ 0 w 750"/>
                <a:gd name="T91" fmla="*/ 302 h 749"/>
                <a:gd name="T92" fmla="*/ 53 w 750"/>
                <a:gd name="T93" fmla="*/ 321 h 749"/>
                <a:gd name="T94" fmla="*/ 49 w 750"/>
                <a:gd name="T95" fmla="*/ 355 h 749"/>
                <a:gd name="T96" fmla="*/ 52 w 750"/>
                <a:gd name="T97" fmla="*/ 423 h 749"/>
                <a:gd name="T98" fmla="*/ 60 w 750"/>
                <a:gd name="T99" fmla="*/ 456 h 749"/>
                <a:gd name="T100" fmla="*/ 8 w 750"/>
                <a:gd name="T101" fmla="*/ 479 h 749"/>
                <a:gd name="T102" fmla="*/ 58 w 750"/>
                <a:gd name="T103" fmla="*/ 588 h 749"/>
                <a:gd name="T104" fmla="*/ 110 w 750"/>
                <a:gd name="T105" fmla="*/ 56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110" y="563"/>
                  </a:moveTo>
                  <a:lnTo>
                    <a:pt x="130" y="591"/>
                  </a:lnTo>
                  <a:lnTo>
                    <a:pt x="180" y="636"/>
                  </a:lnTo>
                  <a:lnTo>
                    <a:pt x="210" y="655"/>
                  </a:lnTo>
                  <a:lnTo>
                    <a:pt x="191" y="709"/>
                  </a:lnTo>
                  <a:lnTo>
                    <a:pt x="246" y="729"/>
                  </a:lnTo>
                  <a:lnTo>
                    <a:pt x="302" y="749"/>
                  </a:lnTo>
                  <a:lnTo>
                    <a:pt x="321" y="696"/>
                  </a:lnTo>
                  <a:lnTo>
                    <a:pt x="349" y="699"/>
                  </a:lnTo>
                  <a:lnTo>
                    <a:pt x="375" y="701"/>
                  </a:lnTo>
                  <a:lnTo>
                    <a:pt x="416" y="698"/>
                  </a:lnTo>
                  <a:lnTo>
                    <a:pt x="456" y="690"/>
                  </a:lnTo>
                  <a:lnTo>
                    <a:pt x="481" y="741"/>
                  </a:lnTo>
                  <a:lnTo>
                    <a:pt x="588" y="690"/>
                  </a:lnTo>
                  <a:lnTo>
                    <a:pt x="565" y="640"/>
                  </a:lnTo>
                  <a:lnTo>
                    <a:pt x="591" y="619"/>
                  </a:lnTo>
                  <a:lnTo>
                    <a:pt x="638" y="569"/>
                  </a:lnTo>
                  <a:lnTo>
                    <a:pt x="656" y="540"/>
                  </a:lnTo>
                  <a:lnTo>
                    <a:pt x="709" y="559"/>
                  </a:lnTo>
                  <a:lnTo>
                    <a:pt x="750" y="447"/>
                  </a:lnTo>
                  <a:lnTo>
                    <a:pt x="697" y="427"/>
                  </a:lnTo>
                  <a:lnTo>
                    <a:pt x="701" y="394"/>
                  </a:lnTo>
                  <a:lnTo>
                    <a:pt x="699" y="325"/>
                  </a:lnTo>
                  <a:lnTo>
                    <a:pt x="691" y="292"/>
                  </a:lnTo>
                  <a:lnTo>
                    <a:pt x="743" y="269"/>
                  </a:lnTo>
                  <a:lnTo>
                    <a:pt x="692" y="160"/>
                  </a:lnTo>
                  <a:lnTo>
                    <a:pt x="640" y="185"/>
                  </a:lnTo>
                  <a:lnTo>
                    <a:pt x="620" y="158"/>
                  </a:lnTo>
                  <a:lnTo>
                    <a:pt x="570" y="112"/>
                  </a:lnTo>
                  <a:lnTo>
                    <a:pt x="540" y="93"/>
                  </a:lnTo>
                  <a:lnTo>
                    <a:pt x="560" y="40"/>
                  </a:lnTo>
                  <a:lnTo>
                    <a:pt x="504" y="19"/>
                  </a:lnTo>
                  <a:lnTo>
                    <a:pt x="448" y="0"/>
                  </a:lnTo>
                  <a:lnTo>
                    <a:pt x="429" y="53"/>
                  </a:lnTo>
                  <a:lnTo>
                    <a:pt x="402" y="49"/>
                  </a:lnTo>
                  <a:lnTo>
                    <a:pt x="375" y="47"/>
                  </a:lnTo>
                  <a:lnTo>
                    <a:pt x="333" y="50"/>
                  </a:lnTo>
                  <a:lnTo>
                    <a:pt x="293" y="58"/>
                  </a:lnTo>
                  <a:lnTo>
                    <a:pt x="270" y="7"/>
                  </a:lnTo>
                  <a:lnTo>
                    <a:pt x="162" y="58"/>
                  </a:lnTo>
                  <a:lnTo>
                    <a:pt x="185" y="108"/>
                  </a:lnTo>
                  <a:lnTo>
                    <a:pt x="158" y="129"/>
                  </a:lnTo>
                  <a:lnTo>
                    <a:pt x="113" y="180"/>
                  </a:lnTo>
                  <a:lnTo>
                    <a:pt x="95" y="208"/>
                  </a:lnTo>
                  <a:lnTo>
                    <a:pt x="41" y="189"/>
                  </a:lnTo>
                  <a:lnTo>
                    <a:pt x="0" y="302"/>
                  </a:lnTo>
                  <a:lnTo>
                    <a:pt x="53" y="321"/>
                  </a:lnTo>
                  <a:lnTo>
                    <a:pt x="49" y="355"/>
                  </a:lnTo>
                  <a:lnTo>
                    <a:pt x="52" y="423"/>
                  </a:lnTo>
                  <a:lnTo>
                    <a:pt x="60" y="456"/>
                  </a:lnTo>
                  <a:lnTo>
                    <a:pt x="8" y="479"/>
                  </a:lnTo>
                  <a:lnTo>
                    <a:pt x="58" y="588"/>
                  </a:lnTo>
                  <a:lnTo>
                    <a:pt x="11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5 w 1131"/>
                <a:gd name="T1" fmla="*/ 1133 h 1133"/>
                <a:gd name="T2" fmla="*/ 768 w 1131"/>
                <a:gd name="T3" fmla="*/ 1098 h 1133"/>
                <a:gd name="T4" fmla="*/ 779 w 1131"/>
                <a:gd name="T5" fmla="*/ 994 h 1133"/>
                <a:gd name="T6" fmla="*/ 894 w 1131"/>
                <a:gd name="T7" fmla="*/ 914 h 1133"/>
                <a:gd name="T8" fmla="*/ 994 w 1131"/>
                <a:gd name="T9" fmla="*/ 939 h 1133"/>
                <a:gd name="T10" fmla="*/ 1085 w 1131"/>
                <a:gd name="T11" fmla="*/ 800 h 1133"/>
                <a:gd name="T12" fmla="*/ 1019 w 1131"/>
                <a:gd name="T13" fmla="*/ 718 h 1133"/>
                <a:gd name="T14" fmla="*/ 1043 w 1131"/>
                <a:gd name="T15" fmla="*/ 580 h 1133"/>
                <a:gd name="T16" fmla="*/ 1131 w 1131"/>
                <a:gd name="T17" fmla="*/ 527 h 1133"/>
                <a:gd name="T18" fmla="*/ 1096 w 1131"/>
                <a:gd name="T19" fmla="*/ 363 h 1133"/>
                <a:gd name="T20" fmla="*/ 993 w 1131"/>
                <a:gd name="T21" fmla="*/ 354 h 1133"/>
                <a:gd name="T22" fmla="*/ 914 w 1131"/>
                <a:gd name="T23" fmla="*/ 239 h 1133"/>
                <a:gd name="T24" fmla="*/ 938 w 1131"/>
                <a:gd name="T25" fmla="*/ 138 h 1133"/>
                <a:gd name="T26" fmla="*/ 799 w 1131"/>
                <a:gd name="T27" fmla="*/ 48 h 1133"/>
                <a:gd name="T28" fmla="*/ 717 w 1131"/>
                <a:gd name="T29" fmla="*/ 114 h 1133"/>
                <a:gd name="T30" fmla="*/ 604 w 1131"/>
                <a:gd name="T31" fmla="*/ 91 h 1133"/>
                <a:gd name="T32" fmla="*/ 549 w 1131"/>
                <a:gd name="T33" fmla="*/ 90 h 1133"/>
                <a:gd name="T34" fmla="*/ 526 w 1131"/>
                <a:gd name="T35" fmla="*/ 0 h 1133"/>
                <a:gd name="T36" fmla="*/ 363 w 1131"/>
                <a:gd name="T37" fmla="*/ 37 h 1133"/>
                <a:gd name="T38" fmla="*/ 352 w 1131"/>
                <a:gd name="T39" fmla="*/ 140 h 1133"/>
                <a:gd name="T40" fmla="*/ 237 w 1131"/>
                <a:gd name="T41" fmla="*/ 219 h 1133"/>
                <a:gd name="T42" fmla="*/ 137 w 1131"/>
                <a:gd name="T43" fmla="*/ 195 h 1133"/>
                <a:gd name="T44" fmla="*/ 48 w 1131"/>
                <a:gd name="T45" fmla="*/ 333 h 1133"/>
                <a:gd name="T46" fmla="*/ 113 w 1131"/>
                <a:gd name="T47" fmla="*/ 416 h 1133"/>
                <a:gd name="T48" fmla="*/ 88 w 1131"/>
                <a:gd name="T49" fmla="*/ 555 h 1133"/>
                <a:gd name="T50" fmla="*/ 0 w 1131"/>
                <a:gd name="T51" fmla="*/ 607 h 1133"/>
                <a:gd name="T52" fmla="*/ 35 w 1131"/>
                <a:gd name="T53" fmla="*/ 770 h 1133"/>
                <a:gd name="T54" fmla="*/ 138 w 1131"/>
                <a:gd name="T55" fmla="*/ 781 h 1133"/>
                <a:gd name="T56" fmla="*/ 218 w 1131"/>
                <a:gd name="T57" fmla="*/ 895 h 1133"/>
                <a:gd name="T58" fmla="*/ 193 w 1131"/>
                <a:gd name="T59" fmla="*/ 996 h 1133"/>
                <a:gd name="T60" fmla="*/ 332 w 1131"/>
                <a:gd name="T61" fmla="*/ 1085 h 1133"/>
                <a:gd name="T62" fmla="*/ 415 w 1131"/>
                <a:gd name="T63" fmla="*/ 1019 h 1133"/>
                <a:gd name="T64" fmla="*/ 529 w 1131"/>
                <a:gd name="T65" fmla="*/ 1044 h 1133"/>
                <a:gd name="T66" fmla="*/ 583 w 1131"/>
                <a:gd name="T67" fmla="*/ 10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0" y="1044"/>
                  </a:moveTo>
                  <a:lnTo>
                    <a:pt x="605" y="1133"/>
                  </a:lnTo>
                  <a:lnTo>
                    <a:pt x="662" y="1127"/>
                  </a:lnTo>
                  <a:lnTo>
                    <a:pt x="768" y="1098"/>
                  </a:lnTo>
                  <a:lnTo>
                    <a:pt x="819" y="1075"/>
                  </a:lnTo>
                  <a:lnTo>
                    <a:pt x="779" y="994"/>
                  </a:lnTo>
                  <a:lnTo>
                    <a:pt x="820" y="971"/>
                  </a:lnTo>
                  <a:lnTo>
                    <a:pt x="894" y="914"/>
                  </a:lnTo>
                  <a:lnTo>
                    <a:pt x="926" y="880"/>
                  </a:lnTo>
                  <a:lnTo>
                    <a:pt x="994" y="939"/>
                  </a:lnTo>
                  <a:lnTo>
                    <a:pt x="1029" y="897"/>
                  </a:lnTo>
                  <a:lnTo>
                    <a:pt x="1085" y="800"/>
                  </a:lnTo>
                  <a:lnTo>
                    <a:pt x="1104" y="747"/>
                  </a:lnTo>
                  <a:lnTo>
                    <a:pt x="1019" y="718"/>
                  </a:lnTo>
                  <a:lnTo>
                    <a:pt x="1031" y="672"/>
                  </a:lnTo>
                  <a:lnTo>
                    <a:pt x="1043" y="580"/>
                  </a:lnTo>
                  <a:lnTo>
                    <a:pt x="1042" y="533"/>
                  </a:lnTo>
                  <a:lnTo>
                    <a:pt x="1131" y="527"/>
                  </a:lnTo>
                  <a:lnTo>
                    <a:pt x="1126" y="471"/>
                  </a:lnTo>
                  <a:lnTo>
                    <a:pt x="1096" y="363"/>
                  </a:lnTo>
                  <a:lnTo>
                    <a:pt x="1073" y="313"/>
                  </a:lnTo>
                  <a:lnTo>
                    <a:pt x="993" y="354"/>
                  </a:lnTo>
                  <a:lnTo>
                    <a:pt x="971" y="313"/>
                  </a:lnTo>
                  <a:lnTo>
                    <a:pt x="914" y="239"/>
                  </a:lnTo>
                  <a:lnTo>
                    <a:pt x="879" y="206"/>
                  </a:lnTo>
                  <a:lnTo>
                    <a:pt x="938" y="138"/>
                  </a:lnTo>
                  <a:lnTo>
                    <a:pt x="895" y="104"/>
                  </a:lnTo>
                  <a:lnTo>
                    <a:pt x="799" y="48"/>
                  </a:lnTo>
                  <a:lnTo>
                    <a:pt x="745" y="29"/>
                  </a:lnTo>
                  <a:lnTo>
                    <a:pt x="717" y="114"/>
                  </a:lnTo>
                  <a:lnTo>
                    <a:pt x="679" y="103"/>
                  </a:lnTo>
                  <a:lnTo>
                    <a:pt x="604" y="91"/>
                  </a:lnTo>
                  <a:lnTo>
                    <a:pt x="566" y="90"/>
                  </a:lnTo>
                  <a:lnTo>
                    <a:pt x="549" y="90"/>
                  </a:lnTo>
                  <a:lnTo>
                    <a:pt x="532" y="91"/>
                  </a:lnTo>
                  <a:lnTo>
                    <a:pt x="526" y="0"/>
                  </a:lnTo>
                  <a:lnTo>
                    <a:pt x="470" y="7"/>
                  </a:lnTo>
                  <a:lnTo>
                    <a:pt x="363" y="37"/>
                  </a:lnTo>
                  <a:lnTo>
                    <a:pt x="312" y="59"/>
                  </a:lnTo>
                  <a:lnTo>
                    <a:pt x="352" y="140"/>
                  </a:lnTo>
                  <a:lnTo>
                    <a:pt x="311" y="162"/>
                  </a:lnTo>
                  <a:lnTo>
                    <a:pt x="237" y="219"/>
                  </a:lnTo>
                  <a:lnTo>
                    <a:pt x="205" y="254"/>
                  </a:lnTo>
                  <a:lnTo>
                    <a:pt x="137" y="195"/>
                  </a:lnTo>
                  <a:lnTo>
                    <a:pt x="102" y="237"/>
                  </a:lnTo>
                  <a:lnTo>
                    <a:pt x="48" y="333"/>
                  </a:lnTo>
                  <a:lnTo>
                    <a:pt x="27" y="387"/>
                  </a:lnTo>
                  <a:lnTo>
                    <a:pt x="113" y="416"/>
                  </a:lnTo>
                  <a:lnTo>
                    <a:pt x="100" y="462"/>
                  </a:lnTo>
                  <a:lnTo>
                    <a:pt x="88" y="555"/>
                  </a:lnTo>
                  <a:lnTo>
                    <a:pt x="89" y="600"/>
                  </a:lnTo>
                  <a:lnTo>
                    <a:pt x="0" y="607"/>
                  </a:lnTo>
                  <a:lnTo>
                    <a:pt x="5" y="663"/>
                  </a:lnTo>
                  <a:lnTo>
                    <a:pt x="35" y="770"/>
                  </a:lnTo>
                  <a:lnTo>
                    <a:pt x="58" y="821"/>
                  </a:lnTo>
                  <a:lnTo>
                    <a:pt x="138" y="781"/>
                  </a:lnTo>
                  <a:lnTo>
                    <a:pt x="161" y="821"/>
                  </a:lnTo>
                  <a:lnTo>
                    <a:pt x="218" y="895"/>
                  </a:lnTo>
                  <a:lnTo>
                    <a:pt x="253" y="927"/>
                  </a:lnTo>
                  <a:lnTo>
                    <a:pt x="193" y="996"/>
                  </a:lnTo>
                  <a:lnTo>
                    <a:pt x="236" y="1029"/>
                  </a:lnTo>
                  <a:lnTo>
                    <a:pt x="332" y="1085"/>
                  </a:lnTo>
                  <a:lnTo>
                    <a:pt x="386" y="1105"/>
                  </a:lnTo>
                  <a:lnTo>
                    <a:pt x="415" y="1019"/>
                  </a:lnTo>
                  <a:lnTo>
                    <a:pt x="452" y="1031"/>
                  </a:lnTo>
                  <a:lnTo>
                    <a:pt x="529" y="1044"/>
                  </a:lnTo>
                  <a:lnTo>
                    <a:pt x="566" y="1044"/>
                  </a:lnTo>
                  <a:lnTo>
                    <a:pt x="583" y="1044"/>
                  </a:lnTo>
                  <a:lnTo>
                    <a:pt x="600" y="10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51 w 1301"/>
                <a:gd name="T1" fmla="*/ 1302 h 1302"/>
                <a:gd name="T2" fmla="*/ 846 w 1301"/>
                <a:gd name="T3" fmla="*/ 1280 h 1302"/>
                <a:gd name="T4" fmla="*/ 964 w 1301"/>
                <a:gd name="T5" fmla="*/ 1229 h 1302"/>
                <a:gd name="T6" fmla="*/ 938 w 1301"/>
                <a:gd name="T7" fmla="*/ 1124 h 1302"/>
                <a:gd name="T8" fmla="*/ 1064 w 1301"/>
                <a:gd name="T9" fmla="*/ 1020 h 1302"/>
                <a:gd name="T10" fmla="*/ 1182 w 1301"/>
                <a:gd name="T11" fmla="*/ 1040 h 1302"/>
                <a:gd name="T12" fmla="*/ 1232 w 1301"/>
                <a:gd name="T13" fmla="*/ 959 h 1302"/>
                <a:gd name="T14" fmla="*/ 1281 w 1301"/>
                <a:gd name="T15" fmla="*/ 839 h 1302"/>
                <a:gd name="T16" fmla="*/ 1188 w 1301"/>
                <a:gd name="T17" fmla="*/ 782 h 1302"/>
                <a:gd name="T18" fmla="*/ 1204 w 1301"/>
                <a:gd name="T19" fmla="*/ 619 h 1302"/>
                <a:gd name="T20" fmla="*/ 1301 w 1301"/>
                <a:gd name="T21" fmla="*/ 550 h 1302"/>
                <a:gd name="T22" fmla="*/ 1279 w 1301"/>
                <a:gd name="T23" fmla="*/ 455 h 1302"/>
                <a:gd name="T24" fmla="*/ 1228 w 1301"/>
                <a:gd name="T25" fmla="*/ 337 h 1302"/>
                <a:gd name="T26" fmla="*/ 1123 w 1301"/>
                <a:gd name="T27" fmla="*/ 363 h 1302"/>
                <a:gd name="T28" fmla="*/ 1020 w 1301"/>
                <a:gd name="T29" fmla="*/ 237 h 1302"/>
                <a:gd name="T30" fmla="*/ 1039 w 1301"/>
                <a:gd name="T31" fmla="*/ 119 h 1302"/>
                <a:gd name="T32" fmla="*/ 959 w 1301"/>
                <a:gd name="T33" fmla="*/ 69 h 1302"/>
                <a:gd name="T34" fmla="*/ 838 w 1301"/>
                <a:gd name="T35" fmla="*/ 20 h 1302"/>
                <a:gd name="T36" fmla="*/ 781 w 1301"/>
                <a:gd name="T37" fmla="*/ 113 h 1302"/>
                <a:gd name="T38" fmla="*/ 683 w 1301"/>
                <a:gd name="T39" fmla="*/ 99 h 1302"/>
                <a:gd name="T40" fmla="*/ 627 w 1301"/>
                <a:gd name="T41" fmla="*/ 97 h 1302"/>
                <a:gd name="T42" fmla="*/ 584 w 1301"/>
                <a:gd name="T43" fmla="*/ 101 h 1302"/>
                <a:gd name="T44" fmla="*/ 549 w 1301"/>
                <a:gd name="T45" fmla="*/ 0 h 1302"/>
                <a:gd name="T46" fmla="*/ 455 w 1301"/>
                <a:gd name="T47" fmla="*/ 22 h 1302"/>
                <a:gd name="T48" fmla="*/ 335 w 1301"/>
                <a:gd name="T49" fmla="*/ 73 h 1302"/>
                <a:gd name="T50" fmla="*/ 363 w 1301"/>
                <a:gd name="T51" fmla="*/ 178 h 1302"/>
                <a:gd name="T52" fmla="*/ 237 w 1301"/>
                <a:gd name="T53" fmla="*/ 282 h 1302"/>
                <a:gd name="T54" fmla="*/ 119 w 1301"/>
                <a:gd name="T55" fmla="*/ 262 h 1302"/>
                <a:gd name="T56" fmla="*/ 68 w 1301"/>
                <a:gd name="T57" fmla="*/ 342 h 1302"/>
                <a:gd name="T58" fmla="*/ 19 w 1301"/>
                <a:gd name="T59" fmla="*/ 463 h 1302"/>
                <a:gd name="T60" fmla="*/ 112 w 1301"/>
                <a:gd name="T61" fmla="*/ 520 h 1302"/>
                <a:gd name="T62" fmla="*/ 97 w 1301"/>
                <a:gd name="T63" fmla="*/ 683 h 1302"/>
                <a:gd name="T64" fmla="*/ 0 w 1301"/>
                <a:gd name="T65" fmla="*/ 752 h 1302"/>
                <a:gd name="T66" fmla="*/ 22 w 1301"/>
                <a:gd name="T67" fmla="*/ 847 h 1302"/>
                <a:gd name="T68" fmla="*/ 72 w 1301"/>
                <a:gd name="T69" fmla="*/ 966 h 1302"/>
                <a:gd name="T70" fmla="*/ 177 w 1301"/>
                <a:gd name="T71" fmla="*/ 939 h 1302"/>
                <a:gd name="T72" fmla="*/ 281 w 1301"/>
                <a:gd name="T73" fmla="*/ 1064 h 1302"/>
                <a:gd name="T74" fmla="*/ 261 w 1301"/>
                <a:gd name="T75" fmla="*/ 1182 h 1302"/>
                <a:gd name="T76" fmla="*/ 342 w 1301"/>
                <a:gd name="T77" fmla="*/ 1233 h 1302"/>
                <a:gd name="T78" fmla="*/ 462 w 1301"/>
                <a:gd name="T79" fmla="*/ 1282 h 1302"/>
                <a:gd name="T80" fmla="*/ 519 w 1301"/>
                <a:gd name="T81" fmla="*/ 1189 h 1302"/>
                <a:gd name="T82" fmla="*/ 618 w 1301"/>
                <a:gd name="T83" fmla="*/ 1204 h 1302"/>
                <a:gd name="T84" fmla="*/ 674 w 1301"/>
                <a:gd name="T85" fmla="*/ 1204 h 1302"/>
                <a:gd name="T86" fmla="*/ 716 w 1301"/>
                <a:gd name="T87" fmla="*/ 12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35" y="1198"/>
                  </a:moveTo>
                  <a:lnTo>
                    <a:pt x="751" y="1302"/>
                  </a:lnTo>
                  <a:lnTo>
                    <a:pt x="784" y="1296"/>
                  </a:lnTo>
                  <a:lnTo>
                    <a:pt x="846" y="1280"/>
                  </a:lnTo>
                  <a:lnTo>
                    <a:pt x="907" y="1257"/>
                  </a:lnTo>
                  <a:lnTo>
                    <a:pt x="964" y="1229"/>
                  </a:lnTo>
                  <a:lnTo>
                    <a:pt x="992" y="1213"/>
                  </a:lnTo>
                  <a:lnTo>
                    <a:pt x="938" y="1124"/>
                  </a:lnTo>
                  <a:lnTo>
                    <a:pt x="983" y="1094"/>
                  </a:lnTo>
                  <a:lnTo>
                    <a:pt x="1064" y="1020"/>
                  </a:lnTo>
                  <a:lnTo>
                    <a:pt x="1097" y="978"/>
                  </a:lnTo>
                  <a:lnTo>
                    <a:pt x="1182" y="1040"/>
                  </a:lnTo>
                  <a:lnTo>
                    <a:pt x="1200" y="1014"/>
                  </a:lnTo>
                  <a:lnTo>
                    <a:pt x="1232" y="959"/>
                  </a:lnTo>
                  <a:lnTo>
                    <a:pt x="1259" y="901"/>
                  </a:lnTo>
                  <a:lnTo>
                    <a:pt x="1281" y="839"/>
                  </a:lnTo>
                  <a:lnTo>
                    <a:pt x="1289" y="806"/>
                  </a:lnTo>
                  <a:lnTo>
                    <a:pt x="1188" y="782"/>
                  </a:lnTo>
                  <a:lnTo>
                    <a:pt x="1200" y="727"/>
                  </a:lnTo>
                  <a:lnTo>
                    <a:pt x="1204" y="619"/>
                  </a:lnTo>
                  <a:lnTo>
                    <a:pt x="1197" y="567"/>
                  </a:lnTo>
                  <a:lnTo>
                    <a:pt x="1301" y="550"/>
                  </a:lnTo>
                  <a:lnTo>
                    <a:pt x="1294" y="517"/>
                  </a:lnTo>
                  <a:lnTo>
                    <a:pt x="1279" y="455"/>
                  </a:lnTo>
                  <a:lnTo>
                    <a:pt x="1257" y="394"/>
                  </a:lnTo>
                  <a:lnTo>
                    <a:pt x="1228" y="337"/>
                  </a:lnTo>
                  <a:lnTo>
                    <a:pt x="1213" y="309"/>
                  </a:lnTo>
                  <a:lnTo>
                    <a:pt x="1123" y="363"/>
                  </a:lnTo>
                  <a:lnTo>
                    <a:pt x="1094" y="318"/>
                  </a:lnTo>
                  <a:lnTo>
                    <a:pt x="1020" y="237"/>
                  </a:lnTo>
                  <a:lnTo>
                    <a:pt x="977" y="204"/>
                  </a:lnTo>
                  <a:lnTo>
                    <a:pt x="1039" y="119"/>
                  </a:lnTo>
                  <a:lnTo>
                    <a:pt x="1013" y="101"/>
                  </a:lnTo>
                  <a:lnTo>
                    <a:pt x="959" y="69"/>
                  </a:lnTo>
                  <a:lnTo>
                    <a:pt x="900" y="42"/>
                  </a:lnTo>
                  <a:lnTo>
                    <a:pt x="838" y="20"/>
                  </a:lnTo>
                  <a:lnTo>
                    <a:pt x="806" y="12"/>
                  </a:lnTo>
                  <a:lnTo>
                    <a:pt x="781" y="113"/>
                  </a:lnTo>
                  <a:lnTo>
                    <a:pt x="748" y="107"/>
                  </a:lnTo>
                  <a:lnTo>
                    <a:pt x="683" y="99"/>
                  </a:lnTo>
                  <a:lnTo>
                    <a:pt x="650" y="97"/>
                  </a:lnTo>
                  <a:lnTo>
                    <a:pt x="627" y="97"/>
                  </a:lnTo>
                  <a:lnTo>
                    <a:pt x="604" y="100"/>
                  </a:lnTo>
                  <a:lnTo>
                    <a:pt x="584" y="101"/>
                  </a:lnTo>
                  <a:lnTo>
                    <a:pt x="565" y="104"/>
                  </a:lnTo>
                  <a:lnTo>
                    <a:pt x="549" y="0"/>
                  </a:lnTo>
                  <a:lnTo>
                    <a:pt x="517" y="7"/>
                  </a:lnTo>
                  <a:lnTo>
                    <a:pt x="455" y="22"/>
                  </a:lnTo>
                  <a:lnTo>
                    <a:pt x="394" y="44"/>
                  </a:lnTo>
                  <a:lnTo>
                    <a:pt x="335" y="73"/>
                  </a:lnTo>
                  <a:lnTo>
                    <a:pt x="308" y="88"/>
                  </a:lnTo>
                  <a:lnTo>
                    <a:pt x="363" y="178"/>
                  </a:lnTo>
                  <a:lnTo>
                    <a:pt x="317" y="208"/>
                  </a:lnTo>
                  <a:lnTo>
                    <a:pt x="237" y="282"/>
                  </a:lnTo>
                  <a:lnTo>
                    <a:pt x="203" y="324"/>
                  </a:lnTo>
                  <a:lnTo>
                    <a:pt x="119" y="262"/>
                  </a:lnTo>
                  <a:lnTo>
                    <a:pt x="101" y="288"/>
                  </a:lnTo>
                  <a:lnTo>
                    <a:pt x="68" y="342"/>
                  </a:lnTo>
                  <a:lnTo>
                    <a:pt x="41" y="402"/>
                  </a:lnTo>
                  <a:lnTo>
                    <a:pt x="19" y="463"/>
                  </a:lnTo>
                  <a:lnTo>
                    <a:pt x="11" y="495"/>
                  </a:lnTo>
                  <a:lnTo>
                    <a:pt x="112" y="520"/>
                  </a:lnTo>
                  <a:lnTo>
                    <a:pt x="101" y="574"/>
                  </a:lnTo>
                  <a:lnTo>
                    <a:pt x="97" y="683"/>
                  </a:lnTo>
                  <a:lnTo>
                    <a:pt x="103" y="736"/>
                  </a:lnTo>
                  <a:lnTo>
                    <a:pt x="0" y="752"/>
                  </a:lnTo>
                  <a:lnTo>
                    <a:pt x="5" y="784"/>
                  </a:lnTo>
                  <a:lnTo>
                    <a:pt x="22" y="847"/>
                  </a:lnTo>
                  <a:lnTo>
                    <a:pt x="44" y="908"/>
                  </a:lnTo>
                  <a:lnTo>
                    <a:pt x="72" y="966"/>
                  </a:lnTo>
                  <a:lnTo>
                    <a:pt x="88" y="993"/>
                  </a:lnTo>
                  <a:lnTo>
                    <a:pt x="177" y="939"/>
                  </a:lnTo>
                  <a:lnTo>
                    <a:pt x="207" y="984"/>
                  </a:lnTo>
                  <a:lnTo>
                    <a:pt x="281" y="1064"/>
                  </a:lnTo>
                  <a:lnTo>
                    <a:pt x="324" y="1098"/>
                  </a:lnTo>
                  <a:lnTo>
                    <a:pt x="261" y="1182"/>
                  </a:lnTo>
                  <a:lnTo>
                    <a:pt x="287" y="1200"/>
                  </a:lnTo>
                  <a:lnTo>
                    <a:pt x="342" y="1233"/>
                  </a:lnTo>
                  <a:lnTo>
                    <a:pt x="400" y="1260"/>
                  </a:lnTo>
                  <a:lnTo>
                    <a:pt x="462" y="1282"/>
                  </a:lnTo>
                  <a:lnTo>
                    <a:pt x="495" y="1290"/>
                  </a:lnTo>
                  <a:lnTo>
                    <a:pt x="519" y="1189"/>
                  </a:lnTo>
                  <a:lnTo>
                    <a:pt x="552" y="1197"/>
                  </a:lnTo>
                  <a:lnTo>
                    <a:pt x="618" y="1204"/>
                  </a:lnTo>
                  <a:lnTo>
                    <a:pt x="650" y="1204"/>
                  </a:lnTo>
                  <a:lnTo>
                    <a:pt x="674" y="1204"/>
                  </a:lnTo>
                  <a:lnTo>
                    <a:pt x="697" y="1203"/>
                  </a:lnTo>
                  <a:lnTo>
                    <a:pt x="716" y="1200"/>
                  </a:lnTo>
                  <a:lnTo>
                    <a:pt x="735" y="1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195 w 760"/>
                <a:gd name="T1" fmla="*/ 652 h 761"/>
                <a:gd name="T2" fmla="*/ 223 w 760"/>
                <a:gd name="T3" fmla="*/ 670 h 761"/>
                <a:gd name="T4" fmla="*/ 287 w 760"/>
                <a:gd name="T5" fmla="*/ 696 h 761"/>
                <a:gd name="T6" fmla="*/ 320 w 760"/>
                <a:gd name="T7" fmla="*/ 704 h 761"/>
                <a:gd name="T8" fmla="*/ 320 w 760"/>
                <a:gd name="T9" fmla="*/ 761 h 761"/>
                <a:gd name="T10" fmla="*/ 441 w 760"/>
                <a:gd name="T11" fmla="*/ 761 h 761"/>
                <a:gd name="T12" fmla="*/ 441 w 760"/>
                <a:gd name="T13" fmla="*/ 704 h 761"/>
                <a:gd name="T14" fmla="*/ 475 w 760"/>
                <a:gd name="T15" fmla="*/ 696 h 761"/>
                <a:gd name="T16" fmla="*/ 538 w 760"/>
                <a:gd name="T17" fmla="*/ 670 h 761"/>
                <a:gd name="T18" fmla="*/ 567 w 760"/>
                <a:gd name="T19" fmla="*/ 652 h 761"/>
                <a:gd name="T20" fmla="*/ 607 w 760"/>
                <a:gd name="T21" fmla="*/ 692 h 761"/>
                <a:gd name="T22" fmla="*/ 691 w 760"/>
                <a:gd name="T23" fmla="*/ 606 h 761"/>
                <a:gd name="T24" fmla="*/ 651 w 760"/>
                <a:gd name="T25" fmla="*/ 566 h 761"/>
                <a:gd name="T26" fmla="*/ 669 w 760"/>
                <a:gd name="T27" fmla="*/ 538 h 761"/>
                <a:gd name="T28" fmla="*/ 696 w 760"/>
                <a:gd name="T29" fmla="*/ 474 h 761"/>
                <a:gd name="T30" fmla="*/ 704 w 760"/>
                <a:gd name="T31" fmla="*/ 441 h 761"/>
                <a:gd name="T32" fmla="*/ 760 w 760"/>
                <a:gd name="T33" fmla="*/ 441 h 761"/>
                <a:gd name="T34" fmla="*/ 760 w 760"/>
                <a:gd name="T35" fmla="*/ 320 h 761"/>
                <a:gd name="T36" fmla="*/ 704 w 760"/>
                <a:gd name="T37" fmla="*/ 320 h 761"/>
                <a:gd name="T38" fmla="*/ 696 w 760"/>
                <a:gd name="T39" fmla="*/ 286 h 761"/>
                <a:gd name="T40" fmla="*/ 669 w 760"/>
                <a:gd name="T41" fmla="*/ 223 h 761"/>
                <a:gd name="T42" fmla="*/ 651 w 760"/>
                <a:gd name="T43" fmla="*/ 194 h 761"/>
                <a:gd name="T44" fmla="*/ 691 w 760"/>
                <a:gd name="T45" fmla="*/ 154 h 761"/>
                <a:gd name="T46" fmla="*/ 607 w 760"/>
                <a:gd name="T47" fmla="*/ 69 h 761"/>
                <a:gd name="T48" fmla="*/ 567 w 760"/>
                <a:gd name="T49" fmla="*/ 109 h 761"/>
                <a:gd name="T50" fmla="*/ 538 w 760"/>
                <a:gd name="T51" fmla="*/ 91 h 761"/>
                <a:gd name="T52" fmla="*/ 475 w 760"/>
                <a:gd name="T53" fmla="*/ 65 h 761"/>
                <a:gd name="T54" fmla="*/ 441 w 760"/>
                <a:gd name="T55" fmla="*/ 57 h 761"/>
                <a:gd name="T56" fmla="*/ 441 w 760"/>
                <a:gd name="T57" fmla="*/ 0 h 761"/>
                <a:gd name="T58" fmla="*/ 320 w 760"/>
                <a:gd name="T59" fmla="*/ 0 h 761"/>
                <a:gd name="T60" fmla="*/ 320 w 760"/>
                <a:gd name="T61" fmla="*/ 57 h 761"/>
                <a:gd name="T62" fmla="*/ 287 w 760"/>
                <a:gd name="T63" fmla="*/ 65 h 761"/>
                <a:gd name="T64" fmla="*/ 223 w 760"/>
                <a:gd name="T65" fmla="*/ 91 h 761"/>
                <a:gd name="T66" fmla="*/ 195 w 760"/>
                <a:gd name="T67" fmla="*/ 109 h 761"/>
                <a:gd name="T68" fmla="*/ 154 w 760"/>
                <a:gd name="T69" fmla="*/ 69 h 761"/>
                <a:gd name="T70" fmla="*/ 69 w 760"/>
                <a:gd name="T71" fmla="*/ 154 h 761"/>
                <a:gd name="T72" fmla="*/ 109 w 760"/>
                <a:gd name="T73" fmla="*/ 194 h 761"/>
                <a:gd name="T74" fmla="*/ 91 w 760"/>
                <a:gd name="T75" fmla="*/ 223 h 761"/>
                <a:gd name="T76" fmla="*/ 65 w 760"/>
                <a:gd name="T77" fmla="*/ 286 h 761"/>
                <a:gd name="T78" fmla="*/ 57 w 760"/>
                <a:gd name="T79" fmla="*/ 320 h 761"/>
                <a:gd name="T80" fmla="*/ 0 w 760"/>
                <a:gd name="T81" fmla="*/ 320 h 761"/>
                <a:gd name="T82" fmla="*/ 0 w 760"/>
                <a:gd name="T83" fmla="*/ 441 h 761"/>
                <a:gd name="T84" fmla="*/ 57 w 760"/>
                <a:gd name="T85" fmla="*/ 441 h 761"/>
                <a:gd name="T86" fmla="*/ 65 w 760"/>
                <a:gd name="T87" fmla="*/ 474 h 761"/>
                <a:gd name="T88" fmla="*/ 91 w 760"/>
                <a:gd name="T89" fmla="*/ 538 h 761"/>
                <a:gd name="T90" fmla="*/ 109 w 760"/>
                <a:gd name="T91" fmla="*/ 566 h 761"/>
                <a:gd name="T92" fmla="*/ 69 w 760"/>
                <a:gd name="T93" fmla="*/ 606 h 761"/>
                <a:gd name="T94" fmla="*/ 154 w 760"/>
                <a:gd name="T95" fmla="*/ 692 h 761"/>
                <a:gd name="T96" fmla="*/ 195 w 760"/>
                <a:gd name="T97" fmla="*/ 65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195" y="652"/>
                  </a:moveTo>
                  <a:lnTo>
                    <a:pt x="223" y="670"/>
                  </a:lnTo>
                  <a:lnTo>
                    <a:pt x="287" y="696"/>
                  </a:lnTo>
                  <a:lnTo>
                    <a:pt x="320" y="704"/>
                  </a:lnTo>
                  <a:lnTo>
                    <a:pt x="320" y="761"/>
                  </a:lnTo>
                  <a:lnTo>
                    <a:pt x="441" y="761"/>
                  </a:lnTo>
                  <a:lnTo>
                    <a:pt x="441" y="704"/>
                  </a:lnTo>
                  <a:lnTo>
                    <a:pt x="475" y="696"/>
                  </a:lnTo>
                  <a:lnTo>
                    <a:pt x="538" y="670"/>
                  </a:lnTo>
                  <a:lnTo>
                    <a:pt x="567" y="652"/>
                  </a:lnTo>
                  <a:lnTo>
                    <a:pt x="607" y="692"/>
                  </a:lnTo>
                  <a:lnTo>
                    <a:pt x="691" y="606"/>
                  </a:lnTo>
                  <a:lnTo>
                    <a:pt x="651" y="566"/>
                  </a:lnTo>
                  <a:lnTo>
                    <a:pt x="669" y="538"/>
                  </a:lnTo>
                  <a:lnTo>
                    <a:pt x="696" y="474"/>
                  </a:lnTo>
                  <a:lnTo>
                    <a:pt x="704" y="441"/>
                  </a:lnTo>
                  <a:lnTo>
                    <a:pt x="760" y="441"/>
                  </a:lnTo>
                  <a:lnTo>
                    <a:pt x="760" y="320"/>
                  </a:lnTo>
                  <a:lnTo>
                    <a:pt x="704" y="320"/>
                  </a:lnTo>
                  <a:lnTo>
                    <a:pt x="696" y="286"/>
                  </a:lnTo>
                  <a:lnTo>
                    <a:pt x="669" y="223"/>
                  </a:lnTo>
                  <a:lnTo>
                    <a:pt x="651" y="194"/>
                  </a:lnTo>
                  <a:lnTo>
                    <a:pt x="691" y="154"/>
                  </a:lnTo>
                  <a:lnTo>
                    <a:pt x="607" y="69"/>
                  </a:lnTo>
                  <a:lnTo>
                    <a:pt x="567" y="109"/>
                  </a:lnTo>
                  <a:lnTo>
                    <a:pt x="538" y="91"/>
                  </a:lnTo>
                  <a:lnTo>
                    <a:pt x="475" y="65"/>
                  </a:lnTo>
                  <a:lnTo>
                    <a:pt x="441" y="57"/>
                  </a:lnTo>
                  <a:lnTo>
                    <a:pt x="441" y="0"/>
                  </a:lnTo>
                  <a:lnTo>
                    <a:pt x="320" y="0"/>
                  </a:lnTo>
                  <a:lnTo>
                    <a:pt x="320" y="57"/>
                  </a:lnTo>
                  <a:lnTo>
                    <a:pt x="287" y="65"/>
                  </a:lnTo>
                  <a:lnTo>
                    <a:pt x="223" y="91"/>
                  </a:lnTo>
                  <a:lnTo>
                    <a:pt x="195" y="109"/>
                  </a:lnTo>
                  <a:lnTo>
                    <a:pt x="154" y="69"/>
                  </a:lnTo>
                  <a:lnTo>
                    <a:pt x="69" y="154"/>
                  </a:lnTo>
                  <a:lnTo>
                    <a:pt x="109" y="194"/>
                  </a:lnTo>
                  <a:lnTo>
                    <a:pt x="91" y="223"/>
                  </a:lnTo>
                  <a:lnTo>
                    <a:pt x="65" y="286"/>
                  </a:lnTo>
                  <a:lnTo>
                    <a:pt x="57" y="320"/>
                  </a:lnTo>
                  <a:lnTo>
                    <a:pt x="0" y="320"/>
                  </a:lnTo>
                  <a:lnTo>
                    <a:pt x="0" y="441"/>
                  </a:lnTo>
                  <a:lnTo>
                    <a:pt x="57" y="441"/>
                  </a:lnTo>
                  <a:lnTo>
                    <a:pt x="65" y="474"/>
                  </a:lnTo>
                  <a:lnTo>
                    <a:pt x="91" y="538"/>
                  </a:lnTo>
                  <a:lnTo>
                    <a:pt x="109" y="566"/>
                  </a:lnTo>
                  <a:lnTo>
                    <a:pt x="69" y="606"/>
                  </a:lnTo>
                  <a:lnTo>
                    <a:pt x="154" y="692"/>
                  </a:lnTo>
                  <a:lnTo>
                    <a:pt x="195" y="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92 w 545"/>
                <a:gd name="T1" fmla="*/ 544 h 544"/>
                <a:gd name="T2" fmla="*/ 371 w 545"/>
                <a:gd name="T3" fmla="*/ 527 h 544"/>
                <a:gd name="T4" fmla="*/ 375 w 545"/>
                <a:gd name="T5" fmla="*/ 478 h 544"/>
                <a:gd name="T6" fmla="*/ 431 w 545"/>
                <a:gd name="T7" fmla="*/ 439 h 544"/>
                <a:gd name="T8" fmla="*/ 479 w 545"/>
                <a:gd name="T9" fmla="*/ 451 h 544"/>
                <a:gd name="T10" fmla="*/ 523 w 545"/>
                <a:gd name="T11" fmla="*/ 385 h 544"/>
                <a:gd name="T12" fmla="*/ 490 w 545"/>
                <a:gd name="T13" fmla="*/ 345 h 544"/>
                <a:gd name="T14" fmla="*/ 503 w 545"/>
                <a:gd name="T15" fmla="*/ 277 h 544"/>
                <a:gd name="T16" fmla="*/ 545 w 545"/>
                <a:gd name="T17" fmla="*/ 253 h 544"/>
                <a:gd name="T18" fmla="*/ 528 w 545"/>
                <a:gd name="T19" fmla="*/ 174 h 544"/>
                <a:gd name="T20" fmla="*/ 479 w 545"/>
                <a:gd name="T21" fmla="*/ 170 h 544"/>
                <a:gd name="T22" fmla="*/ 440 w 545"/>
                <a:gd name="T23" fmla="*/ 114 h 544"/>
                <a:gd name="T24" fmla="*/ 451 w 545"/>
                <a:gd name="T25" fmla="*/ 66 h 544"/>
                <a:gd name="T26" fmla="*/ 385 w 545"/>
                <a:gd name="T27" fmla="*/ 22 h 544"/>
                <a:gd name="T28" fmla="*/ 345 w 545"/>
                <a:gd name="T29" fmla="*/ 54 h 544"/>
                <a:gd name="T30" fmla="*/ 273 w 545"/>
                <a:gd name="T31" fmla="*/ 43 h 544"/>
                <a:gd name="T32" fmla="*/ 257 w 545"/>
                <a:gd name="T33" fmla="*/ 43 h 544"/>
                <a:gd name="T34" fmla="*/ 226 w 545"/>
                <a:gd name="T35" fmla="*/ 2 h 544"/>
                <a:gd name="T36" fmla="*/ 151 w 545"/>
                <a:gd name="T37" fmla="*/ 27 h 544"/>
                <a:gd name="T38" fmla="*/ 151 w 545"/>
                <a:gd name="T39" fmla="*/ 78 h 544"/>
                <a:gd name="T40" fmla="*/ 99 w 545"/>
                <a:gd name="T41" fmla="*/ 122 h 544"/>
                <a:gd name="T42" fmla="*/ 50 w 545"/>
                <a:gd name="T43" fmla="*/ 113 h 544"/>
                <a:gd name="T44" fmla="*/ 13 w 545"/>
                <a:gd name="T45" fmla="*/ 185 h 544"/>
                <a:gd name="T46" fmla="*/ 48 w 545"/>
                <a:gd name="T47" fmla="*/ 222 h 544"/>
                <a:gd name="T48" fmla="*/ 43 w 545"/>
                <a:gd name="T49" fmla="*/ 288 h 544"/>
                <a:gd name="T50" fmla="*/ 3 w 545"/>
                <a:gd name="T51" fmla="*/ 319 h 544"/>
                <a:gd name="T52" fmla="*/ 28 w 545"/>
                <a:gd name="T53" fmla="*/ 394 h 544"/>
                <a:gd name="T54" fmla="*/ 78 w 545"/>
                <a:gd name="T55" fmla="*/ 394 h 544"/>
                <a:gd name="T56" fmla="*/ 122 w 545"/>
                <a:gd name="T57" fmla="*/ 446 h 544"/>
                <a:gd name="T58" fmla="*/ 114 w 545"/>
                <a:gd name="T59" fmla="*/ 495 h 544"/>
                <a:gd name="T60" fmla="*/ 186 w 545"/>
                <a:gd name="T61" fmla="*/ 531 h 544"/>
                <a:gd name="T62" fmla="*/ 236 w 545"/>
                <a:gd name="T63" fmla="*/ 500 h 544"/>
                <a:gd name="T64" fmla="*/ 280 w 545"/>
                <a:gd name="T65" fmla="*/ 50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89" y="501"/>
                  </a:moveTo>
                  <a:lnTo>
                    <a:pt x="292" y="544"/>
                  </a:lnTo>
                  <a:lnTo>
                    <a:pt x="319" y="542"/>
                  </a:lnTo>
                  <a:lnTo>
                    <a:pt x="371" y="527"/>
                  </a:lnTo>
                  <a:lnTo>
                    <a:pt x="394" y="516"/>
                  </a:lnTo>
                  <a:lnTo>
                    <a:pt x="375" y="478"/>
                  </a:lnTo>
                  <a:lnTo>
                    <a:pt x="396" y="466"/>
                  </a:lnTo>
                  <a:lnTo>
                    <a:pt x="431" y="439"/>
                  </a:lnTo>
                  <a:lnTo>
                    <a:pt x="446" y="422"/>
                  </a:lnTo>
                  <a:lnTo>
                    <a:pt x="479" y="451"/>
                  </a:lnTo>
                  <a:lnTo>
                    <a:pt x="495" y="430"/>
                  </a:lnTo>
                  <a:lnTo>
                    <a:pt x="523" y="385"/>
                  </a:lnTo>
                  <a:lnTo>
                    <a:pt x="532" y="359"/>
                  </a:lnTo>
                  <a:lnTo>
                    <a:pt x="490" y="345"/>
                  </a:lnTo>
                  <a:lnTo>
                    <a:pt x="497" y="323"/>
                  </a:lnTo>
                  <a:lnTo>
                    <a:pt x="503" y="277"/>
                  </a:lnTo>
                  <a:lnTo>
                    <a:pt x="502" y="255"/>
                  </a:lnTo>
                  <a:lnTo>
                    <a:pt x="545" y="253"/>
                  </a:lnTo>
                  <a:lnTo>
                    <a:pt x="542" y="225"/>
                  </a:lnTo>
                  <a:lnTo>
                    <a:pt x="528" y="174"/>
                  </a:lnTo>
                  <a:lnTo>
                    <a:pt x="517" y="150"/>
                  </a:lnTo>
                  <a:lnTo>
                    <a:pt x="479" y="170"/>
                  </a:lnTo>
                  <a:lnTo>
                    <a:pt x="467" y="149"/>
                  </a:lnTo>
                  <a:lnTo>
                    <a:pt x="440" y="114"/>
                  </a:lnTo>
                  <a:lnTo>
                    <a:pt x="423" y="98"/>
                  </a:lnTo>
                  <a:lnTo>
                    <a:pt x="451" y="66"/>
                  </a:lnTo>
                  <a:lnTo>
                    <a:pt x="432" y="49"/>
                  </a:lnTo>
                  <a:lnTo>
                    <a:pt x="385" y="22"/>
                  </a:lnTo>
                  <a:lnTo>
                    <a:pt x="359" y="13"/>
                  </a:lnTo>
                  <a:lnTo>
                    <a:pt x="345" y="54"/>
                  </a:lnTo>
                  <a:lnTo>
                    <a:pt x="309" y="44"/>
                  </a:lnTo>
                  <a:lnTo>
                    <a:pt x="273" y="43"/>
                  </a:lnTo>
                  <a:lnTo>
                    <a:pt x="265" y="43"/>
                  </a:lnTo>
                  <a:lnTo>
                    <a:pt x="257" y="43"/>
                  </a:lnTo>
                  <a:lnTo>
                    <a:pt x="253" y="0"/>
                  </a:lnTo>
                  <a:lnTo>
                    <a:pt x="226" y="2"/>
                  </a:lnTo>
                  <a:lnTo>
                    <a:pt x="175" y="17"/>
                  </a:lnTo>
                  <a:lnTo>
                    <a:pt x="151" y="27"/>
                  </a:lnTo>
                  <a:lnTo>
                    <a:pt x="170" y="66"/>
                  </a:lnTo>
                  <a:lnTo>
                    <a:pt x="151" y="78"/>
                  </a:lnTo>
                  <a:lnTo>
                    <a:pt x="114" y="105"/>
                  </a:lnTo>
                  <a:lnTo>
                    <a:pt x="99" y="122"/>
                  </a:lnTo>
                  <a:lnTo>
                    <a:pt x="66" y="93"/>
                  </a:lnTo>
                  <a:lnTo>
                    <a:pt x="50" y="113"/>
                  </a:lnTo>
                  <a:lnTo>
                    <a:pt x="24" y="159"/>
                  </a:lnTo>
                  <a:lnTo>
                    <a:pt x="13" y="185"/>
                  </a:lnTo>
                  <a:lnTo>
                    <a:pt x="55" y="199"/>
                  </a:lnTo>
                  <a:lnTo>
                    <a:pt x="48" y="222"/>
                  </a:lnTo>
                  <a:lnTo>
                    <a:pt x="43" y="266"/>
                  </a:lnTo>
                  <a:lnTo>
                    <a:pt x="43" y="288"/>
                  </a:lnTo>
                  <a:lnTo>
                    <a:pt x="0" y="292"/>
                  </a:lnTo>
                  <a:lnTo>
                    <a:pt x="3" y="319"/>
                  </a:lnTo>
                  <a:lnTo>
                    <a:pt x="17" y="369"/>
                  </a:lnTo>
                  <a:lnTo>
                    <a:pt x="28" y="394"/>
                  </a:lnTo>
                  <a:lnTo>
                    <a:pt x="66" y="374"/>
                  </a:lnTo>
                  <a:lnTo>
                    <a:pt x="78" y="394"/>
                  </a:lnTo>
                  <a:lnTo>
                    <a:pt x="105" y="430"/>
                  </a:lnTo>
                  <a:lnTo>
                    <a:pt x="122" y="446"/>
                  </a:lnTo>
                  <a:lnTo>
                    <a:pt x="94" y="478"/>
                  </a:lnTo>
                  <a:lnTo>
                    <a:pt x="114" y="495"/>
                  </a:lnTo>
                  <a:lnTo>
                    <a:pt x="160" y="521"/>
                  </a:lnTo>
                  <a:lnTo>
                    <a:pt x="186" y="531"/>
                  </a:lnTo>
                  <a:lnTo>
                    <a:pt x="200" y="490"/>
                  </a:lnTo>
                  <a:lnTo>
                    <a:pt x="236" y="500"/>
                  </a:lnTo>
                  <a:lnTo>
                    <a:pt x="273" y="501"/>
                  </a:lnTo>
                  <a:lnTo>
                    <a:pt x="280" y="501"/>
                  </a:lnTo>
                  <a:lnTo>
                    <a:pt x="289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609 h 609"/>
                <a:gd name="T2" fmla="*/ 277 w 609"/>
                <a:gd name="T3" fmla="*/ 607 h 609"/>
                <a:gd name="T4" fmla="*/ 223 w 609"/>
                <a:gd name="T5" fmla="*/ 598 h 609"/>
                <a:gd name="T6" fmla="*/ 174 w 609"/>
                <a:gd name="T7" fmla="*/ 579 h 609"/>
                <a:gd name="T8" fmla="*/ 127 w 609"/>
                <a:gd name="T9" fmla="*/ 552 h 609"/>
                <a:gd name="T10" fmla="*/ 87 w 609"/>
                <a:gd name="T11" fmla="*/ 518 h 609"/>
                <a:gd name="T12" fmla="*/ 53 w 609"/>
                <a:gd name="T13" fmla="*/ 476 h 609"/>
                <a:gd name="T14" fmla="*/ 26 w 609"/>
                <a:gd name="T15" fmla="*/ 430 h 609"/>
                <a:gd name="T16" fmla="*/ 9 w 609"/>
                <a:gd name="T17" fmla="*/ 377 h 609"/>
                <a:gd name="T18" fmla="*/ 4 w 609"/>
                <a:gd name="T19" fmla="*/ 349 h 609"/>
                <a:gd name="T20" fmla="*/ 0 w 609"/>
                <a:gd name="T21" fmla="*/ 324 h 609"/>
                <a:gd name="T22" fmla="*/ 1 w 609"/>
                <a:gd name="T23" fmla="*/ 276 h 609"/>
                <a:gd name="T24" fmla="*/ 9 w 609"/>
                <a:gd name="T25" fmla="*/ 228 h 609"/>
                <a:gd name="T26" fmla="*/ 25 w 609"/>
                <a:gd name="T27" fmla="*/ 184 h 609"/>
                <a:gd name="T28" fmla="*/ 47 w 609"/>
                <a:gd name="T29" fmla="*/ 142 h 609"/>
                <a:gd name="T30" fmla="*/ 74 w 609"/>
                <a:gd name="T31" fmla="*/ 105 h 609"/>
                <a:gd name="T32" fmla="*/ 108 w 609"/>
                <a:gd name="T33" fmla="*/ 72 h 609"/>
                <a:gd name="T34" fmla="*/ 147 w 609"/>
                <a:gd name="T35" fmla="*/ 44 h 609"/>
                <a:gd name="T36" fmla="*/ 167 w 609"/>
                <a:gd name="T37" fmla="*/ 32 h 609"/>
                <a:gd name="T38" fmla="*/ 188 w 609"/>
                <a:gd name="T39" fmla="*/ 22 h 609"/>
                <a:gd name="T40" fmla="*/ 235 w 609"/>
                <a:gd name="T41" fmla="*/ 7 h 609"/>
                <a:gd name="T42" fmla="*/ 261 w 609"/>
                <a:gd name="T43" fmla="*/ 3 h 609"/>
                <a:gd name="T44" fmla="*/ 283 w 609"/>
                <a:gd name="T45" fmla="*/ 0 h 609"/>
                <a:gd name="T46" fmla="*/ 305 w 609"/>
                <a:gd name="T47" fmla="*/ 0 h 609"/>
                <a:gd name="T48" fmla="*/ 333 w 609"/>
                <a:gd name="T49" fmla="*/ 1 h 609"/>
                <a:gd name="T50" fmla="*/ 386 w 609"/>
                <a:gd name="T51" fmla="*/ 10 h 609"/>
                <a:gd name="T52" fmla="*/ 437 w 609"/>
                <a:gd name="T53" fmla="*/ 29 h 609"/>
                <a:gd name="T54" fmla="*/ 482 w 609"/>
                <a:gd name="T55" fmla="*/ 57 h 609"/>
                <a:gd name="T56" fmla="*/ 522 w 609"/>
                <a:gd name="T57" fmla="*/ 90 h 609"/>
                <a:gd name="T58" fmla="*/ 556 w 609"/>
                <a:gd name="T59" fmla="*/ 132 h 609"/>
                <a:gd name="T60" fmla="*/ 583 w 609"/>
                <a:gd name="T61" fmla="*/ 178 h 609"/>
                <a:gd name="T62" fmla="*/ 602 w 609"/>
                <a:gd name="T63" fmla="*/ 232 h 609"/>
                <a:gd name="T64" fmla="*/ 607 w 609"/>
                <a:gd name="T65" fmla="*/ 259 h 609"/>
                <a:gd name="T66" fmla="*/ 609 w 609"/>
                <a:gd name="T67" fmla="*/ 285 h 609"/>
                <a:gd name="T68" fmla="*/ 609 w 609"/>
                <a:gd name="T69" fmla="*/ 333 h 609"/>
                <a:gd name="T70" fmla="*/ 600 w 609"/>
                <a:gd name="T71" fmla="*/ 381 h 609"/>
                <a:gd name="T72" fmla="*/ 585 w 609"/>
                <a:gd name="T73" fmla="*/ 425 h 609"/>
                <a:gd name="T74" fmla="*/ 564 w 609"/>
                <a:gd name="T75" fmla="*/ 466 h 609"/>
                <a:gd name="T76" fmla="*/ 535 w 609"/>
                <a:gd name="T77" fmla="*/ 504 h 609"/>
                <a:gd name="T78" fmla="*/ 502 w 609"/>
                <a:gd name="T79" fmla="*/ 537 h 609"/>
                <a:gd name="T80" fmla="*/ 464 w 609"/>
                <a:gd name="T81" fmla="*/ 565 h 609"/>
                <a:gd name="T82" fmla="*/ 443 w 609"/>
                <a:gd name="T83" fmla="*/ 576 h 609"/>
                <a:gd name="T84" fmla="*/ 421 w 609"/>
                <a:gd name="T85" fmla="*/ 587 h 609"/>
                <a:gd name="T86" fmla="*/ 375 w 609"/>
                <a:gd name="T87" fmla="*/ 601 h 609"/>
                <a:gd name="T88" fmla="*/ 350 w 609"/>
                <a:gd name="T89" fmla="*/ 606 h 609"/>
                <a:gd name="T90" fmla="*/ 327 w 609"/>
                <a:gd name="T91" fmla="*/ 609 h 609"/>
                <a:gd name="T92" fmla="*/ 305 w 609"/>
                <a:gd name="T93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609"/>
                  </a:moveTo>
                  <a:lnTo>
                    <a:pt x="277" y="607"/>
                  </a:lnTo>
                  <a:lnTo>
                    <a:pt x="223" y="598"/>
                  </a:lnTo>
                  <a:lnTo>
                    <a:pt x="174" y="579"/>
                  </a:lnTo>
                  <a:lnTo>
                    <a:pt x="127" y="552"/>
                  </a:lnTo>
                  <a:lnTo>
                    <a:pt x="87" y="518"/>
                  </a:lnTo>
                  <a:lnTo>
                    <a:pt x="53" y="476"/>
                  </a:lnTo>
                  <a:lnTo>
                    <a:pt x="26" y="430"/>
                  </a:lnTo>
                  <a:lnTo>
                    <a:pt x="9" y="377"/>
                  </a:lnTo>
                  <a:lnTo>
                    <a:pt x="4" y="349"/>
                  </a:lnTo>
                  <a:lnTo>
                    <a:pt x="0" y="324"/>
                  </a:lnTo>
                  <a:lnTo>
                    <a:pt x="1" y="276"/>
                  </a:lnTo>
                  <a:lnTo>
                    <a:pt x="9" y="228"/>
                  </a:lnTo>
                  <a:lnTo>
                    <a:pt x="25" y="184"/>
                  </a:lnTo>
                  <a:lnTo>
                    <a:pt x="47" y="142"/>
                  </a:lnTo>
                  <a:lnTo>
                    <a:pt x="74" y="105"/>
                  </a:lnTo>
                  <a:lnTo>
                    <a:pt x="108" y="72"/>
                  </a:lnTo>
                  <a:lnTo>
                    <a:pt x="147" y="44"/>
                  </a:lnTo>
                  <a:lnTo>
                    <a:pt x="167" y="32"/>
                  </a:lnTo>
                  <a:lnTo>
                    <a:pt x="188" y="22"/>
                  </a:lnTo>
                  <a:lnTo>
                    <a:pt x="235" y="7"/>
                  </a:lnTo>
                  <a:lnTo>
                    <a:pt x="261" y="3"/>
                  </a:lnTo>
                  <a:lnTo>
                    <a:pt x="283" y="0"/>
                  </a:lnTo>
                  <a:lnTo>
                    <a:pt x="305" y="0"/>
                  </a:lnTo>
                  <a:lnTo>
                    <a:pt x="333" y="1"/>
                  </a:lnTo>
                  <a:lnTo>
                    <a:pt x="386" y="10"/>
                  </a:lnTo>
                  <a:lnTo>
                    <a:pt x="437" y="29"/>
                  </a:lnTo>
                  <a:lnTo>
                    <a:pt x="482" y="57"/>
                  </a:lnTo>
                  <a:lnTo>
                    <a:pt x="522" y="90"/>
                  </a:lnTo>
                  <a:lnTo>
                    <a:pt x="556" y="132"/>
                  </a:lnTo>
                  <a:lnTo>
                    <a:pt x="583" y="178"/>
                  </a:lnTo>
                  <a:lnTo>
                    <a:pt x="602" y="232"/>
                  </a:lnTo>
                  <a:lnTo>
                    <a:pt x="607" y="259"/>
                  </a:lnTo>
                  <a:lnTo>
                    <a:pt x="609" y="285"/>
                  </a:lnTo>
                  <a:lnTo>
                    <a:pt x="609" y="333"/>
                  </a:lnTo>
                  <a:lnTo>
                    <a:pt x="600" y="381"/>
                  </a:lnTo>
                  <a:lnTo>
                    <a:pt x="585" y="425"/>
                  </a:lnTo>
                  <a:lnTo>
                    <a:pt x="564" y="466"/>
                  </a:lnTo>
                  <a:lnTo>
                    <a:pt x="535" y="504"/>
                  </a:lnTo>
                  <a:lnTo>
                    <a:pt x="502" y="537"/>
                  </a:lnTo>
                  <a:lnTo>
                    <a:pt x="464" y="565"/>
                  </a:lnTo>
                  <a:lnTo>
                    <a:pt x="443" y="576"/>
                  </a:lnTo>
                  <a:lnTo>
                    <a:pt x="421" y="587"/>
                  </a:lnTo>
                  <a:lnTo>
                    <a:pt x="375" y="601"/>
                  </a:lnTo>
                  <a:lnTo>
                    <a:pt x="350" y="606"/>
                  </a:lnTo>
                  <a:lnTo>
                    <a:pt x="327" y="609"/>
                  </a:lnTo>
                  <a:lnTo>
                    <a:pt x="305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1179 h 1179"/>
                <a:gd name="T2" fmla="*/ 590 w 1180"/>
                <a:gd name="T3" fmla="*/ 1179 h 1179"/>
                <a:gd name="T4" fmla="*/ 529 w 1180"/>
                <a:gd name="T5" fmla="*/ 1177 h 1179"/>
                <a:gd name="T6" fmla="*/ 414 w 1180"/>
                <a:gd name="T7" fmla="*/ 1154 h 1179"/>
                <a:gd name="T8" fmla="*/ 309 w 1180"/>
                <a:gd name="T9" fmla="*/ 1108 h 1179"/>
                <a:gd name="T10" fmla="*/ 214 w 1180"/>
                <a:gd name="T11" fmla="*/ 1045 h 1179"/>
                <a:gd name="T12" fmla="*/ 134 w 1180"/>
                <a:gd name="T13" fmla="*/ 966 h 1179"/>
                <a:gd name="T14" fmla="*/ 70 w 1180"/>
                <a:gd name="T15" fmla="*/ 871 h 1179"/>
                <a:gd name="T16" fmla="*/ 26 w 1180"/>
                <a:gd name="T17" fmla="*/ 765 h 1179"/>
                <a:gd name="T18" fmla="*/ 3 w 1180"/>
                <a:gd name="T19" fmla="*/ 651 h 1179"/>
                <a:gd name="T20" fmla="*/ 0 w 1180"/>
                <a:gd name="T21" fmla="*/ 590 h 1179"/>
                <a:gd name="T22" fmla="*/ 3 w 1180"/>
                <a:gd name="T23" fmla="*/ 529 h 1179"/>
                <a:gd name="T24" fmla="*/ 26 w 1180"/>
                <a:gd name="T25" fmla="*/ 413 h 1179"/>
                <a:gd name="T26" fmla="*/ 70 w 1180"/>
                <a:gd name="T27" fmla="*/ 308 h 1179"/>
                <a:gd name="T28" fmla="*/ 134 w 1180"/>
                <a:gd name="T29" fmla="*/ 214 h 1179"/>
                <a:gd name="T30" fmla="*/ 214 w 1180"/>
                <a:gd name="T31" fmla="*/ 133 h 1179"/>
                <a:gd name="T32" fmla="*/ 309 w 1180"/>
                <a:gd name="T33" fmla="*/ 70 h 1179"/>
                <a:gd name="T34" fmla="*/ 414 w 1180"/>
                <a:gd name="T35" fmla="*/ 26 h 1179"/>
                <a:gd name="T36" fmla="*/ 529 w 1180"/>
                <a:gd name="T37" fmla="*/ 1 h 1179"/>
                <a:gd name="T38" fmla="*/ 590 w 1180"/>
                <a:gd name="T39" fmla="*/ 0 h 1179"/>
                <a:gd name="T40" fmla="*/ 590 w 1180"/>
                <a:gd name="T41" fmla="*/ 0 h 1179"/>
                <a:gd name="T42" fmla="*/ 651 w 1180"/>
                <a:gd name="T43" fmla="*/ 1 h 1179"/>
                <a:gd name="T44" fmla="*/ 766 w 1180"/>
                <a:gd name="T45" fmla="*/ 26 h 1179"/>
                <a:gd name="T46" fmla="*/ 871 w 1180"/>
                <a:gd name="T47" fmla="*/ 70 h 1179"/>
                <a:gd name="T48" fmla="*/ 966 w 1180"/>
                <a:gd name="T49" fmla="*/ 133 h 1179"/>
                <a:gd name="T50" fmla="*/ 1046 w 1180"/>
                <a:gd name="T51" fmla="*/ 214 h 1179"/>
                <a:gd name="T52" fmla="*/ 1110 w 1180"/>
                <a:gd name="T53" fmla="*/ 308 h 1179"/>
                <a:gd name="T54" fmla="*/ 1154 w 1180"/>
                <a:gd name="T55" fmla="*/ 413 h 1179"/>
                <a:gd name="T56" fmla="*/ 1177 w 1180"/>
                <a:gd name="T57" fmla="*/ 529 h 1179"/>
                <a:gd name="T58" fmla="*/ 1180 w 1180"/>
                <a:gd name="T59" fmla="*/ 590 h 1179"/>
                <a:gd name="T60" fmla="*/ 1177 w 1180"/>
                <a:gd name="T61" fmla="*/ 651 h 1179"/>
                <a:gd name="T62" fmla="*/ 1154 w 1180"/>
                <a:gd name="T63" fmla="*/ 765 h 1179"/>
                <a:gd name="T64" fmla="*/ 1110 w 1180"/>
                <a:gd name="T65" fmla="*/ 871 h 1179"/>
                <a:gd name="T66" fmla="*/ 1046 w 1180"/>
                <a:gd name="T67" fmla="*/ 966 h 1179"/>
                <a:gd name="T68" fmla="*/ 966 w 1180"/>
                <a:gd name="T69" fmla="*/ 1045 h 1179"/>
                <a:gd name="T70" fmla="*/ 871 w 1180"/>
                <a:gd name="T71" fmla="*/ 1108 h 1179"/>
                <a:gd name="T72" fmla="*/ 766 w 1180"/>
                <a:gd name="T73" fmla="*/ 1154 h 1179"/>
                <a:gd name="T74" fmla="*/ 651 w 1180"/>
                <a:gd name="T75" fmla="*/ 1177 h 1179"/>
                <a:gd name="T76" fmla="*/ 590 w 1180"/>
                <a:gd name="T7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1179"/>
                  </a:moveTo>
                  <a:lnTo>
                    <a:pt x="590" y="1179"/>
                  </a:lnTo>
                  <a:lnTo>
                    <a:pt x="529" y="1177"/>
                  </a:lnTo>
                  <a:lnTo>
                    <a:pt x="414" y="1154"/>
                  </a:lnTo>
                  <a:lnTo>
                    <a:pt x="309" y="1108"/>
                  </a:lnTo>
                  <a:lnTo>
                    <a:pt x="214" y="1045"/>
                  </a:lnTo>
                  <a:lnTo>
                    <a:pt x="134" y="966"/>
                  </a:lnTo>
                  <a:lnTo>
                    <a:pt x="70" y="871"/>
                  </a:lnTo>
                  <a:lnTo>
                    <a:pt x="26" y="765"/>
                  </a:lnTo>
                  <a:lnTo>
                    <a:pt x="3" y="651"/>
                  </a:lnTo>
                  <a:lnTo>
                    <a:pt x="0" y="590"/>
                  </a:lnTo>
                  <a:lnTo>
                    <a:pt x="3" y="529"/>
                  </a:lnTo>
                  <a:lnTo>
                    <a:pt x="26" y="413"/>
                  </a:lnTo>
                  <a:lnTo>
                    <a:pt x="70" y="308"/>
                  </a:lnTo>
                  <a:lnTo>
                    <a:pt x="134" y="214"/>
                  </a:lnTo>
                  <a:lnTo>
                    <a:pt x="214" y="133"/>
                  </a:lnTo>
                  <a:lnTo>
                    <a:pt x="309" y="70"/>
                  </a:lnTo>
                  <a:lnTo>
                    <a:pt x="414" y="26"/>
                  </a:lnTo>
                  <a:lnTo>
                    <a:pt x="529" y="1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51" y="1"/>
                  </a:lnTo>
                  <a:lnTo>
                    <a:pt x="766" y="26"/>
                  </a:lnTo>
                  <a:lnTo>
                    <a:pt x="871" y="70"/>
                  </a:lnTo>
                  <a:lnTo>
                    <a:pt x="966" y="133"/>
                  </a:lnTo>
                  <a:lnTo>
                    <a:pt x="1046" y="214"/>
                  </a:lnTo>
                  <a:lnTo>
                    <a:pt x="1110" y="308"/>
                  </a:lnTo>
                  <a:lnTo>
                    <a:pt x="1154" y="413"/>
                  </a:lnTo>
                  <a:lnTo>
                    <a:pt x="1177" y="529"/>
                  </a:lnTo>
                  <a:lnTo>
                    <a:pt x="1180" y="590"/>
                  </a:lnTo>
                  <a:lnTo>
                    <a:pt x="1177" y="651"/>
                  </a:lnTo>
                  <a:lnTo>
                    <a:pt x="1154" y="765"/>
                  </a:lnTo>
                  <a:lnTo>
                    <a:pt x="1110" y="871"/>
                  </a:lnTo>
                  <a:lnTo>
                    <a:pt x="1046" y="966"/>
                  </a:lnTo>
                  <a:lnTo>
                    <a:pt x="966" y="1045"/>
                  </a:lnTo>
                  <a:lnTo>
                    <a:pt x="871" y="1108"/>
                  </a:lnTo>
                  <a:lnTo>
                    <a:pt x="766" y="1154"/>
                  </a:lnTo>
                  <a:lnTo>
                    <a:pt x="651" y="1177"/>
                  </a:lnTo>
                  <a:lnTo>
                    <a:pt x="590" y="1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482 h 482"/>
                <a:gd name="T2" fmla="*/ 222 w 483"/>
                <a:gd name="T3" fmla="*/ 481 h 482"/>
                <a:gd name="T4" fmla="*/ 181 w 483"/>
                <a:gd name="T5" fmla="*/ 474 h 482"/>
                <a:gd name="T6" fmla="*/ 160 w 483"/>
                <a:gd name="T7" fmla="*/ 468 h 482"/>
                <a:gd name="T8" fmla="*/ 137 w 483"/>
                <a:gd name="T9" fmla="*/ 459 h 482"/>
                <a:gd name="T10" fmla="*/ 96 w 483"/>
                <a:gd name="T11" fmla="*/ 433 h 482"/>
                <a:gd name="T12" fmla="*/ 61 w 483"/>
                <a:gd name="T13" fmla="*/ 402 h 482"/>
                <a:gd name="T14" fmla="*/ 34 w 483"/>
                <a:gd name="T15" fmla="*/ 364 h 482"/>
                <a:gd name="T16" fmla="*/ 15 w 483"/>
                <a:gd name="T17" fmla="*/ 321 h 482"/>
                <a:gd name="T18" fmla="*/ 3 w 483"/>
                <a:gd name="T19" fmla="*/ 277 h 482"/>
                <a:gd name="T20" fmla="*/ 0 w 483"/>
                <a:gd name="T21" fmla="*/ 229 h 482"/>
                <a:gd name="T22" fmla="*/ 8 w 483"/>
                <a:gd name="T23" fmla="*/ 183 h 482"/>
                <a:gd name="T24" fmla="*/ 16 w 483"/>
                <a:gd name="T25" fmla="*/ 159 h 482"/>
                <a:gd name="T26" fmla="*/ 30 w 483"/>
                <a:gd name="T27" fmla="*/ 123 h 482"/>
                <a:gd name="T28" fmla="*/ 77 w 483"/>
                <a:gd name="T29" fmla="*/ 65 h 482"/>
                <a:gd name="T30" fmla="*/ 137 w 483"/>
                <a:gd name="T31" fmla="*/ 23 h 482"/>
                <a:gd name="T32" fmla="*/ 205 w 483"/>
                <a:gd name="T33" fmla="*/ 3 h 482"/>
                <a:gd name="T34" fmla="*/ 242 w 483"/>
                <a:gd name="T35" fmla="*/ 0 h 482"/>
                <a:gd name="T36" fmla="*/ 262 w 483"/>
                <a:gd name="T37" fmla="*/ 1 h 482"/>
                <a:gd name="T38" fmla="*/ 304 w 483"/>
                <a:gd name="T39" fmla="*/ 8 h 482"/>
                <a:gd name="T40" fmla="*/ 324 w 483"/>
                <a:gd name="T41" fmla="*/ 14 h 482"/>
                <a:gd name="T42" fmla="*/ 348 w 483"/>
                <a:gd name="T43" fmla="*/ 23 h 482"/>
                <a:gd name="T44" fmla="*/ 388 w 483"/>
                <a:gd name="T45" fmla="*/ 49 h 482"/>
                <a:gd name="T46" fmla="*/ 423 w 483"/>
                <a:gd name="T47" fmla="*/ 82 h 482"/>
                <a:gd name="T48" fmla="*/ 450 w 483"/>
                <a:gd name="T49" fmla="*/ 118 h 482"/>
                <a:gd name="T50" fmla="*/ 470 w 483"/>
                <a:gd name="T51" fmla="*/ 161 h 482"/>
                <a:gd name="T52" fmla="*/ 481 w 483"/>
                <a:gd name="T53" fmla="*/ 206 h 482"/>
                <a:gd name="T54" fmla="*/ 483 w 483"/>
                <a:gd name="T55" fmla="*/ 253 h 482"/>
                <a:gd name="T56" fmla="*/ 476 w 483"/>
                <a:gd name="T57" fmla="*/ 299 h 482"/>
                <a:gd name="T58" fmla="*/ 468 w 483"/>
                <a:gd name="T59" fmla="*/ 324 h 482"/>
                <a:gd name="T60" fmla="*/ 453 w 483"/>
                <a:gd name="T61" fmla="*/ 359 h 482"/>
                <a:gd name="T62" fmla="*/ 407 w 483"/>
                <a:gd name="T63" fmla="*/ 417 h 482"/>
                <a:gd name="T64" fmla="*/ 348 w 483"/>
                <a:gd name="T65" fmla="*/ 459 h 482"/>
                <a:gd name="T66" fmla="*/ 279 w 483"/>
                <a:gd name="T67" fmla="*/ 480 h 482"/>
                <a:gd name="T68" fmla="*/ 242 w 483"/>
                <a:gd name="T6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482"/>
                  </a:moveTo>
                  <a:lnTo>
                    <a:pt x="222" y="481"/>
                  </a:lnTo>
                  <a:lnTo>
                    <a:pt x="181" y="474"/>
                  </a:lnTo>
                  <a:lnTo>
                    <a:pt x="160" y="468"/>
                  </a:lnTo>
                  <a:lnTo>
                    <a:pt x="137" y="459"/>
                  </a:lnTo>
                  <a:lnTo>
                    <a:pt x="96" y="433"/>
                  </a:lnTo>
                  <a:lnTo>
                    <a:pt x="61" y="402"/>
                  </a:lnTo>
                  <a:lnTo>
                    <a:pt x="34" y="364"/>
                  </a:lnTo>
                  <a:lnTo>
                    <a:pt x="15" y="321"/>
                  </a:lnTo>
                  <a:lnTo>
                    <a:pt x="3" y="277"/>
                  </a:lnTo>
                  <a:lnTo>
                    <a:pt x="0" y="229"/>
                  </a:lnTo>
                  <a:lnTo>
                    <a:pt x="8" y="183"/>
                  </a:lnTo>
                  <a:lnTo>
                    <a:pt x="16" y="159"/>
                  </a:lnTo>
                  <a:lnTo>
                    <a:pt x="30" y="123"/>
                  </a:lnTo>
                  <a:lnTo>
                    <a:pt x="77" y="65"/>
                  </a:lnTo>
                  <a:lnTo>
                    <a:pt x="137" y="23"/>
                  </a:lnTo>
                  <a:lnTo>
                    <a:pt x="205" y="3"/>
                  </a:lnTo>
                  <a:lnTo>
                    <a:pt x="242" y="0"/>
                  </a:lnTo>
                  <a:lnTo>
                    <a:pt x="262" y="1"/>
                  </a:lnTo>
                  <a:lnTo>
                    <a:pt x="304" y="8"/>
                  </a:lnTo>
                  <a:lnTo>
                    <a:pt x="324" y="14"/>
                  </a:lnTo>
                  <a:lnTo>
                    <a:pt x="348" y="23"/>
                  </a:lnTo>
                  <a:lnTo>
                    <a:pt x="388" y="49"/>
                  </a:lnTo>
                  <a:lnTo>
                    <a:pt x="423" y="82"/>
                  </a:lnTo>
                  <a:lnTo>
                    <a:pt x="450" y="118"/>
                  </a:lnTo>
                  <a:lnTo>
                    <a:pt x="470" y="161"/>
                  </a:lnTo>
                  <a:lnTo>
                    <a:pt x="481" y="206"/>
                  </a:lnTo>
                  <a:lnTo>
                    <a:pt x="483" y="253"/>
                  </a:lnTo>
                  <a:lnTo>
                    <a:pt x="476" y="299"/>
                  </a:lnTo>
                  <a:lnTo>
                    <a:pt x="468" y="324"/>
                  </a:lnTo>
                  <a:lnTo>
                    <a:pt x="453" y="359"/>
                  </a:lnTo>
                  <a:lnTo>
                    <a:pt x="407" y="417"/>
                  </a:lnTo>
                  <a:lnTo>
                    <a:pt x="348" y="459"/>
                  </a:lnTo>
                  <a:lnTo>
                    <a:pt x="279" y="480"/>
                  </a:lnTo>
                  <a:lnTo>
                    <a:pt x="242" y="482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415 h 415"/>
                <a:gd name="T2" fmla="*/ 174 w 416"/>
                <a:gd name="T3" fmla="*/ 414 h 415"/>
                <a:gd name="T4" fmla="*/ 142 w 416"/>
                <a:gd name="T5" fmla="*/ 405 h 415"/>
                <a:gd name="T6" fmla="*/ 121 w 416"/>
                <a:gd name="T7" fmla="*/ 397 h 415"/>
                <a:gd name="T8" fmla="*/ 86 w 416"/>
                <a:gd name="T9" fmla="*/ 376 h 415"/>
                <a:gd name="T10" fmla="*/ 55 w 416"/>
                <a:gd name="T11" fmla="*/ 350 h 415"/>
                <a:gd name="T12" fmla="*/ 32 w 416"/>
                <a:gd name="T13" fmla="*/ 318 h 415"/>
                <a:gd name="T14" fmla="*/ 14 w 416"/>
                <a:gd name="T15" fmla="*/ 283 h 415"/>
                <a:gd name="T16" fmla="*/ 3 w 416"/>
                <a:gd name="T17" fmla="*/ 244 h 415"/>
                <a:gd name="T18" fmla="*/ 0 w 416"/>
                <a:gd name="T19" fmla="*/ 204 h 415"/>
                <a:gd name="T20" fmla="*/ 5 w 416"/>
                <a:gd name="T21" fmla="*/ 162 h 415"/>
                <a:gd name="T22" fmla="*/ 11 w 416"/>
                <a:gd name="T23" fmla="*/ 142 h 415"/>
                <a:gd name="T24" fmla="*/ 23 w 416"/>
                <a:gd name="T25" fmla="*/ 110 h 415"/>
                <a:gd name="T26" fmla="*/ 62 w 416"/>
                <a:gd name="T27" fmla="*/ 59 h 415"/>
                <a:gd name="T28" fmla="*/ 115 w 416"/>
                <a:gd name="T29" fmla="*/ 21 h 415"/>
                <a:gd name="T30" fmla="*/ 176 w 416"/>
                <a:gd name="T31" fmla="*/ 2 h 415"/>
                <a:gd name="T32" fmla="*/ 208 w 416"/>
                <a:gd name="T33" fmla="*/ 0 h 415"/>
                <a:gd name="T34" fmla="*/ 208 w 416"/>
                <a:gd name="T35" fmla="*/ 0 h 415"/>
                <a:gd name="T36" fmla="*/ 241 w 416"/>
                <a:gd name="T37" fmla="*/ 2 h 415"/>
                <a:gd name="T38" fmla="*/ 273 w 416"/>
                <a:gd name="T39" fmla="*/ 11 h 415"/>
                <a:gd name="T40" fmla="*/ 294 w 416"/>
                <a:gd name="T41" fmla="*/ 18 h 415"/>
                <a:gd name="T42" fmla="*/ 329 w 416"/>
                <a:gd name="T43" fmla="*/ 39 h 415"/>
                <a:gd name="T44" fmla="*/ 360 w 416"/>
                <a:gd name="T45" fmla="*/ 66 h 415"/>
                <a:gd name="T46" fmla="*/ 384 w 416"/>
                <a:gd name="T47" fmla="*/ 98 h 415"/>
                <a:gd name="T48" fmla="*/ 401 w 416"/>
                <a:gd name="T49" fmla="*/ 134 h 415"/>
                <a:gd name="T50" fmla="*/ 413 w 416"/>
                <a:gd name="T51" fmla="*/ 171 h 415"/>
                <a:gd name="T52" fmla="*/ 416 w 416"/>
                <a:gd name="T53" fmla="*/ 212 h 415"/>
                <a:gd name="T54" fmla="*/ 410 w 416"/>
                <a:gd name="T55" fmla="*/ 253 h 415"/>
                <a:gd name="T56" fmla="*/ 404 w 416"/>
                <a:gd name="T57" fmla="*/ 274 h 415"/>
                <a:gd name="T58" fmla="*/ 392 w 416"/>
                <a:gd name="T59" fmla="*/ 305 h 415"/>
                <a:gd name="T60" fmla="*/ 353 w 416"/>
                <a:gd name="T61" fmla="*/ 357 h 415"/>
                <a:gd name="T62" fmla="*/ 300 w 416"/>
                <a:gd name="T63" fmla="*/ 394 h 415"/>
                <a:gd name="T64" fmla="*/ 241 w 416"/>
                <a:gd name="T65" fmla="*/ 414 h 415"/>
                <a:gd name="T66" fmla="*/ 208 w 416"/>
                <a:gd name="T6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415"/>
                  </a:moveTo>
                  <a:lnTo>
                    <a:pt x="174" y="414"/>
                  </a:lnTo>
                  <a:lnTo>
                    <a:pt x="142" y="405"/>
                  </a:lnTo>
                  <a:lnTo>
                    <a:pt x="121" y="397"/>
                  </a:lnTo>
                  <a:lnTo>
                    <a:pt x="86" y="376"/>
                  </a:lnTo>
                  <a:lnTo>
                    <a:pt x="55" y="350"/>
                  </a:lnTo>
                  <a:lnTo>
                    <a:pt x="32" y="318"/>
                  </a:lnTo>
                  <a:lnTo>
                    <a:pt x="14" y="283"/>
                  </a:lnTo>
                  <a:lnTo>
                    <a:pt x="3" y="244"/>
                  </a:lnTo>
                  <a:lnTo>
                    <a:pt x="0" y="204"/>
                  </a:lnTo>
                  <a:lnTo>
                    <a:pt x="5" y="162"/>
                  </a:lnTo>
                  <a:lnTo>
                    <a:pt x="11" y="142"/>
                  </a:lnTo>
                  <a:lnTo>
                    <a:pt x="23" y="110"/>
                  </a:lnTo>
                  <a:lnTo>
                    <a:pt x="62" y="59"/>
                  </a:lnTo>
                  <a:lnTo>
                    <a:pt x="115" y="21"/>
                  </a:lnTo>
                  <a:lnTo>
                    <a:pt x="176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41" y="2"/>
                  </a:lnTo>
                  <a:lnTo>
                    <a:pt x="273" y="11"/>
                  </a:lnTo>
                  <a:lnTo>
                    <a:pt x="294" y="18"/>
                  </a:lnTo>
                  <a:lnTo>
                    <a:pt x="329" y="39"/>
                  </a:lnTo>
                  <a:lnTo>
                    <a:pt x="360" y="66"/>
                  </a:lnTo>
                  <a:lnTo>
                    <a:pt x="384" y="98"/>
                  </a:lnTo>
                  <a:lnTo>
                    <a:pt x="401" y="134"/>
                  </a:lnTo>
                  <a:lnTo>
                    <a:pt x="413" y="171"/>
                  </a:lnTo>
                  <a:lnTo>
                    <a:pt x="416" y="212"/>
                  </a:lnTo>
                  <a:lnTo>
                    <a:pt x="410" y="253"/>
                  </a:lnTo>
                  <a:lnTo>
                    <a:pt x="404" y="274"/>
                  </a:lnTo>
                  <a:lnTo>
                    <a:pt x="392" y="305"/>
                  </a:lnTo>
                  <a:lnTo>
                    <a:pt x="353" y="357"/>
                  </a:lnTo>
                  <a:lnTo>
                    <a:pt x="300" y="394"/>
                  </a:lnTo>
                  <a:lnTo>
                    <a:pt x="241" y="414"/>
                  </a:lnTo>
                  <a:lnTo>
                    <a:pt x="208" y="415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44 w 1088"/>
                <a:gd name="T1" fmla="*/ 1088 h 1088"/>
                <a:gd name="T2" fmla="*/ 490 w 1088"/>
                <a:gd name="T3" fmla="*/ 1087 h 1088"/>
                <a:gd name="T4" fmla="*/ 383 w 1088"/>
                <a:gd name="T5" fmla="*/ 1064 h 1088"/>
                <a:gd name="T6" fmla="*/ 286 w 1088"/>
                <a:gd name="T7" fmla="*/ 1024 h 1088"/>
                <a:gd name="T8" fmla="*/ 201 w 1088"/>
                <a:gd name="T9" fmla="*/ 967 h 1088"/>
                <a:gd name="T10" fmla="*/ 127 w 1088"/>
                <a:gd name="T11" fmla="*/ 893 h 1088"/>
                <a:gd name="T12" fmla="*/ 67 w 1088"/>
                <a:gd name="T13" fmla="*/ 808 h 1088"/>
                <a:gd name="T14" fmla="*/ 26 w 1088"/>
                <a:gd name="T15" fmla="*/ 712 h 1088"/>
                <a:gd name="T16" fmla="*/ 2 w 1088"/>
                <a:gd name="T17" fmla="*/ 607 h 1088"/>
                <a:gd name="T18" fmla="*/ 0 w 1088"/>
                <a:gd name="T19" fmla="*/ 551 h 1088"/>
                <a:gd name="T20" fmla="*/ 1 w 1088"/>
                <a:gd name="T21" fmla="*/ 495 h 1088"/>
                <a:gd name="T22" fmla="*/ 22 w 1088"/>
                <a:gd name="T23" fmla="*/ 389 h 1088"/>
                <a:gd name="T24" fmla="*/ 62 w 1088"/>
                <a:gd name="T25" fmla="*/ 291 h 1088"/>
                <a:gd name="T26" fmla="*/ 119 w 1088"/>
                <a:gd name="T27" fmla="*/ 203 h 1088"/>
                <a:gd name="T28" fmla="*/ 193 w 1088"/>
                <a:gd name="T29" fmla="*/ 129 h 1088"/>
                <a:gd name="T30" fmla="*/ 278 w 1088"/>
                <a:gd name="T31" fmla="*/ 68 h 1088"/>
                <a:gd name="T32" fmla="*/ 375 w 1088"/>
                <a:gd name="T33" fmla="*/ 26 h 1088"/>
                <a:gd name="T34" fmla="*/ 482 w 1088"/>
                <a:gd name="T35" fmla="*/ 3 h 1088"/>
                <a:gd name="T36" fmla="*/ 538 w 1088"/>
                <a:gd name="T37" fmla="*/ 0 h 1088"/>
                <a:gd name="T38" fmla="*/ 538 w 1088"/>
                <a:gd name="T39" fmla="*/ 0 h 1088"/>
                <a:gd name="T40" fmla="*/ 541 w 1088"/>
                <a:gd name="T41" fmla="*/ 0 h 1088"/>
                <a:gd name="T42" fmla="*/ 544 w 1088"/>
                <a:gd name="T43" fmla="*/ 0 h 1088"/>
                <a:gd name="T44" fmla="*/ 600 w 1088"/>
                <a:gd name="T45" fmla="*/ 2 h 1088"/>
                <a:gd name="T46" fmla="*/ 705 w 1088"/>
                <a:gd name="T47" fmla="*/ 24 h 1088"/>
                <a:gd name="T48" fmla="*/ 802 w 1088"/>
                <a:gd name="T49" fmla="*/ 64 h 1088"/>
                <a:gd name="T50" fmla="*/ 889 w 1088"/>
                <a:gd name="T51" fmla="*/ 121 h 1088"/>
                <a:gd name="T52" fmla="*/ 963 w 1088"/>
                <a:gd name="T53" fmla="*/ 193 h 1088"/>
                <a:gd name="T54" fmla="*/ 1021 w 1088"/>
                <a:gd name="T55" fmla="*/ 280 h 1088"/>
                <a:gd name="T56" fmla="*/ 1064 w 1088"/>
                <a:gd name="T57" fmla="*/ 376 h 1088"/>
                <a:gd name="T58" fmla="*/ 1086 w 1088"/>
                <a:gd name="T59" fmla="*/ 481 h 1088"/>
                <a:gd name="T60" fmla="*/ 1088 w 1088"/>
                <a:gd name="T61" fmla="*/ 537 h 1088"/>
                <a:gd name="T62" fmla="*/ 1087 w 1088"/>
                <a:gd name="T63" fmla="*/ 593 h 1088"/>
                <a:gd name="T64" fmla="*/ 1068 w 1088"/>
                <a:gd name="T65" fmla="*/ 699 h 1088"/>
                <a:gd name="T66" fmla="*/ 1027 w 1088"/>
                <a:gd name="T67" fmla="*/ 797 h 1088"/>
                <a:gd name="T68" fmla="*/ 969 w 1088"/>
                <a:gd name="T69" fmla="*/ 886 h 1088"/>
                <a:gd name="T70" fmla="*/ 897 w 1088"/>
                <a:gd name="T71" fmla="*/ 959 h 1088"/>
                <a:gd name="T72" fmla="*/ 811 w 1088"/>
                <a:gd name="T73" fmla="*/ 1020 h 1088"/>
                <a:gd name="T74" fmla="*/ 714 w 1088"/>
                <a:gd name="T75" fmla="*/ 1062 h 1088"/>
                <a:gd name="T76" fmla="*/ 607 w 1088"/>
                <a:gd name="T77" fmla="*/ 1085 h 1088"/>
                <a:gd name="T78" fmla="*/ 552 w 1088"/>
                <a:gd name="T79" fmla="*/ 1088 h 1088"/>
                <a:gd name="T80" fmla="*/ 552 w 1088"/>
                <a:gd name="T81" fmla="*/ 1088 h 1088"/>
                <a:gd name="T82" fmla="*/ 548 w 1088"/>
                <a:gd name="T83" fmla="*/ 1088 h 1088"/>
                <a:gd name="T84" fmla="*/ 544 w 1088"/>
                <a:gd name="T85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44" y="1088"/>
                  </a:moveTo>
                  <a:lnTo>
                    <a:pt x="490" y="1087"/>
                  </a:lnTo>
                  <a:lnTo>
                    <a:pt x="383" y="1064"/>
                  </a:lnTo>
                  <a:lnTo>
                    <a:pt x="286" y="1024"/>
                  </a:lnTo>
                  <a:lnTo>
                    <a:pt x="201" y="967"/>
                  </a:lnTo>
                  <a:lnTo>
                    <a:pt x="127" y="893"/>
                  </a:lnTo>
                  <a:lnTo>
                    <a:pt x="67" y="808"/>
                  </a:lnTo>
                  <a:lnTo>
                    <a:pt x="26" y="712"/>
                  </a:lnTo>
                  <a:lnTo>
                    <a:pt x="2" y="607"/>
                  </a:lnTo>
                  <a:lnTo>
                    <a:pt x="0" y="551"/>
                  </a:lnTo>
                  <a:lnTo>
                    <a:pt x="1" y="495"/>
                  </a:lnTo>
                  <a:lnTo>
                    <a:pt x="22" y="389"/>
                  </a:lnTo>
                  <a:lnTo>
                    <a:pt x="62" y="291"/>
                  </a:lnTo>
                  <a:lnTo>
                    <a:pt x="119" y="203"/>
                  </a:lnTo>
                  <a:lnTo>
                    <a:pt x="193" y="129"/>
                  </a:lnTo>
                  <a:lnTo>
                    <a:pt x="278" y="68"/>
                  </a:lnTo>
                  <a:lnTo>
                    <a:pt x="375" y="26"/>
                  </a:lnTo>
                  <a:lnTo>
                    <a:pt x="482" y="3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1" y="0"/>
                  </a:lnTo>
                  <a:lnTo>
                    <a:pt x="544" y="0"/>
                  </a:lnTo>
                  <a:lnTo>
                    <a:pt x="600" y="2"/>
                  </a:lnTo>
                  <a:lnTo>
                    <a:pt x="705" y="24"/>
                  </a:lnTo>
                  <a:lnTo>
                    <a:pt x="802" y="64"/>
                  </a:lnTo>
                  <a:lnTo>
                    <a:pt x="889" y="121"/>
                  </a:lnTo>
                  <a:lnTo>
                    <a:pt x="963" y="193"/>
                  </a:lnTo>
                  <a:lnTo>
                    <a:pt x="1021" y="280"/>
                  </a:lnTo>
                  <a:lnTo>
                    <a:pt x="1064" y="376"/>
                  </a:lnTo>
                  <a:lnTo>
                    <a:pt x="1086" y="481"/>
                  </a:lnTo>
                  <a:lnTo>
                    <a:pt x="1088" y="537"/>
                  </a:lnTo>
                  <a:lnTo>
                    <a:pt x="1087" y="593"/>
                  </a:lnTo>
                  <a:lnTo>
                    <a:pt x="1068" y="699"/>
                  </a:lnTo>
                  <a:lnTo>
                    <a:pt x="1027" y="797"/>
                  </a:lnTo>
                  <a:lnTo>
                    <a:pt x="969" y="886"/>
                  </a:lnTo>
                  <a:lnTo>
                    <a:pt x="897" y="959"/>
                  </a:lnTo>
                  <a:lnTo>
                    <a:pt x="811" y="1020"/>
                  </a:lnTo>
                  <a:lnTo>
                    <a:pt x="714" y="1062"/>
                  </a:lnTo>
                  <a:lnTo>
                    <a:pt x="607" y="1085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548" y="1088"/>
                  </a:lnTo>
                  <a:lnTo>
                    <a:pt x="544" y="10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2 w 731"/>
                <a:gd name="T1" fmla="*/ 0 h 730"/>
                <a:gd name="T2" fmla="*/ 325 w 731"/>
                <a:gd name="T3" fmla="*/ 2 h 730"/>
                <a:gd name="T4" fmla="*/ 253 w 731"/>
                <a:gd name="T5" fmla="*/ 17 h 730"/>
                <a:gd name="T6" fmla="*/ 187 w 731"/>
                <a:gd name="T7" fmla="*/ 46 h 730"/>
                <a:gd name="T8" fmla="*/ 130 w 731"/>
                <a:gd name="T9" fmla="*/ 86 h 730"/>
                <a:gd name="T10" fmla="*/ 81 w 731"/>
                <a:gd name="T11" fmla="*/ 136 h 730"/>
                <a:gd name="T12" fmla="*/ 42 w 731"/>
                <a:gd name="T13" fmla="*/ 195 h 730"/>
                <a:gd name="T14" fmla="*/ 16 w 731"/>
                <a:gd name="T15" fmla="*/ 261 h 730"/>
                <a:gd name="T16" fmla="*/ 2 w 731"/>
                <a:gd name="T17" fmla="*/ 332 h 730"/>
                <a:gd name="T18" fmla="*/ 0 w 731"/>
                <a:gd name="T19" fmla="*/ 370 h 730"/>
                <a:gd name="T20" fmla="*/ 3 w 731"/>
                <a:gd name="T21" fmla="*/ 407 h 730"/>
                <a:gd name="T22" fmla="*/ 19 w 731"/>
                <a:gd name="T23" fmla="*/ 477 h 730"/>
                <a:gd name="T24" fmla="*/ 46 w 731"/>
                <a:gd name="T25" fmla="*/ 542 h 730"/>
                <a:gd name="T26" fmla="*/ 86 w 731"/>
                <a:gd name="T27" fmla="*/ 600 h 730"/>
                <a:gd name="T28" fmla="*/ 135 w 731"/>
                <a:gd name="T29" fmla="*/ 648 h 730"/>
                <a:gd name="T30" fmla="*/ 194 w 731"/>
                <a:gd name="T31" fmla="*/ 687 h 730"/>
                <a:gd name="T32" fmla="*/ 258 w 731"/>
                <a:gd name="T33" fmla="*/ 714 h 730"/>
                <a:gd name="T34" fmla="*/ 330 w 731"/>
                <a:gd name="T35" fmla="*/ 729 h 730"/>
                <a:gd name="T36" fmla="*/ 366 w 731"/>
                <a:gd name="T37" fmla="*/ 730 h 730"/>
                <a:gd name="T38" fmla="*/ 369 w 731"/>
                <a:gd name="T39" fmla="*/ 730 h 730"/>
                <a:gd name="T40" fmla="*/ 371 w 731"/>
                <a:gd name="T41" fmla="*/ 730 h 730"/>
                <a:gd name="T42" fmla="*/ 371 w 731"/>
                <a:gd name="T43" fmla="*/ 730 h 730"/>
                <a:gd name="T44" fmla="*/ 409 w 731"/>
                <a:gd name="T45" fmla="*/ 729 h 730"/>
                <a:gd name="T46" fmla="*/ 480 w 731"/>
                <a:gd name="T47" fmla="*/ 713 h 730"/>
                <a:gd name="T48" fmla="*/ 545 w 731"/>
                <a:gd name="T49" fmla="*/ 685 h 730"/>
                <a:gd name="T50" fmla="*/ 603 w 731"/>
                <a:gd name="T51" fmla="*/ 644 h 730"/>
                <a:gd name="T52" fmla="*/ 652 w 731"/>
                <a:gd name="T53" fmla="*/ 594 h 730"/>
                <a:gd name="T54" fmla="*/ 690 w 731"/>
                <a:gd name="T55" fmla="*/ 536 h 730"/>
                <a:gd name="T56" fmla="*/ 717 w 731"/>
                <a:gd name="T57" fmla="*/ 469 h 730"/>
                <a:gd name="T58" fmla="*/ 731 w 731"/>
                <a:gd name="T59" fmla="*/ 398 h 730"/>
                <a:gd name="T60" fmla="*/ 731 w 731"/>
                <a:gd name="T61" fmla="*/ 361 h 730"/>
                <a:gd name="T62" fmla="*/ 730 w 731"/>
                <a:gd name="T63" fmla="*/ 323 h 730"/>
                <a:gd name="T64" fmla="*/ 715 w 731"/>
                <a:gd name="T65" fmla="*/ 253 h 730"/>
                <a:gd name="T66" fmla="*/ 686 w 731"/>
                <a:gd name="T67" fmla="*/ 188 h 730"/>
                <a:gd name="T68" fmla="*/ 647 w 731"/>
                <a:gd name="T69" fmla="*/ 130 h 730"/>
                <a:gd name="T70" fmla="*/ 598 w 731"/>
                <a:gd name="T71" fmla="*/ 81 h 730"/>
                <a:gd name="T72" fmla="*/ 540 w 731"/>
                <a:gd name="T73" fmla="*/ 43 h 730"/>
                <a:gd name="T74" fmla="*/ 475 w 731"/>
                <a:gd name="T75" fmla="*/ 16 h 730"/>
                <a:gd name="T76" fmla="*/ 404 w 731"/>
                <a:gd name="T77" fmla="*/ 2 h 730"/>
                <a:gd name="T78" fmla="*/ 366 w 731"/>
                <a:gd name="T79" fmla="*/ 0 h 730"/>
                <a:gd name="T80" fmla="*/ 365 w 731"/>
                <a:gd name="T81" fmla="*/ 0 h 730"/>
                <a:gd name="T82" fmla="*/ 362 w 731"/>
                <a:gd name="T83" fmla="*/ 0 h 730"/>
                <a:gd name="T84" fmla="*/ 362 w 731"/>
                <a:gd name="T8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2" y="0"/>
                  </a:moveTo>
                  <a:lnTo>
                    <a:pt x="325" y="2"/>
                  </a:lnTo>
                  <a:lnTo>
                    <a:pt x="253" y="17"/>
                  </a:lnTo>
                  <a:lnTo>
                    <a:pt x="187" y="46"/>
                  </a:lnTo>
                  <a:lnTo>
                    <a:pt x="130" y="86"/>
                  </a:lnTo>
                  <a:lnTo>
                    <a:pt x="81" y="136"/>
                  </a:lnTo>
                  <a:lnTo>
                    <a:pt x="42" y="195"/>
                  </a:lnTo>
                  <a:lnTo>
                    <a:pt x="16" y="261"/>
                  </a:lnTo>
                  <a:lnTo>
                    <a:pt x="2" y="332"/>
                  </a:lnTo>
                  <a:lnTo>
                    <a:pt x="0" y="370"/>
                  </a:lnTo>
                  <a:lnTo>
                    <a:pt x="3" y="407"/>
                  </a:lnTo>
                  <a:lnTo>
                    <a:pt x="19" y="477"/>
                  </a:lnTo>
                  <a:lnTo>
                    <a:pt x="46" y="542"/>
                  </a:lnTo>
                  <a:lnTo>
                    <a:pt x="86" y="600"/>
                  </a:lnTo>
                  <a:lnTo>
                    <a:pt x="135" y="648"/>
                  </a:lnTo>
                  <a:lnTo>
                    <a:pt x="194" y="687"/>
                  </a:lnTo>
                  <a:lnTo>
                    <a:pt x="258" y="714"/>
                  </a:lnTo>
                  <a:lnTo>
                    <a:pt x="330" y="729"/>
                  </a:lnTo>
                  <a:lnTo>
                    <a:pt x="366" y="730"/>
                  </a:lnTo>
                  <a:lnTo>
                    <a:pt x="369" y="730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409" y="729"/>
                  </a:lnTo>
                  <a:lnTo>
                    <a:pt x="480" y="713"/>
                  </a:lnTo>
                  <a:lnTo>
                    <a:pt x="545" y="685"/>
                  </a:lnTo>
                  <a:lnTo>
                    <a:pt x="603" y="644"/>
                  </a:lnTo>
                  <a:lnTo>
                    <a:pt x="652" y="594"/>
                  </a:lnTo>
                  <a:lnTo>
                    <a:pt x="690" y="536"/>
                  </a:lnTo>
                  <a:lnTo>
                    <a:pt x="717" y="469"/>
                  </a:lnTo>
                  <a:lnTo>
                    <a:pt x="731" y="398"/>
                  </a:lnTo>
                  <a:lnTo>
                    <a:pt x="731" y="361"/>
                  </a:lnTo>
                  <a:lnTo>
                    <a:pt x="730" y="323"/>
                  </a:lnTo>
                  <a:lnTo>
                    <a:pt x="715" y="253"/>
                  </a:lnTo>
                  <a:lnTo>
                    <a:pt x="686" y="188"/>
                  </a:lnTo>
                  <a:lnTo>
                    <a:pt x="647" y="130"/>
                  </a:lnTo>
                  <a:lnTo>
                    <a:pt x="598" y="81"/>
                  </a:lnTo>
                  <a:lnTo>
                    <a:pt x="540" y="43"/>
                  </a:lnTo>
                  <a:lnTo>
                    <a:pt x="475" y="16"/>
                  </a:lnTo>
                  <a:lnTo>
                    <a:pt x="404" y="2"/>
                  </a:lnTo>
                  <a:lnTo>
                    <a:pt x="366" y="0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536 h 536"/>
                <a:gd name="T2" fmla="*/ 237 w 537"/>
                <a:gd name="T3" fmla="*/ 535 h 536"/>
                <a:gd name="T4" fmla="*/ 205 w 537"/>
                <a:gd name="T5" fmla="*/ 528 h 536"/>
                <a:gd name="T6" fmla="*/ 179 w 537"/>
                <a:gd name="T7" fmla="*/ 521 h 536"/>
                <a:gd name="T8" fmla="*/ 130 w 537"/>
                <a:gd name="T9" fmla="*/ 499 h 536"/>
                <a:gd name="T10" fmla="*/ 88 w 537"/>
                <a:gd name="T11" fmla="*/ 468 h 536"/>
                <a:gd name="T12" fmla="*/ 53 w 537"/>
                <a:gd name="T13" fmla="*/ 429 h 536"/>
                <a:gd name="T14" fmla="*/ 27 w 537"/>
                <a:gd name="T15" fmla="*/ 385 h 536"/>
                <a:gd name="T16" fmla="*/ 9 w 537"/>
                <a:gd name="T17" fmla="*/ 337 h 536"/>
                <a:gd name="T18" fmla="*/ 0 w 537"/>
                <a:gd name="T19" fmla="*/ 285 h 536"/>
                <a:gd name="T20" fmla="*/ 3 w 537"/>
                <a:gd name="T21" fmla="*/ 232 h 536"/>
                <a:gd name="T22" fmla="*/ 8 w 537"/>
                <a:gd name="T23" fmla="*/ 204 h 536"/>
                <a:gd name="T24" fmla="*/ 14 w 537"/>
                <a:gd name="T25" fmla="*/ 184 h 536"/>
                <a:gd name="T26" fmla="*/ 30 w 537"/>
                <a:gd name="T27" fmla="*/ 143 h 536"/>
                <a:gd name="T28" fmla="*/ 53 w 537"/>
                <a:gd name="T29" fmla="*/ 108 h 536"/>
                <a:gd name="T30" fmla="*/ 80 w 537"/>
                <a:gd name="T31" fmla="*/ 77 h 536"/>
                <a:gd name="T32" fmla="*/ 111 w 537"/>
                <a:gd name="T33" fmla="*/ 50 h 536"/>
                <a:gd name="T34" fmla="*/ 146 w 537"/>
                <a:gd name="T35" fmla="*/ 29 h 536"/>
                <a:gd name="T36" fmla="*/ 185 w 537"/>
                <a:gd name="T37" fmla="*/ 13 h 536"/>
                <a:gd name="T38" fmla="*/ 226 w 537"/>
                <a:gd name="T39" fmla="*/ 3 h 536"/>
                <a:gd name="T40" fmla="*/ 246 w 537"/>
                <a:gd name="T41" fmla="*/ 1 h 536"/>
                <a:gd name="T42" fmla="*/ 257 w 537"/>
                <a:gd name="T43" fmla="*/ 1 h 536"/>
                <a:gd name="T44" fmla="*/ 268 w 537"/>
                <a:gd name="T45" fmla="*/ 0 h 536"/>
                <a:gd name="T46" fmla="*/ 299 w 537"/>
                <a:gd name="T47" fmla="*/ 1 h 536"/>
                <a:gd name="T48" fmla="*/ 332 w 537"/>
                <a:gd name="T49" fmla="*/ 7 h 536"/>
                <a:gd name="T50" fmla="*/ 358 w 537"/>
                <a:gd name="T51" fmla="*/ 15 h 536"/>
                <a:gd name="T52" fmla="*/ 407 w 537"/>
                <a:gd name="T53" fmla="*/ 38 h 536"/>
                <a:gd name="T54" fmla="*/ 448 w 537"/>
                <a:gd name="T55" fmla="*/ 70 h 536"/>
                <a:gd name="T56" fmla="*/ 483 w 537"/>
                <a:gd name="T57" fmla="*/ 107 h 536"/>
                <a:gd name="T58" fmla="*/ 509 w 537"/>
                <a:gd name="T59" fmla="*/ 151 h 536"/>
                <a:gd name="T60" fmla="*/ 528 w 537"/>
                <a:gd name="T61" fmla="*/ 199 h 536"/>
                <a:gd name="T62" fmla="*/ 537 w 537"/>
                <a:gd name="T63" fmla="*/ 251 h 536"/>
                <a:gd name="T64" fmla="*/ 534 w 537"/>
                <a:gd name="T65" fmla="*/ 304 h 536"/>
                <a:gd name="T66" fmla="*/ 529 w 537"/>
                <a:gd name="T67" fmla="*/ 331 h 536"/>
                <a:gd name="T68" fmla="*/ 522 w 537"/>
                <a:gd name="T69" fmla="*/ 352 h 536"/>
                <a:gd name="T70" fmla="*/ 505 w 537"/>
                <a:gd name="T71" fmla="*/ 392 h 536"/>
                <a:gd name="T72" fmla="*/ 483 w 537"/>
                <a:gd name="T73" fmla="*/ 427 h 536"/>
                <a:gd name="T74" fmla="*/ 456 w 537"/>
                <a:gd name="T75" fmla="*/ 460 h 536"/>
                <a:gd name="T76" fmla="*/ 425 w 537"/>
                <a:gd name="T77" fmla="*/ 486 h 536"/>
                <a:gd name="T78" fmla="*/ 390 w 537"/>
                <a:gd name="T79" fmla="*/ 506 h 536"/>
                <a:gd name="T80" fmla="*/ 351 w 537"/>
                <a:gd name="T81" fmla="*/ 523 h 536"/>
                <a:gd name="T82" fmla="*/ 311 w 537"/>
                <a:gd name="T83" fmla="*/ 532 h 536"/>
                <a:gd name="T84" fmla="*/ 290 w 537"/>
                <a:gd name="T85" fmla="*/ 535 h 536"/>
                <a:gd name="T86" fmla="*/ 280 w 537"/>
                <a:gd name="T87" fmla="*/ 536 h 536"/>
                <a:gd name="T88" fmla="*/ 268 w 537"/>
                <a:gd name="T8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536"/>
                  </a:moveTo>
                  <a:lnTo>
                    <a:pt x="237" y="535"/>
                  </a:lnTo>
                  <a:lnTo>
                    <a:pt x="205" y="528"/>
                  </a:lnTo>
                  <a:lnTo>
                    <a:pt x="179" y="521"/>
                  </a:lnTo>
                  <a:lnTo>
                    <a:pt x="130" y="499"/>
                  </a:lnTo>
                  <a:lnTo>
                    <a:pt x="88" y="468"/>
                  </a:lnTo>
                  <a:lnTo>
                    <a:pt x="53" y="429"/>
                  </a:lnTo>
                  <a:lnTo>
                    <a:pt x="27" y="385"/>
                  </a:lnTo>
                  <a:lnTo>
                    <a:pt x="9" y="337"/>
                  </a:lnTo>
                  <a:lnTo>
                    <a:pt x="0" y="285"/>
                  </a:lnTo>
                  <a:lnTo>
                    <a:pt x="3" y="232"/>
                  </a:lnTo>
                  <a:lnTo>
                    <a:pt x="8" y="204"/>
                  </a:lnTo>
                  <a:lnTo>
                    <a:pt x="14" y="184"/>
                  </a:lnTo>
                  <a:lnTo>
                    <a:pt x="30" y="143"/>
                  </a:lnTo>
                  <a:lnTo>
                    <a:pt x="53" y="108"/>
                  </a:lnTo>
                  <a:lnTo>
                    <a:pt x="80" y="77"/>
                  </a:lnTo>
                  <a:lnTo>
                    <a:pt x="111" y="50"/>
                  </a:lnTo>
                  <a:lnTo>
                    <a:pt x="146" y="29"/>
                  </a:lnTo>
                  <a:lnTo>
                    <a:pt x="185" y="13"/>
                  </a:lnTo>
                  <a:lnTo>
                    <a:pt x="226" y="3"/>
                  </a:lnTo>
                  <a:lnTo>
                    <a:pt x="246" y="1"/>
                  </a:lnTo>
                  <a:lnTo>
                    <a:pt x="257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32" y="7"/>
                  </a:lnTo>
                  <a:lnTo>
                    <a:pt x="358" y="15"/>
                  </a:lnTo>
                  <a:lnTo>
                    <a:pt x="407" y="38"/>
                  </a:lnTo>
                  <a:lnTo>
                    <a:pt x="448" y="70"/>
                  </a:lnTo>
                  <a:lnTo>
                    <a:pt x="483" y="107"/>
                  </a:lnTo>
                  <a:lnTo>
                    <a:pt x="509" y="151"/>
                  </a:lnTo>
                  <a:lnTo>
                    <a:pt x="528" y="199"/>
                  </a:lnTo>
                  <a:lnTo>
                    <a:pt x="537" y="251"/>
                  </a:lnTo>
                  <a:lnTo>
                    <a:pt x="534" y="304"/>
                  </a:lnTo>
                  <a:lnTo>
                    <a:pt x="529" y="331"/>
                  </a:lnTo>
                  <a:lnTo>
                    <a:pt x="522" y="352"/>
                  </a:lnTo>
                  <a:lnTo>
                    <a:pt x="505" y="392"/>
                  </a:lnTo>
                  <a:lnTo>
                    <a:pt x="483" y="427"/>
                  </a:lnTo>
                  <a:lnTo>
                    <a:pt x="456" y="460"/>
                  </a:lnTo>
                  <a:lnTo>
                    <a:pt x="425" y="486"/>
                  </a:lnTo>
                  <a:lnTo>
                    <a:pt x="390" y="506"/>
                  </a:lnTo>
                  <a:lnTo>
                    <a:pt x="351" y="523"/>
                  </a:lnTo>
                  <a:lnTo>
                    <a:pt x="311" y="532"/>
                  </a:lnTo>
                  <a:lnTo>
                    <a:pt x="290" y="535"/>
                  </a:lnTo>
                  <a:lnTo>
                    <a:pt x="280" y="536"/>
                  </a:lnTo>
                  <a:lnTo>
                    <a:pt x="268" y="5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486 h 486"/>
                <a:gd name="T2" fmla="*/ 217 w 486"/>
                <a:gd name="T3" fmla="*/ 485 h 486"/>
                <a:gd name="T4" fmla="*/ 169 w 486"/>
                <a:gd name="T5" fmla="*/ 476 h 486"/>
                <a:gd name="T6" fmla="*/ 127 w 486"/>
                <a:gd name="T7" fmla="*/ 457 h 486"/>
                <a:gd name="T8" fmla="*/ 88 w 486"/>
                <a:gd name="T9" fmla="*/ 431 h 486"/>
                <a:gd name="T10" fmla="*/ 55 w 486"/>
                <a:gd name="T11" fmla="*/ 398 h 486"/>
                <a:gd name="T12" fmla="*/ 28 w 486"/>
                <a:gd name="T13" fmla="*/ 359 h 486"/>
                <a:gd name="T14" fmla="*/ 10 w 486"/>
                <a:gd name="T15" fmla="*/ 315 h 486"/>
                <a:gd name="T16" fmla="*/ 1 w 486"/>
                <a:gd name="T17" fmla="*/ 269 h 486"/>
                <a:gd name="T18" fmla="*/ 0 w 486"/>
                <a:gd name="T19" fmla="*/ 243 h 486"/>
                <a:gd name="T20" fmla="*/ 1 w 486"/>
                <a:gd name="T21" fmla="*/ 218 h 486"/>
                <a:gd name="T22" fmla="*/ 10 w 486"/>
                <a:gd name="T23" fmla="*/ 171 h 486"/>
                <a:gd name="T24" fmla="*/ 28 w 486"/>
                <a:gd name="T25" fmla="*/ 127 h 486"/>
                <a:gd name="T26" fmla="*/ 55 w 486"/>
                <a:gd name="T27" fmla="*/ 88 h 486"/>
                <a:gd name="T28" fmla="*/ 88 w 486"/>
                <a:gd name="T29" fmla="*/ 56 h 486"/>
                <a:gd name="T30" fmla="*/ 127 w 486"/>
                <a:gd name="T31" fmla="*/ 30 h 486"/>
                <a:gd name="T32" fmla="*/ 169 w 486"/>
                <a:gd name="T33" fmla="*/ 11 h 486"/>
                <a:gd name="T34" fmla="*/ 217 w 486"/>
                <a:gd name="T35" fmla="*/ 2 h 486"/>
                <a:gd name="T36" fmla="*/ 242 w 486"/>
                <a:gd name="T37" fmla="*/ 0 h 486"/>
                <a:gd name="T38" fmla="*/ 268 w 486"/>
                <a:gd name="T39" fmla="*/ 2 h 486"/>
                <a:gd name="T40" fmla="*/ 315 w 486"/>
                <a:gd name="T41" fmla="*/ 11 h 486"/>
                <a:gd name="T42" fmla="*/ 359 w 486"/>
                <a:gd name="T43" fmla="*/ 30 h 486"/>
                <a:gd name="T44" fmla="*/ 397 w 486"/>
                <a:gd name="T45" fmla="*/ 56 h 486"/>
                <a:gd name="T46" fmla="*/ 430 w 486"/>
                <a:gd name="T47" fmla="*/ 88 h 486"/>
                <a:gd name="T48" fmla="*/ 456 w 486"/>
                <a:gd name="T49" fmla="*/ 127 h 486"/>
                <a:gd name="T50" fmla="*/ 474 w 486"/>
                <a:gd name="T51" fmla="*/ 171 h 486"/>
                <a:gd name="T52" fmla="*/ 484 w 486"/>
                <a:gd name="T53" fmla="*/ 218 h 486"/>
                <a:gd name="T54" fmla="*/ 486 w 486"/>
                <a:gd name="T55" fmla="*/ 243 h 486"/>
                <a:gd name="T56" fmla="*/ 484 w 486"/>
                <a:gd name="T57" fmla="*/ 269 h 486"/>
                <a:gd name="T58" fmla="*/ 474 w 486"/>
                <a:gd name="T59" fmla="*/ 315 h 486"/>
                <a:gd name="T60" fmla="*/ 456 w 486"/>
                <a:gd name="T61" fmla="*/ 359 h 486"/>
                <a:gd name="T62" fmla="*/ 430 w 486"/>
                <a:gd name="T63" fmla="*/ 398 h 486"/>
                <a:gd name="T64" fmla="*/ 397 w 486"/>
                <a:gd name="T65" fmla="*/ 431 h 486"/>
                <a:gd name="T66" fmla="*/ 359 w 486"/>
                <a:gd name="T67" fmla="*/ 457 h 486"/>
                <a:gd name="T68" fmla="*/ 315 w 486"/>
                <a:gd name="T69" fmla="*/ 476 h 486"/>
                <a:gd name="T70" fmla="*/ 268 w 486"/>
                <a:gd name="T71" fmla="*/ 485 h 486"/>
                <a:gd name="T72" fmla="*/ 242 w 486"/>
                <a:gd name="T7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486"/>
                  </a:moveTo>
                  <a:lnTo>
                    <a:pt x="217" y="485"/>
                  </a:lnTo>
                  <a:lnTo>
                    <a:pt x="169" y="476"/>
                  </a:lnTo>
                  <a:lnTo>
                    <a:pt x="127" y="457"/>
                  </a:lnTo>
                  <a:lnTo>
                    <a:pt x="88" y="431"/>
                  </a:lnTo>
                  <a:lnTo>
                    <a:pt x="55" y="398"/>
                  </a:lnTo>
                  <a:lnTo>
                    <a:pt x="28" y="359"/>
                  </a:lnTo>
                  <a:lnTo>
                    <a:pt x="10" y="315"/>
                  </a:lnTo>
                  <a:lnTo>
                    <a:pt x="1" y="269"/>
                  </a:lnTo>
                  <a:lnTo>
                    <a:pt x="0" y="243"/>
                  </a:lnTo>
                  <a:lnTo>
                    <a:pt x="1" y="218"/>
                  </a:lnTo>
                  <a:lnTo>
                    <a:pt x="10" y="171"/>
                  </a:lnTo>
                  <a:lnTo>
                    <a:pt x="28" y="127"/>
                  </a:lnTo>
                  <a:lnTo>
                    <a:pt x="55" y="88"/>
                  </a:lnTo>
                  <a:lnTo>
                    <a:pt x="88" y="56"/>
                  </a:lnTo>
                  <a:lnTo>
                    <a:pt x="127" y="30"/>
                  </a:lnTo>
                  <a:lnTo>
                    <a:pt x="169" y="11"/>
                  </a:lnTo>
                  <a:lnTo>
                    <a:pt x="217" y="2"/>
                  </a:lnTo>
                  <a:lnTo>
                    <a:pt x="242" y="0"/>
                  </a:lnTo>
                  <a:lnTo>
                    <a:pt x="268" y="2"/>
                  </a:lnTo>
                  <a:lnTo>
                    <a:pt x="315" y="11"/>
                  </a:lnTo>
                  <a:lnTo>
                    <a:pt x="359" y="30"/>
                  </a:lnTo>
                  <a:lnTo>
                    <a:pt x="397" y="56"/>
                  </a:lnTo>
                  <a:lnTo>
                    <a:pt x="430" y="88"/>
                  </a:lnTo>
                  <a:lnTo>
                    <a:pt x="456" y="127"/>
                  </a:lnTo>
                  <a:lnTo>
                    <a:pt x="474" y="171"/>
                  </a:lnTo>
                  <a:lnTo>
                    <a:pt x="484" y="218"/>
                  </a:lnTo>
                  <a:lnTo>
                    <a:pt x="486" y="243"/>
                  </a:lnTo>
                  <a:lnTo>
                    <a:pt x="484" y="269"/>
                  </a:lnTo>
                  <a:lnTo>
                    <a:pt x="474" y="315"/>
                  </a:lnTo>
                  <a:lnTo>
                    <a:pt x="456" y="359"/>
                  </a:lnTo>
                  <a:lnTo>
                    <a:pt x="430" y="398"/>
                  </a:lnTo>
                  <a:lnTo>
                    <a:pt x="397" y="431"/>
                  </a:lnTo>
                  <a:lnTo>
                    <a:pt x="359" y="457"/>
                  </a:lnTo>
                  <a:lnTo>
                    <a:pt x="315" y="476"/>
                  </a:lnTo>
                  <a:lnTo>
                    <a:pt x="268" y="485"/>
                  </a:lnTo>
                  <a:lnTo>
                    <a:pt x="242" y="48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223 h 223"/>
                <a:gd name="T2" fmla="*/ 93 w 223"/>
                <a:gd name="T3" fmla="*/ 221 h 223"/>
                <a:gd name="T4" fmla="*/ 77 w 223"/>
                <a:gd name="T5" fmla="*/ 216 h 223"/>
                <a:gd name="T6" fmla="*/ 56 w 223"/>
                <a:gd name="T7" fmla="*/ 208 h 223"/>
                <a:gd name="T8" fmla="*/ 23 w 223"/>
                <a:gd name="T9" fmla="*/ 180 h 223"/>
                <a:gd name="T10" fmla="*/ 4 w 223"/>
                <a:gd name="T11" fmla="*/ 141 h 223"/>
                <a:gd name="T12" fmla="*/ 0 w 223"/>
                <a:gd name="T13" fmla="*/ 98 h 223"/>
                <a:gd name="T14" fmla="*/ 7 w 223"/>
                <a:gd name="T15" fmla="*/ 76 h 223"/>
                <a:gd name="T16" fmla="*/ 13 w 223"/>
                <a:gd name="T17" fmla="*/ 59 h 223"/>
                <a:gd name="T18" fmla="*/ 34 w 223"/>
                <a:gd name="T19" fmla="*/ 31 h 223"/>
                <a:gd name="T20" fmla="*/ 62 w 223"/>
                <a:gd name="T21" fmla="*/ 11 h 223"/>
                <a:gd name="T22" fmla="*/ 95 w 223"/>
                <a:gd name="T23" fmla="*/ 1 h 223"/>
                <a:gd name="T24" fmla="*/ 112 w 223"/>
                <a:gd name="T25" fmla="*/ 0 h 223"/>
                <a:gd name="T26" fmla="*/ 112 w 223"/>
                <a:gd name="T27" fmla="*/ 0 h 223"/>
                <a:gd name="T28" fmla="*/ 130 w 223"/>
                <a:gd name="T29" fmla="*/ 1 h 223"/>
                <a:gd name="T30" fmla="*/ 147 w 223"/>
                <a:gd name="T31" fmla="*/ 6 h 223"/>
                <a:gd name="T32" fmla="*/ 167 w 223"/>
                <a:gd name="T33" fmla="*/ 14 h 223"/>
                <a:gd name="T34" fmla="*/ 201 w 223"/>
                <a:gd name="T35" fmla="*/ 42 h 223"/>
                <a:gd name="T36" fmla="*/ 219 w 223"/>
                <a:gd name="T37" fmla="*/ 81 h 223"/>
                <a:gd name="T38" fmla="*/ 223 w 223"/>
                <a:gd name="T39" fmla="*/ 124 h 223"/>
                <a:gd name="T40" fmla="*/ 217 w 223"/>
                <a:gd name="T41" fmla="*/ 146 h 223"/>
                <a:gd name="T42" fmla="*/ 210 w 223"/>
                <a:gd name="T43" fmla="*/ 163 h 223"/>
                <a:gd name="T44" fmla="*/ 189 w 223"/>
                <a:gd name="T45" fmla="*/ 191 h 223"/>
                <a:gd name="T46" fmla="*/ 162 w 223"/>
                <a:gd name="T47" fmla="*/ 211 h 223"/>
                <a:gd name="T48" fmla="*/ 128 w 223"/>
                <a:gd name="T49" fmla="*/ 221 h 223"/>
                <a:gd name="T50" fmla="*/ 112 w 223"/>
                <a:gd name="T5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223"/>
                  </a:moveTo>
                  <a:lnTo>
                    <a:pt x="93" y="221"/>
                  </a:lnTo>
                  <a:lnTo>
                    <a:pt x="77" y="216"/>
                  </a:lnTo>
                  <a:lnTo>
                    <a:pt x="56" y="208"/>
                  </a:lnTo>
                  <a:lnTo>
                    <a:pt x="23" y="180"/>
                  </a:lnTo>
                  <a:lnTo>
                    <a:pt x="4" y="141"/>
                  </a:lnTo>
                  <a:lnTo>
                    <a:pt x="0" y="98"/>
                  </a:lnTo>
                  <a:lnTo>
                    <a:pt x="7" y="76"/>
                  </a:lnTo>
                  <a:lnTo>
                    <a:pt x="13" y="59"/>
                  </a:lnTo>
                  <a:lnTo>
                    <a:pt x="34" y="31"/>
                  </a:lnTo>
                  <a:lnTo>
                    <a:pt x="62" y="11"/>
                  </a:lnTo>
                  <a:lnTo>
                    <a:pt x="95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0" y="1"/>
                  </a:lnTo>
                  <a:lnTo>
                    <a:pt x="147" y="6"/>
                  </a:lnTo>
                  <a:lnTo>
                    <a:pt x="167" y="14"/>
                  </a:lnTo>
                  <a:lnTo>
                    <a:pt x="201" y="42"/>
                  </a:lnTo>
                  <a:lnTo>
                    <a:pt x="219" y="81"/>
                  </a:lnTo>
                  <a:lnTo>
                    <a:pt x="223" y="124"/>
                  </a:lnTo>
                  <a:lnTo>
                    <a:pt x="217" y="146"/>
                  </a:lnTo>
                  <a:lnTo>
                    <a:pt x="210" y="163"/>
                  </a:lnTo>
                  <a:lnTo>
                    <a:pt x="189" y="191"/>
                  </a:lnTo>
                  <a:lnTo>
                    <a:pt x="162" y="211"/>
                  </a:lnTo>
                  <a:lnTo>
                    <a:pt x="128" y="22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819775" y="3268663"/>
              <a:ext cx="4025900" cy="2947988"/>
            </a:xfrm>
            <a:custGeom>
              <a:avLst/>
              <a:gdLst>
                <a:gd name="T0" fmla="*/ 162 w 10143"/>
                <a:gd name="T1" fmla="*/ 7425 h 7425"/>
                <a:gd name="T2" fmla="*/ 114 w 10143"/>
                <a:gd name="T3" fmla="*/ 7418 h 7425"/>
                <a:gd name="T4" fmla="*/ 27 w 10143"/>
                <a:gd name="T5" fmla="*/ 7354 h 7425"/>
                <a:gd name="T6" fmla="*/ 0 w 10143"/>
                <a:gd name="T7" fmla="*/ 7279 h 7425"/>
                <a:gd name="T8" fmla="*/ 0 w 10143"/>
                <a:gd name="T9" fmla="*/ 5161 h 7425"/>
                <a:gd name="T10" fmla="*/ 6 w 10143"/>
                <a:gd name="T11" fmla="*/ 5112 h 7425"/>
                <a:gd name="T12" fmla="*/ 71 w 10143"/>
                <a:gd name="T13" fmla="*/ 5025 h 7425"/>
                <a:gd name="T14" fmla="*/ 145 w 10143"/>
                <a:gd name="T15" fmla="*/ 4999 h 7425"/>
                <a:gd name="T16" fmla="*/ 2164 w 10143"/>
                <a:gd name="T17" fmla="*/ 4999 h 7425"/>
                <a:gd name="T18" fmla="*/ 2164 w 10143"/>
                <a:gd name="T19" fmla="*/ 2846 h 7425"/>
                <a:gd name="T20" fmla="*/ 2191 w 10143"/>
                <a:gd name="T21" fmla="*/ 2771 h 7425"/>
                <a:gd name="T22" fmla="*/ 2278 w 10143"/>
                <a:gd name="T23" fmla="*/ 2708 h 7425"/>
                <a:gd name="T24" fmla="*/ 2326 w 10143"/>
                <a:gd name="T25" fmla="*/ 2701 h 7425"/>
                <a:gd name="T26" fmla="*/ 2374 w 10143"/>
                <a:gd name="T27" fmla="*/ 2708 h 7425"/>
                <a:gd name="T28" fmla="*/ 2461 w 10143"/>
                <a:gd name="T29" fmla="*/ 2771 h 7425"/>
                <a:gd name="T30" fmla="*/ 2487 w 10143"/>
                <a:gd name="T31" fmla="*/ 2846 h 7425"/>
                <a:gd name="T32" fmla="*/ 2488 w 10143"/>
                <a:gd name="T33" fmla="*/ 5161 h 7425"/>
                <a:gd name="T34" fmla="*/ 2480 w 10143"/>
                <a:gd name="T35" fmla="*/ 5209 h 7425"/>
                <a:gd name="T36" fmla="*/ 2417 w 10143"/>
                <a:gd name="T37" fmla="*/ 5296 h 7425"/>
                <a:gd name="T38" fmla="*/ 2343 w 10143"/>
                <a:gd name="T39" fmla="*/ 5322 h 7425"/>
                <a:gd name="T40" fmla="*/ 324 w 10143"/>
                <a:gd name="T41" fmla="*/ 5323 h 7425"/>
                <a:gd name="T42" fmla="*/ 6292 w 10143"/>
                <a:gd name="T43" fmla="*/ 7101 h 7425"/>
                <a:gd name="T44" fmla="*/ 6292 w 10143"/>
                <a:gd name="T45" fmla="*/ 4627 h 7425"/>
                <a:gd name="T46" fmla="*/ 6318 w 10143"/>
                <a:gd name="T47" fmla="*/ 4552 h 7425"/>
                <a:gd name="T48" fmla="*/ 6405 w 10143"/>
                <a:gd name="T49" fmla="*/ 4488 h 7425"/>
                <a:gd name="T50" fmla="*/ 6454 w 10143"/>
                <a:gd name="T51" fmla="*/ 4482 h 7425"/>
                <a:gd name="T52" fmla="*/ 8331 w 10143"/>
                <a:gd name="T53" fmla="*/ 4482 h 7425"/>
                <a:gd name="T54" fmla="*/ 8405 w 10143"/>
                <a:gd name="T55" fmla="*/ 4508 h 7425"/>
                <a:gd name="T56" fmla="*/ 8469 w 10143"/>
                <a:gd name="T57" fmla="*/ 4595 h 7425"/>
                <a:gd name="T58" fmla="*/ 8476 w 10143"/>
                <a:gd name="T59" fmla="*/ 4644 h 7425"/>
                <a:gd name="T60" fmla="*/ 9817 w 10143"/>
                <a:gd name="T61" fmla="*/ 6915 h 7425"/>
                <a:gd name="T62" fmla="*/ 9803 w 10143"/>
                <a:gd name="T63" fmla="*/ 146 h 7425"/>
                <a:gd name="T64" fmla="*/ 9829 w 10143"/>
                <a:gd name="T65" fmla="*/ 71 h 7425"/>
                <a:gd name="T66" fmla="*/ 9916 w 10143"/>
                <a:gd name="T67" fmla="*/ 8 h 7425"/>
                <a:gd name="T68" fmla="*/ 9964 w 10143"/>
                <a:gd name="T69" fmla="*/ 0 h 7425"/>
                <a:gd name="T70" fmla="*/ 9981 w 10143"/>
                <a:gd name="T71" fmla="*/ 1 h 7425"/>
                <a:gd name="T72" fmla="*/ 10056 w 10143"/>
                <a:gd name="T73" fmla="*/ 27 h 7425"/>
                <a:gd name="T74" fmla="*/ 10119 w 10143"/>
                <a:gd name="T75" fmla="*/ 114 h 7425"/>
                <a:gd name="T76" fmla="*/ 10126 w 10143"/>
                <a:gd name="T77" fmla="*/ 162 h 7425"/>
                <a:gd name="T78" fmla="*/ 10141 w 10143"/>
                <a:gd name="T79" fmla="*/ 7094 h 7425"/>
                <a:gd name="T80" fmla="*/ 10123 w 10143"/>
                <a:gd name="T81" fmla="*/ 7153 h 7425"/>
                <a:gd name="T82" fmla="*/ 10095 w 10143"/>
                <a:gd name="T83" fmla="*/ 7192 h 7425"/>
                <a:gd name="T84" fmla="*/ 10057 w 10143"/>
                <a:gd name="T85" fmla="*/ 7221 h 7425"/>
                <a:gd name="T86" fmla="*/ 9996 w 10143"/>
                <a:gd name="T87" fmla="*/ 7239 h 7425"/>
                <a:gd name="T88" fmla="*/ 8314 w 10143"/>
                <a:gd name="T89" fmla="*/ 7239 h 7425"/>
                <a:gd name="T90" fmla="*/ 8266 w 10143"/>
                <a:gd name="T91" fmla="*/ 7232 h 7425"/>
                <a:gd name="T92" fmla="*/ 8179 w 10143"/>
                <a:gd name="T93" fmla="*/ 7169 h 7425"/>
                <a:gd name="T94" fmla="*/ 8153 w 10143"/>
                <a:gd name="T95" fmla="*/ 7094 h 7425"/>
                <a:gd name="T96" fmla="*/ 8152 w 10143"/>
                <a:gd name="T97" fmla="*/ 4806 h 7425"/>
                <a:gd name="T98" fmla="*/ 6616 w 10143"/>
                <a:gd name="T99" fmla="*/ 7263 h 7425"/>
                <a:gd name="T100" fmla="*/ 6608 w 10143"/>
                <a:gd name="T101" fmla="*/ 7311 h 7425"/>
                <a:gd name="T102" fmla="*/ 6545 w 10143"/>
                <a:gd name="T103" fmla="*/ 7398 h 7425"/>
                <a:gd name="T104" fmla="*/ 6470 w 10143"/>
                <a:gd name="T105" fmla="*/ 7424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43" h="7425">
                  <a:moveTo>
                    <a:pt x="6454" y="7425"/>
                  </a:moveTo>
                  <a:lnTo>
                    <a:pt x="162" y="7425"/>
                  </a:lnTo>
                  <a:lnTo>
                    <a:pt x="145" y="7424"/>
                  </a:lnTo>
                  <a:lnTo>
                    <a:pt x="114" y="7418"/>
                  </a:lnTo>
                  <a:lnTo>
                    <a:pt x="71" y="7398"/>
                  </a:lnTo>
                  <a:lnTo>
                    <a:pt x="27" y="7354"/>
                  </a:lnTo>
                  <a:lnTo>
                    <a:pt x="6" y="7311"/>
                  </a:lnTo>
                  <a:lnTo>
                    <a:pt x="0" y="7279"/>
                  </a:lnTo>
                  <a:lnTo>
                    <a:pt x="0" y="7263"/>
                  </a:lnTo>
                  <a:lnTo>
                    <a:pt x="0" y="5161"/>
                  </a:lnTo>
                  <a:lnTo>
                    <a:pt x="0" y="5144"/>
                  </a:lnTo>
                  <a:lnTo>
                    <a:pt x="6" y="5112"/>
                  </a:lnTo>
                  <a:lnTo>
                    <a:pt x="27" y="5069"/>
                  </a:lnTo>
                  <a:lnTo>
                    <a:pt x="71" y="5025"/>
                  </a:lnTo>
                  <a:lnTo>
                    <a:pt x="114" y="5006"/>
                  </a:lnTo>
                  <a:lnTo>
                    <a:pt x="145" y="4999"/>
                  </a:lnTo>
                  <a:lnTo>
                    <a:pt x="162" y="4999"/>
                  </a:lnTo>
                  <a:lnTo>
                    <a:pt x="2164" y="4999"/>
                  </a:lnTo>
                  <a:lnTo>
                    <a:pt x="2164" y="2863"/>
                  </a:lnTo>
                  <a:lnTo>
                    <a:pt x="2164" y="2846"/>
                  </a:lnTo>
                  <a:lnTo>
                    <a:pt x="2170" y="2814"/>
                  </a:lnTo>
                  <a:lnTo>
                    <a:pt x="2191" y="2771"/>
                  </a:lnTo>
                  <a:lnTo>
                    <a:pt x="2234" y="2727"/>
                  </a:lnTo>
                  <a:lnTo>
                    <a:pt x="2278" y="2708"/>
                  </a:lnTo>
                  <a:lnTo>
                    <a:pt x="2309" y="2701"/>
                  </a:lnTo>
                  <a:lnTo>
                    <a:pt x="2326" y="2701"/>
                  </a:lnTo>
                  <a:lnTo>
                    <a:pt x="2343" y="2701"/>
                  </a:lnTo>
                  <a:lnTo>
                    <a:pt x="2374" y="2708"/>
                  </a:lnTo>
                  <a:lnTo>
                    <a:pt x="2417" y="2727"/>
                  </a:lnTo>
                  <a:lnTo>
                    <a:pt x="2461" y="2771"/>
                  </a:lnTo>
                  <a:lnTo>
                    <a:pt x="2480" y="2814"/>
                  </a:lnTo>
                  <a:lnTo>
                    <a:pt x="2487" y="2846"/>
                  </a:lnTo>
                  <a:lnTo>
                    <a:pt x="2488" y="2863"/>
                  </a:lnTo>
                  <a:lnTo>
                    <a:pt x="2488" y="5161"/>
                  </a:lnTo>
                  <a:lnTo>
                    <a:pt x="2487" y="5177"/>
                  </a:lnTo>
                  <a:lnTo>
                    <a:pt x="2480" y="5209"/>
                  </a:lnTo>
                  <a:lnTo>
                    <a:pt x="2461" y="5252"/>
                  </a:lnTo>
                  <a:lnTo>
                    <a:pt x="2417" y="5296"/>
                  </a:lnTo>
                  <a:lnTo>
                    <a:pt x="2374" y="5315"/>
                  </a:lnTo>
                  <a:lnTo>
                    <a:pt x="2343" y="5322"/>
                  </a:lnTo>
                  <a:lnTo>
                    <a:pt x="2326" y="5323"/>
                  </a:lnTo>
                  <a:lnTo>
                    <a:pt x="324" y="5323"/>
                  </a:lnTo>
                  <a:lnTo>
                    <a:pt x="324" y="7101"/>
                  </a:lnTo>
                  <a:lnTo>
                    <a:pt x="6292" y="7101"/>
                  </a:lnTo>
                  <a:lnTo>
                    <a:pt x="6292" y="4644"/>
                  </a:lnTo>
                  <a:lnTo>
                    <a:pt x="6292" y="4627"/>
                  </a:lnTo>
                  <a:lnTo>
                    <a:pt x="6298" y="4595"/>
                  </a:lnTo>
                  <a:lnTo>
                    <a:pt x="6318" y="4552"/>
                  </a:lnTo>
                  <a:lnTo>
                    <a:pt x="6362" y="4508"/>
                  </a:lnTo>
                  <a:lnTo>
                    <a:pt x="6405" y="4488"/>
                  </a:lnTo>
                  <a:lnTo>
                    <a:pt x="6437" y="4482"/>
                  </a:lnTo>
                  <a:lnTo>
                    <a:pt x="6454" y="4482"/>
                  </a:lnTo>
                  <a:lnTo>
                    <a:pt x="8314" y="4482"/>
                  </a:lnTo>
                  <a:lnTo>
                    <a:pt x="8331" y="4482"/>
                  </a:lnTo>
                  <a:lnTo>
                    <a:pt x="8362" y="4488"/>
                  </a:lnTo>
                  <a:lnTo>
                    <a:pt x="8405" y="4508"/>
                  </a:lnTo>
                  <a:lnTo>
                    <a:pt x="8449" y="4552"/>
                  </a:lnTo>
                  <a:lnTo>
                    <a:pt x="8469" y="4595"/>
                  </a:lnTo>
                  <a:lnTo>
                    <a:pt x="8476" y="4627"/>
                  </a:lnTo>
                  <a:lnTo>
                    <a:pt x="8476" y="4644"/>
                  </a:lnTo>
                  <a:lnTo>
                    <a:pt x="8476" y="6915"/>
                  </a:lnTo>
                  <a:lnTo>
                    <a:pt x="9817" y="6915"/>
                  </a:lnTo>
                  <a:lnTo>
                    <a:pt x="9802" y="162"/>
                  </a:lnTo>
                  <a:lnTo>
                    <a:pt x="9803" y="146"/>
                  </a:lnTo>
                  <a:lnTo>
                    <a:pt x="9810" y="114"/>
                  </a:lnTo>
                  <a:lnTo>
                    <a:pt x="9829" y="71"/>
                  </a:lnTo>
                  <a:lnTo>
                    <a:pt x="9873" y="27"/>
                  </a:lnTo>
                  <a:lnTo>
                    <a:pt x="9916" y="8"/>
                  </a:lnTo>
                  <a:lnTo>
                    <a:pt x="9947" y="1"/>
                  </a:lnTo>
                  <a:lnTo>
                    <a:pt x="9964" y="0"/>
                  </a:lnTo>
                  <a:lnTo>
                    <a:pt x="9964" y="0"/>
                  </a:lnTo>
                  <a:lnTo>
                    <a:pt x="9981" y="1"/>
                  </a:lnTo>
                  <a:lnTo>
                    <a:pt x="10013" y="8"/>
                  </a:lnTo>
                  <a:lnTo>
                    <a:pt x="10056" y="27"/>
                  </a:lnTo>
                  <a:lnTo>
                    <a:pt x="10100" y="71"/>
                  </a:lnTo>
                  <a:lnTo>
                    <a:pt x="10119" y="114"/>
                  </a:lnTo>
                  <a:lnTo>
                    <a:pt x="10126" y="145"/>
                  </a:lnTo>
                  <a:lnTo>
                    <a:pt x="10126" y="162"/>
                  </a:lnTo>
                  <a:lnTo>
                    <a:pt x="10143" y="7077"/>
                  </a:lnTo>
                  <a:lnTo>
                    <a:pt x="10141" y="7094"/>
                  </a:lnTo>
                  <a:lnTo>
                    <a:pt x="10135" y="7125"/>
                  </a:lnTo>
                  <a:lnTo>
                    <a:pt x="10123" y="7153"/>
                  </a:lnTo>
                  <a:lnTo>
                    <a:pt x="10106" y="7180"/>
                  </a:lnTo>
                  <a:lnTo>
                    <a:pt x="10095" y="7192"/>
                  </a:lnTo>
                  <a:lnTo>
                    <a:pt x="10083" y="7202"/>
                  </a:lnTo>
                  <a:lnTo>
                    <a:pt x="10057" y="7221"/>
                  </a:lnTo>
                  <a:lnTo>
                    <a:pt x="10027" y="7232"/>
                  </a:lnTo>
                  <a:lnTo>
                    <a:pt x="9996" y="7239"/>
                  </a:lnTo>
                  <a:lnTo>
                    <a:pt x="9981" y="7239"/>
                  </a:lnTo>
                  <a:lnTo>
                    <a:pt x="8314" y="7239"/>
                  </a:lnTo>
                  <a:lnTo>
                    <a:pt x="8297" y="7239"/>
                  </a:lnTo>
                  <a:lnTo>
                    <a:pt x="8266" y="7232"/>
                  </a:lnTo>
                  <a:lnTo>
                    <a:pt x="8223" y="7213"/>
                  </a:lnTo>
                  <a:lnTo>
                    <a:pt x="8179" y="7169"/>
                  </a:lnTo>
                  <a:lnTo>
                    <a:pt x="8160" y="7126"/>
                  </a:lnTo>
                  <a:lnTo>
                    <a:pt x="8153" y="7094"/>
                  </a:lnTo>
                  <a:lnTo>
                    <a:pt x="8152" y="7077"/>
                  </a:lnTo>
                  <a:lnTo>
                    <a:pt x="8152" y="4806"/>
                  </a:lnTo>
                  <a:lnTo>
                    <a:pt x="6616" y="4806"/>
                  </a:lnTo>
                  <a:lnTo>
                    <a:pt x="6616" y="7263"/>
                  </a:lnTo>
                  <a:lnTo>
                    <a:pt x="6615" y="7279"/>
                  </a:lnTo>
                  <a:lnTo>
                    <a:pt x="6608" y="7311"/>
                  </a:lnTo>
                  <a:lnTo>
                    <a:pt x="6589" y="7354"/>
                  </a:lnTo>
                  <a:lnTo>
                    <a:pt x="6545" y="7398"/>
                  </a:lnTo>
                  <a:lnTo>
                    <a:pt x="6502" y="7418"/>
                  </a:lnTo>
                  <a:lnTo>
                    <a:pt x="6470" y="7424"/>
                  </a:lnTo>
                  <a:lnTo>
                    <a:pt x="6454" y="742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9355138" y="1814513"/>
              <a:ext cx="822325" cy="755650"/>
            </a:xfrm>
            <a:custGeom>
              <a:avLst/>
              <a:gdLst>
                <a:gd name="T0" fmla="*/ 1603 w 2070"/>
                <a:gd name="T1" fmla="*/ 438 h 1907"/>
                <a:gd name="T2" fmla="*/ 1724 w 2070"/>
                <a:gd name="T3" fmla="*/ 245 h 1907"/>
                <a:gd name="T4" fmla="*/ 1886 w 2070"/>
                <a:gd name="T5" fmla="*/ 208 h 1907"/>
                <a:gd name="T6" fmla="*/ 1905 w 2070"/>
                <a:gd name="T7" fmla="*/ 267 h 1907"/>
                <a:gd name="T8" fmla="*/ 1799 w 2070"/>
                <a:gd name="T9" fmla="*/ 381 h 1907"/>
                <a:gd name="T10" fmla="*/ 903 w 2070"/>
                <a:gd name="T11" fmla="*/ 268 h 1907"/>
                <a:gd name="T12" fmla="*/ 916 w 2070"/>
                <a:gd name="T13" fmla="*/ 201 h 1907"/>
                <a:gd name="T14" fmla="*/ 1060 w 2070"/>
                <a:gd name="T15" fmla="*/ 160 h 1907"/>
                <a:gd name="T16" fmla="*/ 1183 w 2070"/>
                <a:gd name="T17" fmla="*/ 236 h 1907"/>
                <a:gd name="T18" fmla="*/ 1074 w 2070"/>
                <a:gd name="T19" fmla="*/ 325 h 1907"/>
                <a:gd name="T20" fmla="*/ 212 w 2070"/>
                <a:gd name="T21" fmla="*/ 338 h 1907"/>
                <a:gd name="T22" fmla="*/ 158 w 2070"/>
                <a:gd name="T23" fmla="*/ 237 h 1907"/>
                <a:gd name="T24" fmla="*/ 242 w 2070"/>
                <a:gd name="T25" fmla="*/ 196 h 1907"/>
                <a:gd name="T26" fmla="*/ 402 w 2070"/>
                <a:gd name="T27" fmla="*/ 305 h 1907"/>
                <a:gd name="T28" fmla="*/ 315 w 2070"/>
                <a:gd name="T29" fmla="*/ 402 h 1907"/>
                <a:gd name="T30" fmla="*/ 1905 w 2070"/>
                <a:gd name="T31" fmla="*/ 48 h 1907"/>
                <a:gd name="T32" fmla="*/ 1712 w 2070"/>
                <a:gd name="T33" fmla="*/ 68 h 1907"/>
                <a:gd name="T34" fmla="*/ 1558 w 2070"/>
                <a:gd name="T35" fmla="*/ 192 h 1907"/>
                <a:gd name="T36" fmla="*/ 1436 w 2070"/>
                <a:gd name="T37" fmla="*/ 442 h 1907"/>
                <a:gd name="T38" fmla="*/ 1270 w 2070"/>
                <a:gd name="T39" fmla="*/ 388 h 1907"/>
                <a:gd name="T40" fmla="*/ 1340 w 2070"/>
                <a:gd name="T41" fmla="*/ 227 h 1907"/>
                <a:gd name="T42" fmla="*/ 1263 w 2070"/>
                <a:gd name="T43" fmla="*/ 88 h 1907"/>
                <a:gd name="T44" fmla="*/ 1064 w 2070"/>
                <a:gd name="T45" fmla="*/ 0 h 1907"/>
                <a:gd name="T46" fmla="*/ 897 w 2070"/>
                <a:gd name="T47" fmla="*/ 30 h 1907"/>
                <a:gd name="T48" fmla="*/ 746 w 2070"/>
                <a:gd name="T49" fmla="*/ 165 h 1907"/>
                <a:gd name="T50" fmla="*/ 735 w 2070"/>
                <a:gd name="T51" fmla="*/ 284 h 1907"/>
                <a:gd name="T52" fmla="*/ 786 w 2070"/>
                <a:gd name="T53" fmla="*/ 425 h 1907"/>
                <a:gd name="T54" fmla="*/ 587 w 2070"/>
                <a:gd name="T55" fmla="*/ 320 h 1907"/>
                <a:gd name="T56" fmla="*/ 465 w 2070"/>
                <a:gd name="T57" fmla="*/ 140 h 1907"/>
                <a:gd name="T58" fmla="*/ 256 w 2070"/>
                <a:gd name="T59" fmla="*/ 40 h 1907"/>
                <a:gd name="T60" fmla="*/ 109 w 2070"/>
                <a:gd name="T61" fmla="*/ 70 h 1907"/>
                <a:gd name="T62" fmla="*/ 0 w 2070"/>
                <a:gd name="T63" fmla="*/ 257 h 1907"/>
                <a:gd name="T64" fmla="*/ 100 w 2070"/>
                <a:gd name="T65" fmla="*/ 449 h 1907"/>
                <a:gd name="T66" fmla="*/ 306 w 2070"/>
                <a:gd name="T67" fmla="*/ 565 h 1907"/>
                <a:gd name="T68" fmla="*/ 535 w 2070"/>
                <a:gd name="T69" fmla="*/ 673 h 1907"/>
                <a:gd name="T70" fmla="*/ 661 w 2070"/>
                <a:gd name="T71" fmla="*/ 1723 h 1907"/>
                <a:gd name="T72" fmla="*/ 701 w 2070"/>
                <a:gd name="T73" fmla="*/ 1895 h 1907"/>
                <a:gd name="T74" fmla="*/ 789 w 2070"/>
                <a:gd name="T75" fmla="*/ 1893 h 1907"/>
                <a:gd name="T76" fmla="*/ 820 w 2070"/>
                <a:gd name="T77" fmla="*/ 1772 h 1907"/>
                <a:gd name="T78" fmla="*/ 700 w 2070"/>
                <a:gd name="T79" fmla="*/ 687 h 1907"/>
                <a:gd name="T80" fmla="*/ 969 w 2070"/>
                <a:gd name="T81" fmla="*/ 542 h 1907"/>
                <a:gd name="T82" fmla="*/ 1101 w 2070"/>
                <a:gd name="T83" fmla="*/ 542 h 1907"/>
                <a:gd name="T84" fmla="*/ 1371 w 2070"/>
                <a:gd name="T85" fmla="*/ 687 h 1907"/>
                <a:gd name="T86" fmla="*/ 1249 w 2070"/>
                <a:gd name="T87" fmla="*/ 1772 h 1907"/>
                <a:gd name="T88" fmla="*/ 1280 w 2070"/>
                <a:gd name="T89" fmla="*/ 1893 h 1907"/>
                <a:gd name="T90" fmla="*/ 1368 w 2070"/>
                <a:gd name="T91" fmla="*/ 1895 h 1907"/>
                <a:gd name="T92" fmla="*/ 1409 w 2070"/>
                <a:gd name="T93" fmla="*/ 1723 h 1907"/>
                <a:gd name="T94" fmla="*/ 1534 w 2070"/>
                <a:gd name="T95" fmla="*/ 673 h 1907"/>
                <a:gd name="T96" fmla="*/ 1764 w 2070"/>
                <a:gd name="T97" fmla="*/ 565 h 1907"/>
                <a:gd name="T98" fmla="*/ 1970 w 2070"/>
                <a:gd name="T99" fmla="*/ 449 h 1907"/>
                <a:gd name="T100" fmla="*/ 2070 w 2070"/>
                <a:gd name="T101" fmla="*/ 257 h 1907"/>
                <a:gd name="T102" fmla="*/ 1961 w 2070"/>
                <a:gd name="T103" fmla="*/ 7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0" h="1907">
                  <a:moveTo>
                    <a:pt x="1799" y="381"/>
                  </a:moveTo>
                  <a:lnTo>
                    <a:pt x="1756" y="402"/>
                  </a:lnTo>
                  <a:lnTo>
                    <a:pt x="1656" y="430"/>
                  </a:lnTo>
                  <a:lnTo>
                    <a:pt x="1603" y="438"/>
                  </a:lnTo>
                  <a:lnTo>
                    <a:pt x="1624" y="386"/>
                  </a:lnTo>
                  <a:lnTo>
                    <a:pt x="1669" y="305"/>
                  </a:lnTo>
                  <a:lnTo>
                    <a:pt x="1694" y="275"/>
                  </a:lnTo>
                  <a:lnTo>
                    <a:pt x="1724" y="245"/>
                  </a:lnTo>
                  <a:lnTo>
                    <a:pt x="1778" y="210"/>
                  </a:lnTo>
                  <a:lnTo>
                    <a:pt x="1829" y="196"/>
                  </a:lnTo>
                  <a:lnTo>
                    <a:pt x="1869" y="201"/>
                  </a:lnTo>
                  <a:lnTo>
                    <a:pt x="1886" y="208"/>
                  </a:lnTo>
                  <a:lnTo>
                    <a:pt x="1899" y="217"/>
                  </a:lnTo>
                  <a:lnTo>
                    <a:pt x="1913" y="237"/>
                  </a:lnTo>
                  <a:lnTo>
                    <a:pt x="1911" y="246"/>
                  </a:lnTo>
                  <a:lnTo>
                    <a:pt x="1905" y="267"/>
                  </a:lnTo>
                  <a:lnTo>
                    <a:pt x="1886" y="306"/>
                  </a:lnTo>
                  <a:lnTo>
                    <a:pt x="1857" y="338"/>
                  </a:lnTo>
                  <a:lnTo>
                    <a:pt x="1821" y="368"/>
                  </a:lnTo>
                  <a:lnTo>
                    <a:pt x="1799" y="381"/>
                  </a:lnTo>
                  <a:close/>
                  <a:moveTo>
                    <a:pt x="1035" y="338"/>
                  </a:moveTo>
                  <a:lnTo>
                    <a:pt x="995" y="325"/>
                  </a:lnTo>
                  <a:lnTo>
                    <a:pt x="938" y="296"/>
                  </a:lnTo>
                  <a:lnTo>
                    <a:pt x="903" y="268"/>
                  </a:lnTo>
                  <a:lnTo>
                    <a:pt x="886" y="245"/>
                  </a:lnTo>
                  <a:lnTo>
                    <a:pt x="886" y="236"/>
                  </a:lnTo>
                  <a:lnTo>
                    <a:pt x="889" y="226"/>
                  </a:lnTo>
                  <a:lnTo>
                    <a:pt x="916" y="201"/>
                  </a:lnTo>
                  <a:lnTo>
                    <a:pt x="959" y="176"/>
                  </a:lnTo>
                  <a:lnTo>
                    <a:pt x="1009" y="160"/>
                  </a:lnTo>
                  <a:lnTo>
                    <a:pt x="1035" y="158"/>
                  </a:lnTo>
                  <a:lnTo>
                    <a:pt x="1060" y="160"/>
                  </a:lnTo>
                  <a:lnTo>
                    <a:pt x="1111" y="176"/>
                  </a:lnTo>
                  <a:lnTo>
                    <a:pt x="1153" y="201"/>
                  </a:lnTo>
                  <a:lnTo>
                    <a:pt x="1181" y="226"/>
                  </a:lnTo>
                  <a:lnTo>
                    <a:pt x="1183" y="236"/>
                  </a:lnTo>
                  <a:lnTo>
                    <a:pt x="1183" y="245"/>
                  </a:lnTo>
                  <a:lnTo>
                    <a:pt x="1168" y="268"/>
                  </a:lnTo>
                  <a:lnTo>
                    <a:pt x="1131" y="296"/>
                  </a:lnTo>
                  <a:lnTo>
                    <a:pt x="1074" y="325"/>
                  </a:lnTo>
                  <a:lnTo>
                    <a:pt x="1035" y="338"/>
                  </a:lnTo>
                  <a:close/>
                  <a:moveTo>
                    <a:pt x="272" y="381"/>
                  </a:moveTo>
                  <a:lnTo>
                    <a:pt x="250" y="368"/>
                  </a:lnTo>
                  <a:lnTo>
                    <a:pt x="212" y="338"/>
                  </a:lnTo>
                  <a:lnTo>
                    <a:pt x="184" y="306"/>
                  </a:lnTo>
                  <a:lnTo>
                    <a:pt x="164" y="267"/>
                  </a:lnTo>
                  <a:lnTo>
                    <a:pt x="158" y="246"/>
                  </a:lnTo>
                  <a:lnTo>
                    <a:pt x="158" y="237"/>
                  </a:lnTo>
                  <a:lnTo>
                    <a:pt x="172" y="217"/>
                  </a:lnTo>
                  <a:lnTo>
                    <a:pt x="185" y="208"/>
                  </a:lnTo>
                  <a:lnTo>
                    <a:pt x="201" y="201"/>
                  </a:lnTo>
                  <a:lnTo>
                    <a:pt x="242" y="196"/>
                  </a:lnTo>
                  <a:lnTo>
                    <a:pt x="291" y="210"/>
                  </a:lnTo>
                  <a:lnTo>
                    <a:pt x="347" y="245"/>
                  </a:lnTo>
                  <a:lnTo>
                    <a:pt x="376" y="275"/>
                  </a:lnTo>
                  <a:lnTo>
                    <a:pt x="402" y="305"/>
                  </a:lnTo>
                  <a:lnTo>
                    <a:pt x="447" y="386"/>
                  </a:lnTo>
                  <a:lnTo>
                    <a:pt x="466" y="438"/>
                  </a:lnTo>
                  <a:lnTo>
                    <a:pt x="413" y="430"/>
                  </a:lnTo>
                  <a:lnTo>
                    <a:pt x="315" y="402"/>
                  </a:lnTo>
                  <a:lnTo>
                    <a:pt x="272" y="381"/>
                  </a:lnTo>
                  <a:close/>
                  <a:moveTo>
                    <a:pt x="1961" y="70"/>
                  </a:moveTo>
                  <a:lnTo>
                    <a:pt x="1944" y="61"/>
                  </a:lnTo>
                  <a:lnTo>
                    <a:pt x="1905" y="48"/>
                  </a:lnTo>
                  <a:lnTo>
                    <a:pt x="1861" y="40"/>
                  </a:lnTo>
                  <a:lnTo>
                    <a:pt x="1814" y="40"/>
                  </a:lnTo>
                  <a:lnTo>
                    <a:pt x="1764" y="49"/>
                  </a:lnTo>
                  <a:lnTo>
                    <a:pt x="1712" y="68"/>
                  </a:lnTo>
                  <a:lnTo>
                    <a:pt x="1659" y="97"/>
                  </a:lnTo>
                  <a:lnTo>
                    <a:pt x="1606" y="140"/>
                  </a:lnTo>
                  <a:lnTo>
                    <a:pt x="1578" y="167"/>
                  </a:lnTo>
                  <a:lnTo>
                    <a:pt x="1558" y="192"/>
                  </a:lnTo>
                  <a:lnTo>
                    <a:pt x="1519" y="250"/>
                  </a:lnTo>
                  <a:lnTo>
                    <a:pt x="1484" y="320"/>
                  </a:lnTo>
                  <a:lnTo>
                    <a:pt x="1451" y="399"/>
                  </a:lnTo>
                  <a:lnTo>
                    <a:pt x="1436" y="442"/>
                  </a:lnTo>
                  <a:lnTo>
                    <a:pt x="1385" y="438"/>
                  </a:lnTo>
                  <a:lnTo>
                    <a:pt x="1284" y="425"/>
                  </a:lnTo>
                  <a:lnTo>
                    <a:pt x="1236" y="415"/>
                  </a:lnTo>
                  <a:lnTo>
                    <a:pt x="1270" y="388"/>
                  </a:lnTo>
                  <a:lnTo>
                    <a:pt x="1314" y="335"/>
                  </a:lnTo>
                  <a:lnTo>
                    <a:pt x="1335" y="284"/>
                  </a:lnTo>
                  <a:lnTo>
                    <a:pt x="1341" y="243"/>
                  </a:lnTo>
                  <a:lnTo>
                    <a:pt x="1340" y="227"/>
                  </a:lnTo>
                  <a:lnTo>
                    <a:pt x="1339" y="206"/>
                  </a:lnTo>
                  <a:lnTo>
                    <a:pt x="1323" y="165"/>
                  </a:lnTo>
                  <a:lnTo>
                    <a:pt x="1298" y="125"/>
                  </a:lnTo>
                  <a:lnTo>
                    <a:pt x="1263" y="88"/>
                  </a:lnTo>
                  <a:lnTo>
                    <a:pt x="1222" y="56"/>
                  </a:lnTo>
                  <a:lnTo>
                    <a:pt x="1174" y="30"/>
                  </a:lnTo>
                  <a:lnTo>
                    <a:pt x="1121" y="11"/>
                  </a:lnTo>
                  <a:lnTo>
                    <a:pt x="1064" y="0"/>
                  </a:lnTo>
                  <a:lnTo>
                    <a:pt x="1035" y="0"/>
                  </a:lnTo>
                  <a:lnTo>
                    <a:pt x="1006" y="0"/>
                  </a:lnTo>
                  <a:lnTo>
                    <a:pt x="949" y="11"/>
                  </a:lnTo>
                  <a:lnTo>
                    <a:pt x="897" y="30"/>
                  </a:lnTo>
                  <a:lnTo>
                    <a:pt x="847" y="56"/>
                  </a:lnTo>
                  <a:lnTo>
                    <a:pt x="806" y="88"/>
                  </a:lnTo>
                  <a:lnTo>
                    <a:pt x="771" y="125"/>
                  </a:lnTo>
                  <a:lnTo>
                    <a:pt x="746" y="165"/>
                  </a:lnTo>
                  <a:lnTo>
                    <a:pt x="732" y="206"/>
                  </a:lnTo>
                  <a:lnTo>
                    <a:pt x="729" y="227"/>
                  </a:lnTo>
                  <a:lnTo>
                    <a:pt x="729" y="243"/>
                  </a:lnTo>
                  <a:lnTo>
                    <a:pt x="735" y="284"/>
                  </a:lnTo>
                  <a:lnTo>
                    <a:pt x="757" y="335"/>
                  </a:lnTo>
                  <a:lnTo>
                    <a:pt x="801" y="388"/>
                  </a:lnTo>
                  <a:lnTo>
                    <a:pt x="834" y="415"/>
                  </a:lnTo>
                  <a:lnTo>
                    <a:pt x="786" y="425"/>
                  </a:lnTo>
                  <a:lnTo>
                    <a:pt x="685" y="438"/>
                  </a:lnTo>
                  <a:lnTo>
                    <a:pt x="634" y="442"/>
                  </a:lnTo>
                  <a:lnTo>
                    <a:pt x="619" y="399"/>
                  </a:lnTo>
                  <a:lnTo>
                    <a:pt x="587" y="320"/>
                  </a:lnTo>
                  <a:lnTo>
                    <a:pt x="551" y="250"/>
                  </a:lnTo>
                  <a:lnTo>
                    <a:pt x="512" y="192"/>
                  </a:lnTo>
                  <a:lnTo>
                    <a:pt x="491" y="167"/>
                  </a:lnTo>
                  <a:lnTo>
                    <a:pt x="465" y="140"/>
                  </a:lnTo>
                  <a:lnTo>
                    <a:pt x="412" y="97"/>
                  </a:lnTo>
                  <a:lnTo>
                    <a:pt x="359" y="68"/>
                  </a:lnTo>
                  <a:lnTo>
                    <a:pt x="306" y="49"/>
                  </a:lnTo>
                  <a:lnTo>
                    <a:pt x="256" y="40"/>
                  </a:lnTo>
                  <a:lnTo>
                    <a:pt x="208" y="40"/>
                  </a:lnTo>
                  <a:lnTo>
                    <a:pt x="164" y="48"/>
                  </a:lnTo>
                  <a:lnTo>
                    <a:pt x="125" y="61"/>
                  </a:lnTo>
                  <a:lnTo>
                    <a:pt x="109" y="70"/>
                  </a:lnTo>
                  <a:lnTo>
                    <a:pt x="79" y="90"/>
                  </a:lnTo>
                  <a:lnTo>
                    <a:pt x="32" y="138"/>
                  </a:lnTo>
                  <a:lnTo>
                    <a:pt x="6" y="195"/>
                  </a:lnTo>
                  <a:lnTo>
                    <a:pt x="0" y="257"/>
                  </a:lnTo>
                  <a:lnTo>
                    <a:pt x="6" y="288"/>
                  </a:lnTo>
                  <a:lnTo>
                    <a:pt x="18" y="324"/>
                  </a:lnTo>
                  <a:lnTo>
                    <a:pt x="52" y="390"/>
                  </a:lnTo>
                  <a:lnTo>
                    <a:pt x="100" y="449"/>
                  </a:lnTo>
                  <a:lnTo>
                    <a:pt x="160" y="498"/>
                  </a:lnTo>
                  <a:lnTo>
                    <a:pt x="195" y="519"/>
                  </a:lnTo>
                  <a:lnTo>
                    <a:pt x="230" y="537"/>
                  </a:lnTo>
                  <a:lnTo>
                    <a:pt x="306" y="565"/>
                  </a:lnTo>
                  <a:lnTo>
                    <a:pt x="387" y="585"/>
                  </a:lnTo>
                  <a:lnTo>
                    <a:pt x="473" y="596"/>
                  </a:lnTo>
                  <a:lnTo>
                    <a:pt x="517" y="599"/>
                  </a:lnTo>
                  <a:lnTo>
                    <a:pt x="535" y="673"/>
                  </a:lnTo>
                  <a:lnTo>
                    <a:pt x="567" y="834"/>
                  </a:lnTo>
                  <a:lnTo>
                    <a:pt x="606" y="1090"/>
                  </a:lnTo>
                  <a:lnTo>
                    <a:pt x="643" y="1431"/>
                  </a:lnTo>
                  <a:lnTo>
                    <a:pt x="661" y="1723"/>
                  </a:lnTo>
                  <a:lnTo>
                    <a:pt x="665" y="1830"/>
                  </a:lnTo>
                  <a:lnTo>
                    <a:pt x="666" y="1847"/>
                  </a:lnTo>
                  <a:lnTo>
                    <a:pt x="679" y="1874"/>
                  </a:lnTo>
                  <a:lnTo>
                    <a:pt x="701" y="1895"/>
                  </a:lnTo>
                  <a:lnTo>
                    <a:pt x="729" y="1907"/>
                  </a:lnTo>
                  <a:lnTo>
                    <a:pt x="745" y="1907"/>
                  </a:lnTo>
                  <a:lnTo>
                    <a:pt x="762" y="1905"/>
                  </a:lnTo>
                  <a:lnTo>
                    <a:pt x="789" y="1893"/>
                  </a:lnTo>
                  <a:lnTo>
                    <a:pt x="810" y="1870"/>
                  </a:lnTo>
                  <a:lnTo>
                    <a:pt x="821" y="1842"/>
                  </a:lnTo>
                  <a:lnTo>
                    <a:pt x="821" y="1826"/>
                  </a:lnTo>
                  <a:lnTo>
                    <a:pt x="820" y="1772"/>
                  </a:lnTo>
                  <a:lnTo>
                    <a:pt x="807" y="1523"/>
                  </a:lnTo>
                  <a:lnTo>
                    <a:pt x="776" y="1169"/>
                  </a:lnTo>
                  <a:lnTo>
                    <a:pt x="735" y="878"/>
                  </a:lnTo>
                  <a:lnTo>
                    <a:pt x="700" y="687"/>
                  </a:lnTo>
                  <a:lnTo>
                    <a:pt x="678" y="596"/>
                  </a:lnTo>
                  <a:lnTo>
                    <a:pt x="755" y="589"/>
                  </a:lnTo>
                  <a:lnTo>
                    <a:pt x="902" y="561"/>
                  </a:lnTo>
                  <a:lnTo>
                    <a:pt x="969" y="542"/>
                  </a:lnTo>
                  <a:lnTo>
                    <a:pt x="1003" y="530"/>
                  </a:lnTo>
                  <a:lnTo>
                    <a:pt x="1035" y="516"/>
                  </a:lnTo>
                  <a:lnTo>
                    <a:pt x="1068" y="530"/>
                  </a:lnTo>
                  <a:lnTo>
                    <a:pt x="1101" y="542"/>
                  </a:lnTo>
                  <a:lnTo>
                    <a:pt x="1169" y="561"/>
                  </a:lnTo>
                  <a:lnTo>
                    <a:pt x="1315" y="589"/>
                  </a:lnTo>
                  <a:lnTo>
                    <a:pt x="1392" y="596"/>
                  </a:lnTo>
                  <a:lnTo>
                    <a:pt x="1371" y="687"/>
                  </a:lnTo>
                  <a:lnTo>
                    <a:pt x="1335" y="878"/>
                  </a:lnTo>
                  <a:lnTo>
                    <a:pt x="1295" y="1169"/>
                  </a:lnTo>
                  <a:lnTo>
                    <a:pt x="1262" y="1523"/>
                  </a:lnTo>
                  <a:lnTo>
                    <a:pt x="1249" y="1772"/>
                  </a:lnTo>
                  <a:lnTo>
                    <a:pt x="1248" y="1826"/>
                  </a:lnTo>
                  <a:lnTo>
                    <a:pt x="1249" y="1842"/>
                  </a:lnTo>
                  <a:lnTo>
                    <a:pt x="1260" y="1870"/>
                  </a:lnTo>
                  <a:lnTo>
                    <a:pt x="1280" y="1893"/>
                  </a:lnTo>
                  <a:lnTo>
                    <a:pt x="1309" y="1905"/>
                  </a:lnTo>
                  <a:lnTo>
                    <a:pt x="1324" y="1907"/>
                  </a:lnTo>
                  <a:lnTo>
                    <a:pt x="1340" y="1907"/>
                  </a:lnTo>
                  <a:lnTo>
                    <a:pt x="1368" y="1895"/>
                  </a:lnTo>
                  <a:lnTo>
                    <a:pt x="1390" y="1874"/>
                  </a:lnTo>
                  <a:lnTo>
                    <a:pt x="1403" y="1847"/>
                  </a:lnTo>
                  <a:lnTo>
                    <a:pt x="1405" y="1830"/>
                  </a:lnTo>
                  <a:lnTo>
                    <a:pt x="1409" y="1723"/>
                  </a:lnTo>
                  <a:lnTo>
                    <a:pt x="1428" y="1431"/>
                  </a:lnTo>
                  <a:lnTo>
                    <a:pt x="1463" y="1090"/>
                  </a:lnTo>
                  <a:lnTo>
                    <a:pt x="1502" y="834"/>
                  </a:lnTo>
                  <a:lnTo>
                    <a:pt x="1534" y="673"/>
                  </a:lnTo>
                  <a:lnTo>
                    <a:pt x="1552" y="599"/>
                  </a:lnTo>
                  <a:lnTo>
                    <a:pt x="1597" y="596"/>
                  </a:lnTo>
                  <a:lnTo>
                    <a:pt x="1682" y="585"/>
                  </a:lnTo>
                  <a:lnTo>
                    <a:pt x="1764" y="565"/>
                  </a:lnTo>
                  <a:lnTo>
                    <a:pt x="1839" y="537"/>
                  </a:lnTo>
                  <a:lnTo>
                    <a:pt x="1874" y="519"/>
                  </a:lnTo>
                  <a:lnTo>
                    <a:pt x="1909" y="498"/>
                  </a:lnTo>
                  <a:lnTo>
                    <a:pt x="1970" y="449"/>
                  </a:lnTo>
                  <a:lnTo>
                    <a:pt x="2018" y="390"/>
                  </a:lnTo>
                  <a:lnTo>
                    <a:pt x="2053" y="324"/>
                  </a:lnTo>
                  <a:lnTo>
                    <a:pt x="2063" y="288"/>
                  </a:lnTo>
                  <a:lnTo>
                    <a:pt x="2070" y="257"/>
                  </a:lnTo>
                  <a:lnTo>
                    <a:pt x="2064" y="195"/>
                  </a:lnTo>
                  <a:lnTo>
                    <a:pt x="2037" y="138"/>
                  </a:lnTo>
                  <a:lnTo>
                    <a:pt x="1992" y="90"/>
                  </a:lnTo>
                  <a:lnTo>
                    <a:pt x="1961" y="7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901113" y="1062038"/>
              <a:ext cx="1730375" cy="1519238"/>
            </a:xfrm>
            <a:custGeom>
              <a:avLst/>
              <a:gdLst>
                <a:gd name="T0" fmla="*/ 773 w 4361"/>
                <a:gd name="T1" fmla="*/ 3822 h 3828"/>
                <a:gd name="T2" fmla="*/ 697 w 4361"/>
                <a:gd name="T3" fmla="*/ 3779 h 3828"/>
                <a:gd name="T4" fmla="*/ 338 w 4361"/>
                <a:gd name="T5" fmla="*/ 3347 h 3828"/>
                <a:gd name="T6" fmla="*/ 71 w 4361"/>
                <a:gd name="T7" fmla="*/ 2736 h 3828"/>
                <a:gd name="T8" fmla="*/ 0 w 4361"/>
                <a:gd name="T9" fmla="*/ 2180 h 3828"/>
                <a:gd name="T10" fmla="*/ 67 w 4361"/>
                <a:gd name="T11" fmla="*/ 1635 h 3828"/>
                <a:gd name="T12" fmla="*/ 315 w 4361"/>
                <a:gd name="T13" fmla="*/ 1049 h 3828"/>
                <a:gd name="T14" fmla="*/ 714 w 4361"/>
                <a:gd name="T15" fmla="*/ 566 h 3828"/>
                <a:gd name="T16" fmla="*/ 1237 w 4361"/>
                <a:gd name="T17" fmla="*/ 213 h 3828"/>
                <a:gd name="T18" fmla="*/ 1850 w 4361"/>
                <a:gd name="T19" fmla="*/ 24 h 3828"/>
                <a:gd name="T20" fmla="*/ 2293 w 4361"/>
                <a:gd name="T21" fmla="*/ 1 h 3828"/>
                <a:gd name="T22" fmla="*/ 2930 w 4361"/>
                <a:gd name="T23" fmla="*/ 132 h 3828"/>
                <a:gd name="T24" fmla="*/ 3485 w 4361"/>
                <a:gd name="T25" fmla="*/ 432 h 3828"/>
                <a:gd name="T26" fmla="*/ 3928 w 4361"/>
                <a:gd name="T27" fmla="*/ 876 h 3828"/>
                <a:gd name="T28" fmla="*/ 4230 w 4361"/>
                <a:gd name="T29" fmla="*/ 1430 h 3828"/>
                <a:gd name="T30" fmla="*/ 4360 w 4361"/>
                <a:gd name="T31" fmla="*/ 2068 h 3828"/>
                <a:gd name="T32" fmla="*/ 4338 w 4361"/>
                <a:gd name="T33" fmla="*/ 2515 h 3828"/>
                <a:gd name="T34" fmla="*/ 4141 w 4361"/>
                <a:gd name="T35" fmla="*/ 3141 h 3828"/>
                <a:gd name="T36" fmla="*/ 3763 w 4361"/>
                <a:gd name="T37" fmla="*/ 3683 h 3828"/>
                <a:gd name="T38" fmla="*/ 3637 w 4361"/>
                <a:gd name="T39" fmla="*/ 3795 h 3828"/>
                <a:gd name="T40" fmla="*/ 3532 w 4361"/>
                <a:gd name="T41" fmla="*/ 3813 h 3828"/>
                <a:gd name="T42" fmla="*/ 3433 w 4361"/>
                <a:gd name="T43" fmla="*/ 3769 h 3828"/>
                <a:gd name="T44" fmla="*/ 3387 w 4361"/>
                <a:gd name="T45" fmla="*/ 3710 h 3828"/>
                <a:gd name="T46" fmla="*/ 3370 w 4361"/>
                <a:gd name="T47" fmla="*/ 3605 h 3828"/>
                <a:gd name="T48" fmla="*/ 3413 w 4361"/>
                <a:gd name="T49" fmla="*/ 3507 h 3828"/>
                <a:gd name="T50" fmla="*/ 3615 w 4361"/>
                <a:gd name="T51" fmla="*/ 3286 h 3828"/>
                <a:gd name="T52" fmla="*/ 3879 w 4361"/>
                <a:gd name="T53" fmla="*/ 2811 h 3828"/>
                <a:gd name="T54" fmla="*/ 3989 w 4361"/>
                <a:gd name="T55" fmla="*/ 2274 h 3828"/>
                <a:gd name="T56" fmla="*/ 3970 w 4361"/>
                <a:gd name="T57" fmla="*/ 1905 h 3828"/>
                <a:gd name="T58" fmla="*/ 3812 w 4361"/>
                <a:gd name="T59" fmla="*/ 1395 h 3828"/>
                <a:gd name="T60" fmla="*/ 3520 w 4361"/>
                <a:gd name="T61" fmla="*/ 964 h 3828"/>
                <a:gd name="T62" fmla="*/ 3118 w 4361"/>
                <a:gd name="T63" fmla="*/ 632 h 3828"/>
                <a:gd name="T64" fmla="*/ 2632 w 4361"/>
                <a:gd name="T65" fmla="*/ 427 h 3828"/>
                <a:gd name="T66" fmla="*/ 2181 w 4361"/>
                <a:gd name="T67" fmla="*/ 370 h 3828"/>
                <a:gd name="T68" fmla="*/ 1729 w 4361"/>
                <a:gd name="T69" fmla="*/ 427 h 3828"/>
                <a:gd name="T70" fmla="*/ 1243 w 4361"/>
                <a:gd name="T71" fmla="*/ 632 h 3828"/>
                <a:gd name="T72" fmla="*/ 841 w 4361"/>
                <a:gd name="T73" fmla="*/ 964 h 3828"/>
                <a:gd name="T74" fmla="*/ 550 w 4361"/>
                <a:gd name="T75" fmla="*/ 1395 h 3828"/>
                <a:gd name="T76" fmla="*/ 391 w 4361"/>
                <a:gd name="T77" fmla="*/ 1905 h 3828"/>
                <a:gd name="T78" fmla="*/ 373 w 4361"/>
                <a:gd name="T79" fmla="*/ 2274 h 3828"/>
                <a:gd name="T80" fmla="*/ 487 w 4361"/>
                <a:gd name="T81" fmla="*/ 2817 h 3828"/>
                <a:gd name="T82" fmla="*/ 760 w 4361"/>
                <a:gd name="T83" fmla="*/ 3301 h 3828"/>
                <a:gd name="T84" fmla="*/ 963 w 4361"/>
                <a:gd name="T85" fmla="*/ 3520 h 3828"/>
                <a:gd name="T86" fmla="*/ 1007 w 4361"/>
                <a:gd name="T87" fmla="*/ 3618 h 3828"/>
                <a:gd name="T88" fmla="*/ 992 w 4361"/>
                <a:gd name="T89" fmla="*/ 3723 h 3828"/>
                <a:gd name="T90" fmla="*/ 945 w 4361"/>
                <a:gd name="T91" fmla="*/ 3783 h 3828"/>
                <a:gd name="T92" fmla="*/ 842 w 4361"/>
                <a:gd name="T93" fmla="*/ 3827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61" h="3828">
                  <a:moveTo>
                    <a:pt x="823" y="3828"/>
                  </a:moveTo>
                  <a:lnTo>
                    <a:pt x="806" y="3827"/>
                  </a:lnTo>
                  <a:lnTo>
                    <a:pt x="773" y="3822"/>
                  </a:lnTo>
                  <a:lnTo>
                    <a:pt x="741" y="3809"/>
                  </a:lnTo>
                  <a:lnTo>
                    <a:pt x="710" y="3791"/>
                  </a:lnTo>
                  <a:lnTo>
                    <a:pt x="697" y="3779"/>
                  </a:lnTo>
                  <a:lnTo>
                    <a:pt x="616" y="3700"/>
                  </a:lnTo>
                  <a:lnTo>
                    <a:pt x="468" y="3530"/>
                  </a:lnTo>
                  <a:lnTo>
                    <a:pt x="338" y="3347"/>
                  </a:lnTo>
                  <a:lnTo>
                    <a:pt x="229" y="3153"/>
                  </a:lnTo>
                  <a:lnTo>
                    <a:pt x="140" y="2948"/>
                  </a:lnTo>
                  <a:lnTo>
                    <a:pt x="71" y="2736"/>
                  </a:lnTo>
                  <a:lnTo>
                    <a:pt x="26" y="2517"/>
                  </a:lnTo>
                  <a:lnTo>
                    <a:pt x="3" y="2294"/>
                  </a:lnTo>
                  <a:lnTo>
                    <a:pt x="0" y="2180"/>
                  </a:lnTo>
                  <a:lnTo>
                    <a:pt x="3" y="2068"/>
                  </a:lnTo>
                  <a:lnTo>
                    <a:pt x="25" y="1848"/>
                  </a:lnTo>
                  <a:lnTo>
                    <a:pt x="67" y="1635"/>
                  </a:lnTo>
                  <a:lnTo>
                    <a:pt x="132" y="1430"/>
                  </a:lnTo>
                  <a:lnTo>
                    <a:pt x="215" y="1235"/>
                  </a:lnTo>
                  <a:lnTo>
                    <a:pt x="315" y="1049"/>
                  </a:lnTo>
                  <a:lnTo>
                    <a:pt x="433" y="876"/>
                  </a:lnTo>
                  <a:lnTo>
                    <a:pt x="566" y="714"/>
                  </a:lnTo>
                  <a:lnTo>
                    <a:pt x="714" y="566"/>
                  </a:lnTo>
                  <a:lnTo>
                    <a:pt x="876" y="432"/>
                  </a:lnTo>
                  <a:lnTo>
                    <a:pt x="1050" y="314"/>
                  </a:lnTo>
                  <a:lnTo>
                    <a:pt x="1237" y="213"/>
                  </a:lnTo>
                  <a:lnTo>
                    <a:pt x="1431" y="132"/>
                  </a:lnTo>
                  <a:lnTo>
                    <a:pt x="1636" y="67"/>
                  </a:lnTo>
                  <a:lnTo>
                    <a:pt x="1850" y="24"/>
                  </a:lnTo>
                  <a:lnTo>
                    <a:pt x="2069" y="1"/>
                  </a:lnTo>
                  <a:lnTo>
                    <a:pt x="2181" y="0"/>
                  </a:lnTo>
                  <a:lnTo>
                    <a:pt x="2293" y="1"/>
                  </a:lnTo>
                  <a:lnTo>
                    <a:pt x="2513" y="24"/>
                  </a:lnTo>
                  <a:lnTo>
                    <a:pt x="2726" y="67"/>
                  </a:lnTo>
                  <a:lnTo>
                    <a:pt x="2930" y="132"/>
                  </a:lnTo>
                  <a:lnTo>
                    <a:pt x="3126" y="213"/>
                  </a:lnTo>
                  <a:lnTo>
                    <a:pt x="3312" y="314"/>
                  </a:lnTo>
                  <a:lnTo>
                    <a:pt x="3485" y="432"/>
                  </a:lnTo>
                  <a:lnTo>
                    <a:pt x="3647" y="566"/>
                  </a:lnTo>
                  <a:lnTo>
                    <a:pt x="3795" y="714"/>
                  </a:lnTo>
                  <a:lnTo>
                    <a:pt x="3928" y="876"/>
                  </a:lnTo>
                  <a:lnTo>
                    <a:pt x="4046" y="1049"/>
                  </a:lnTo>
                  <a:lnTo>
                    <a:pt x="4147" y="1235"/>
                  </a:lnTo>
                  <a:lnTo>
                    <a:pt x="4230" y="1430"/>
                  </a:lnTo>
                  <a:lnTo>
                    <a:pt x="4294" y="1635"/>
                  </a:lnTo>
                  <a:lnTo>
                    <a:pt x="4337" y="1848"/>
                  </a:lnTo>
                  <a:lnTo>
                    <a:pt x="4360" y="2068"/>
                  </a:lnTo>
                  <a:lnTo>
                    <a:pt x="4361" y="2180"/>
                  </a:lnTo>
                  <a:lnTo>
                    <a:pt x="4360" y="2294"/>
                  </a:lnTo>
                  <a:lnTo>
                    <a:pt x="4338" y="2515"/>
                  </a:lnTo>
                  <a:lnTo>
                    <a:pt x="4293" y="2732"/>
                  </a:lnTo>
                  <a:lnTo>
                    <a:pt x="4228" y="2940"/>
                  </a:lnTo>
                  <a:lnTo>
                    <a:pt x="4141" y="3141"/>
                  </a:lnTo>
                  <a:lnTo>
                    <a:pt x="4035" y="3333"/>
                  </a:lnTo>
                  <a:lnTo>
                    <a:pt x="3908" y="3515"/>
                  </a:lnTo>
                  <a:lnTo>
                    <a:pt x="3763" y="3683"/>
                  </a:lnTo>
                  <a:lnTo>
                    <a:pt x="3682" y="3762"/>
                  </a:lnTo>
                  <a:lnTo>
                    <a:pt x="3668" y="3775"/>
                  </a:lnTo>
                  <a:lnTo>
                    <a:pt x="3637" y="3795"/>
                  </a:lnTo>
                  <a:lnTo>
                    <a:pt x="3602" y="3808"/>
                  </a:lnTo>
                  <a:lnTo>
                    <a:pt x="3567" y="3813"/>
                  </a:lnTo>
                  <a:lnTo>
                    <a:pt x="3532" y="3813"/>
                  </a:lnTo>
                  <a:lnTo>
                    <a:pt x="3497" y="3805"/>
                  </a:lnTo>
                  <a:lnTo>
                    <a:pt x="3463" y="3789"/>
                  </a:lnTo>
                  <a:lnTo>
                    <a:pt x="3433" y="3769"/>
                  </a:lnTo>
                  <a:lnTo>
                    <a:pt x="3419" y="3756"/>
                  </a:lnTo>
                  <a:lnTo>
                    <a:pt x="3407" y="3741"/>
                  </a:lnTo>
                  <a:lnTo>
                    <a:pt x="3387" y="3710"/>
                  </a:lnTo>
                  <a:lnTo>
                    <a:pt x="3375" y="3675"/>
                  </a:lnTo>
                  <a:lnTo>
                    <a:pt x="3369" y="3640"/>
                  </a:lnTo>
                  <a:lnTo>
                    <a:pt x="3370" y="3605"/>
                  </a:lnTo>
                  <a:lnTo>
                    <a:pt x="3378" y="3570"/>
                  </a:lnTo>
                  <a:lnTo>
                    <a:pt x="3392" y="3537"/>
                  </a:lnTo>
                  <a:lnTo>
                    <a:pt x="3413" y="3507"/>
                  </a:lnTo>
                  <a:lnTo>
                    <a:pt x="3427" y="3493"/>
                  </a:lnTo>
                  <a:lnTo>
                    <a:pt x="3493" y="3428"/>
                  </a:lnTo>
                  <a:lnTo>
                    <a:pt x="3615" y="3286"/>
                  </a:lnTo>
                  <a:lnTo>
                    <a:pt x="3718" y="3137"/>
                  </a:lnTo>
                  <a:lnTo>
                    <a:pt x="3808" y="2978"/>
                  </a:lnTo>
                  <a:lnTo>
                    <a:pt x="3879" y="2811"/>
                  </a:lnTo>
                  <a:lnTo>
                    <a:pt x="3934" y="2637"/>
                  </a:lnTo>
                  <a:lnTo>
                    <a:pt x="3970" y="2458"/>
                  </a:lnTo>
                  <a:lnTo>
                    <a:pt x="3989" y="2274"/>
                  </a:lnTo>
                  <a:lnTo>
                    <a:pt x="3991" y="2180"/>
                  </a:lnTo>
                  <a:lnTo>
                    <a:pt x="3989" y="2088"/>
                  </a:lnTo>
                  <a:lnTo>
                    <a:pt x="3970" y="1905"/>
                  </a:lnTo>
                  <a:lnTo>
                    <a:pt x="3934" y="1729"/>
                  </a:lnTo>
                  <a:lnTo>
                    <a:pt x="3880" y="1559"/>
                  </a:lnTo>
                  <a:lnTo>
                    <a:pt x="3812" y="1395"/>
                  </a:lnTo>
                  <a:lnTo>
                    <a:pt x="3729" y="1242"/>
                  </a:lnTo>
                  <a:lnTo>
                    <a:pt x="3632" y="1097"/>
                  </a:lnTo>
                  <a:lnTo>
                    <a:pt x="3520" y="964"/>
                  </a:lnTo>
                  <a:lnTo>
                    <a:pt x="3397" y="841"/>
                  </a:lnTo>
                  <a:lnTo>
                    <a:pt x="3264" y="731"/>
                  </a:lnTo>
                  <a:lnTo>
                    <a:pt x="3118" y="632"/>
                  </a:lnTo>
                  <a:lnTo>
                    <a:pt x="2965" y="549"/>
                  </a:lnTo>
                  <a:lnTo>
                    <a:pt x="2802" y="480"/>
                  </a:lnTo>
                  <a:lnTo>
                    <a:pt x="2632" y="427"/>
                  </a:lnTo>
                  <a:lnTo>
                    <a:pt x="2456" y="391"/>
                  </a:lnTo>
                  <a:lnTo>
                    <a:pt x="2275" y="371"/>
                  </a:lnTo>
                  <a:lnTo>
                    <a:pt x="2181" y="370"/>
                  </a:lnTo>
                  <a:lnTo>
                    <a:pt x="2088" y="371"/>
                  </a:lnTo>
                  <a:lnTo>
                    <a:pt x="1905" y="391"/>
                  </a:lnTo>
                  <a:lnTo>
                    <a:pt x="1729" y="427"/>
                  </a:lnTo>
                  <a:lnTo>
                    <a:pt x="1559" y="480"/>
                  </a:lnTo>
                  <a:lnTo>
                    <a:pt x="1397" y="549"/>
                  </a:lnTo>
                  <a:lnTo>
                    <a:pt x="1243" y="632"/>
                  </a:lnTo>
                  <a:lnTo>
                    <a:pt x="1098" y="731"/>
                  </a:lnTo>
                  <a:lnTo>
                    <a:pt x="964" y="841"/>
                  </a:lnTo>
                  <a:lnTo>
                    <a:pt x="841" y="964"/>
                  </a:lnTo>
                  <a:lnTo>
                    <a:pt x="731" y="1097"/>
                  </a:lnTo>
                  <a:lnTo>
                    <a:pt x="633" y="1242"/>
                  </a:lnTo>
                  <a:lnTo>
                    <a:pt x="550" y="1395"/>
                  </a:lnTo>
                  <a:lnTo>
                    <a:pt x="481" y="1559"/>
                  </a:lnTo>
                  <a:lnTo>
                    <a:pt x="428" y="1729"/>
                  </a:lnTo>
                  <a:lnTo>
                    <a:pt x="391" y="1905"/>
                  </a:lnTo>
                  <a:lnTo>
                    <a:pt x="373" y="2088"/>
                  </a:lnTo>
                  <a:lnTo>
                    <a:pt x="371" y="2180"/>
                  </a:lnTo>
                  <a:lnTo>
                    <a:pt x="373" y="2274"/>
                  </a:lnTo>
                  <a:lnTo>
                    <a:pt x="393" y="2460"/>
                  </a:lnTo>
                  <a:lnTo>
                    <a:pt x="430" y="2641"/>
                  </a:lnTo>
                  <a:lnTo>
                    <a:pt x="487" y="2817"/>
                  </a:lnTo>
                  <a:lnTo>
                    <a:pt x="561" y="2987"/>
                  </a:lnTo>
                  <a:lnTo>
                    <a:pt x="652" y="3149"/>
                  </a:lnTo>
                  <a:lnTo>
                    <a:pt x="760" y="3301"/>
                  </a:lnTo>
                  <a:lnTo>
                    <a:pt x="883" y="3441"/>
                  </a:lnTo>
                  <a:lnTo>
                    <a:pt x="950" y="3507"/>
                  </a:lnTo>
                  <a:lnTo>
                    <a:pt x="963" y="3520"/>
                  </a:lnTo>
                  <a:lnTo>
                    <a:pt x="985" y="3550"/>
                  </a:lnTo>
                  <a:lnTo>
                    <a:pt x="999" y="3583"/>
                  </a:lnTo>
                  <a:lnTo>
                    <a:pt x="1007" y="3618"/>
                  </a:lnTo>
                  <a:lnTo>
                    <a:pt x="1008" y="3653"/>
                  </a:lnTo>
                  <a:lnTo>
                    <a:pt x="1003" y="3688"/>
                  </a:lnTo>
                  <a:lnTo>
                    <a:pt x="992" y="3723"/>
                  </a:lnTo>
                  <a:lnTo>
                    <a:pt x="972" y="3754"/>
                  </a:lnTo>
                  <a:lnTo>
                    <a:pt x="959" y="3769"/>
                  </a:lnTo>
                  <a:lnTo>
                    <a:pt x="945" y="3783"/>
                  </a:lnTo>
                  <a:lnTo>
                    <a:pt x="914" y="3805"/>
                  </a:lnTo>
                  <a:lnTo>
                    <a:pt x="879" y="3820"/>
                  </a:lnTo>
                  <a:lnTo>
                    <a:pt x="842" y="3827"/>
                  </a:lnTo>
                  <a:lnTo>
                    <a:pt x="823" y="382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9345613" y="2605088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0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0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9345613" y="2790825"/>
              <a:ext cx="841375" cy="144463"/>
            </a:xfrm>
            <a:custGeom>
              <a:avLst/>
              <a:gdLst>
                <a:gd name="T0" fmla="*/ 2122 w 2122"/>
                <a:gd name="T1" fmla="*/ 181 h 364"/>
                <a:gd name="T2" fmla="*/ 2122 w 2122"/>
                <a:gd name="T3" fmla="*/ 201 h 364"/>
                <a:gd name="T4" fmla="*/ 2114 w 2122"/>
                <a:gd name="T5" fmla="*/ 236 h 364"/>
                <a:gd name="T6" fmla="*/ 2099 w 2122"/>
                <a:gd name="T7" fmla="*/ 269 h 364"/>
                <a:gd name="T8" fmla="*/ 2080 w 2122"/>
                <a:gd name="T9" fmla="*/ 298 h 364"/>
                <a:gd name="T10" fmla="*/ 2055 w 2122"/>
                <a:gd name="T11" fmla="*/ 323 h 364"/>
                <a:gd name="T12" fmla="*/ 2027 w 2122"/>
                <a:gd name="T13" fmla="*/ 342 h 364"/>
                <a:gd name="T14" fmla="*/ 1993 w 2122"/>
                <a:gd name="T15" fmla="*/ 356 h 364"/>
                <a:gd name="T16" fmla="*/ 1958 w 2122"/>
                <a:gd name="T17" fmla="*/ 364 h 364"/>
                <a:gd name="T18" fmla="*/ 1939 w 2122"/>
                <a:gd name="T19" fmla="*/ 364 h 364"/>
                <a:gd name="T20" fmla="*/ 183 w 2122"/>
                <a:gd name="T21" fmla="*/ 364 h 364"/>
                <a:gd name="T22" fmla="*/ 163 w 2122"/>
                <a:gd name="T23" fmla="*/ 364 h 364"/>
                <a:gd name="T24" fmla="*/ 128 w 2122"/>
                <a:gd name="T25" fmla="*/ 356 h 364"/>
                <a:gd name="T26" fmla="*/ 96 w 2122"/>
                <a:gd name="T27" fmla="*/ 342 h 364"/>
                <a:gd name="T28" fmla="*/ 66 w 2122"/>
                <a:gd name="T29" fmla="*/ 323 h 364"/>
                <a:gd name="T30" fmla="*/ 41 w 2122"/>
                <a:gd name="T31" fmla="*/ 298 h 364"/>
                <a:gd name="T32" fmla="*/ 22 w 2122"/>
                <a:gd name="T33" fmla="*/ 269 h 364"/>
                <a:gd name="T34" fmla="*/ 8 w 2122"/>
                <a:gd name="T35" fmla="*/ 236 h 364"/>
                <a:gd name="T36" fmla="*/ 1 w 2122"/>
                <a:gd name="T37" fmla="*/ 201 h 364"/>
                <a:gd name="T38" fmla="*/ 0 w 2122"/>
                <a:gd name="T39" fmla="*/ 181 h 364"/>
                <a:gd name="T40" fmla="*/ 1 w 2122"/>
                <a:gd name="T41" fmla="*/ 163 h 364"/>
                <a:gd name="T42" fmla="*/ 8 w 2122"/>
                <a:gd name="T43" fmla="*/ 127 h 364"/>
                <a:gd name="T44" fmla="*/ 22 w 2122"/>
                <a:gd name="T45" fmla="*/ 94 h 364"/>
                <a:gd name="T46" fmla="*/ 41 w 2122"/>
                <a:gd name="T47" fmla="*/ 66 h 364"/>
                <a:gd name="T48" fmla="*/ 66 w 2122"/>
                <a:gd name="T49" fmla="*/ 40 h 364"/>
                <a:gd name="T50" fmla="*/ 96 w 2122"/>
                <a:gd name="T51" fmla="*/ 21 h 364"/>
                <a:gd name="T52" fmla="*/ 128 w 2122"/>
                <a:gd name="T53" fmla="*/ 8 h 364"/>
                <a:gd name="T54" fmla="*/ 163 w 2122"/>
                <a:gd name="T55" fmla="*/ 0 h 364"/>
                <a:gd name="T56" fmla="*/ 183 w 2122"/>
                <a:gd name="T57" fmla="*/ 0 h 364"/>
                <a:gd name="T58" fmla="*/ 1939 w 2122"/>
                <a:gd name="T59" fmla="*/ 0 h 364"/>
                <a:gd name="T60" fmla="*/ 1958 w 2122"/>
                <a:gd name="T61" fmla="*/ 0 h 364"/>
                <a:gd name="T62" fmla="*/ 1993 w 2122"/>
                <a:gd name="T63" fmla="*/ 8 h 364"/>
                <a:gd name="T64" fmla="*/ 2027 w 2122"/>
                <a:gd name="T65" fmla="*/ 21 h 364"/>
                <a:gd name="T66" fmla="*/ 2055 w 2122"/>
                <a:gd name="T67" fmla="*/ 40 h 364"/>
                <a:gd name="T68" fmla="*/ 2080 w 2122"/>
                <a:gd name="T69" fmla="*/ 66 h 364"/>
                <a:gd name="T70" fmla="*/ 2099 w 2122"/>
                <a:gd name="T71" fmla="*/ 94 h 364"/>
                <a:gd name="T72" fmla="*/ 2114 w 2122"/>
                <a:gd name="T73" fmla="*/ 127 h 364"/>
                <a:gd name="T74" fmla="*/ 2122 w 2122"/>
                <a:gd name="T75" fmla="*/ 163 h 364"/>
                <a:gd name="T76" fmla="*/ 2122 w 2122"/>
                <a:gd name="T77" fmla="*/ 18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4">
                  <a:moveTo>
                    <a:pt x="2122" y="181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69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6"/>
                  </a:lnTo>
                  <a:lnTo>
                    <a:pt x="1958" y="364"/>
                  </a:lnTo>
                  <a:lnTo>
                    <a:pt x="1939" y="364"/>
                  </a:lnTo>
                  <a:lnTo>
                    <a:pt x="183" y="364"/>
                  </a:lnTo>
                  <a:lnTo>
                    <a:pt x="163" y="364"/>
                  </a:lnTo>
                  <a:lnTo>
                    <a:pt x="128" y="356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69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1"/>
                  </a:lnTo>
                  <a:lnTo>
                    <a:pt x="1" y="163"/>
                  </a:lnTo>
                  <a:lnTo>
                    <a:pt x="8" y="127"/>
                  </a:lnTo>
                  <a:lnTo>
                    <a:pt x="22" y="94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4"/>
                  </a:lnTo>
                  <a:lnTo>
                    <a:pt x="2114" y="127"/>
                  </a:lnTo>
                  <a:lnTo>
                    <a:pt x="2122" y="163"/>
                  </a:lnTo>
                  <a:lnTo>
                    <a:pt x="2122" y="181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345613" y="2978150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2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2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2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2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502775" y="3167063"/>
              <a:ext cx="527050" cy="228600"/>
            </a:xfrm>
            <a:custGeom>
              <a:avLst/>
              <a:gdLst>
                <a:gd name="T0" fmla="*/ 0 w 1330"/>
                <a:gd name="T1" fmla="*/ 0 h 577"/>
                <a:gd name="T2" fmla="*/ 0 w 1330"/>
                <a:gd name="T3" fmla="*/ 105 h 577"/>
                <a:gd name="T4" fmla="*/ 2 w 1330"/>
                <a:gd name="T5" fmla="*/ 153 h 577"/>
                <a:gd name="T6" fmla="*/ 21 w 1330"/>
                <a:gd name="T7" fmla="*/ 245 h 577"/>
                <a:gd name="T8" fmla="*/ 56 w 1330"/>
                <a:gd name="T9" fmla="*/ 330 h 577"/>
                <a:gd name="T10" fmla="*/ 107 w 1330"/>
                <a:gd name="T11" fmla="*/ 406 h 577"/>
                <a:gd name="T12" fmla="*/ 172 w 1330"/>
                <a:gd name="T13" fmla="*/ 469 h 577"/>
                <a:gd name="T14" fmla="*/ 247 w 1330"/>
                <a:gd name="T15" fmla="*/ 520 h 577"/>
                <a:gd name="T16" fmla="*/ 331 w 1330"/>
                <a:gd name="T17" fmla="*/ 556 h 577"/>
                <a:gd name="T18" fmla="*/ 423 w 1330"/>
                <a:gd name="T19" fmla="*/ 575 h 577"/>
                <a:gd name="T20" fmla="*/ 472 w 1330"/>
                <a:gd name="T21" fmla="*/ 577 h 577"/>
                <a:gd name="T22" fmla="*/ 857 w 1330"/>
                <a:gd name="T23" fmla="*/ 577 h 577"/>
                <a:gd name="T24" fmla="*/ 906 w 1330"/>
                <a:gd name="T25" fmla="*/ 575 h 577"/>
                <a:gd name="T26" fmla="*/ 998 w 1330"/>
                <a:gd name="T27" fmla="*/ 556 h 577"/>
                <a:gd name="T28" fmla="*/ 1083 w 1330"/>
                <a:gd name="T29" fmla="*/ 520 h 577"/>
                <a:gd name="T30" fmla="*/ 1158 w 1330"/>
                <a:gd name="T31" fmla="*/ 469 h 577"/>
                <a:gd name="T32" fmla="*/ 1223 w 1330"/>
                <a:gd name="T33" fmla="*/ 406 h 577"/>
                <a:gd name="T34" fmla="*/ 1273 w 1330"/>
                <a:gd name="T35" fmla="*/ 330 h 577"/>
                <a:gd name="T36" fmla="*/ 1309 w 1330"/>
                <a:gd name="T37" fmla="*/ 245 h 577"/>
                <a:gd name="T38" fmla="*/ 1328 w 1330"/>
                <a:gd name="T39" fmla="*/ 153 h 577"/>
                <a:gd name="T40" fmla="*/ 1330 w 1330"/>
                <a:gd name="T41" fmla="*/ 105 h 577"/>
                <a:gd name="T42" fmla="*/ 1330 w 1330"/>
                <a:gd name="T43" fmla="*/ 0 h 577"/>
                <a:gd name="T44" fmla="*/ 0 w 1330"/>
                <a:gd name="T4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0" h="577">
                  <a:moveTo>
                    <a:pt x="0" y="0"/>
                  </a:moveTo>
                  <a:lnTo>
                    <a:pt x="0" y="105"/>
                  </a:lnTo>
                  <a:lnTo>
                    <a:pt x="2" y="153"/>
                  </a:lnTo>
                  <a:lnTo>
                    <a:pt x="21" y="245"/>
                  </a:lnTo>
                  <a:lnTo>
                    <a:pt x="56" y="330"/>
                  </a:lnTo>
                  <a:lnTo>
                    <a:pt x="107" y="406"/>
                  </a:lnTo>
                  <a:lnTo>
                    <a:pt x="172" y="469"/>
                  </a:lnTo>
                  <a:lnTo>
                    <a:pt x="247" y="520"/>
                  </a:lnTo>
                  <a:lnTo>
                    <a:pt x="331" y="556"/>
                  </a:lnTo>
                  <a:lnTo>
                    <a:pt x="423" y="575"/>
                  </a:lnTo>
                  <a:lnTo>
                    <a:pt x="472" y="577"/>
                  </a:lnTo>
                  <a:lnTo>
                    <a:pt x="857" y="577"/>
                  </a:lnTo>
                  <a:lnTo>
                    <a:pt x="906" y="575"/>
                  </a:lnTo>
                  <a:lnTo>
                    <a:pt x="998" y="556"/>
                  </a:lnTo>
                  <a:lnTo>
                    <a:pt x="1083" y="520"/>
                  </a:lnTo>
                  <a:lnTo>
                    <a:pt x="1158" y="469"/>
                  </a:lnTo>
                  <a:lnTo>
                    <a:pt x="1223" y="406"/>
                  </a:lnTo>
                  <a:lnTo>
                    <a:pt x="1273" y="330"/>
                  </a:lnTo>
                  <a:lnTo>
                    <a:pt x="1309" y="245"/>
                  </a:lnTo>
                  <a:lnTo>
                    <a:pt x="1328" y="153"/>
                  </a:lnTo>
                  <a:lnTo>
                    <a:pt x="1330" y="105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766425" y="1954213"/>
              <a:ext cx="420688" cy="128588"/>
            </a:xfrm>
            <a:custGeom>
              <a:avLst/>
              <a:gdLst>
                <a:gd name="T0" fmla="*/ 896 w 1058"/>
                <a:gd name="T1" fmla="*/ 325 h 325"/>
                <a:gd name="T2" fmla="*/ 896 w 1058"/>
                <a:gd name="T3" fmla="*/ 325 h 325"/>
                <a:gd name="T4" fmla="*/ 162 w 1058"/>
                <a:gd name="T5" fmla="*/ 324 h 325"/>
                <a:gd name="T6" fmla="*/ 145 w 1058"/>
                <a:gd name="T7" fmla="*/ 324 h 325"/>
                <a:gd name="T8" fmla="*/ 114 w 1058"/>
                <a:gd name="T9" fmla="*/ 317 h 325"/>
                <a:gd name="T10" fmla="*/ 71 w 1058"/>
                <a:gd name="T11" fmla="*/ 298 h 325"/>
                <a:gd name="T12" fmla="*/ 27 w 1058"/>
                <a:gd name="T13" fmla="*/ 254 h 325"/>
                <a:gd name="T14" fmla="*/ 7 w 1058"/>
                <a:gd name="T15" fmla="*/ 210 h 325"/>
                <a:gd name="T16" fmla="*/ 0 w 1058"/>
                <a:gd name="T17" fmla="*/ 179 h 325"/>
                <a:gd name="T18" fmla="*/ 0 w 1058"/>
                <a:gd name="T19" fmla="*/ 162 h 325"/>
                <a:gd name="T20" fmla="*/ 0 w 1058"/>
                <a:gd name="T21" fmla="*/ 145 h 325"/>
                <a:gd name="T22" fmla="*/ 7 w 1058"/>
                <a:gd name="T23" fmla="*/ 114 h 325"/>
                <a:gd name="T24" fmla="*/ 27 w 1058"/>
                <a:gd name="T25" fmla="*/ 71 h 325"/>
                <a:gd name="T26" fmla="*/ 71 w 1058"/>
                <a:gd name="T27" fmla="*/ 27 h 325"/>
                <a:gd name="T28" fmla="*/ 114 w 1058"/>
                <a:gd name="T29" fmla="*/ 7 h 325"/>
                <a:gd name="T30" fmla="*/ 145 w 1058"/>
                <a:gd name="T31" fmla="*/ 1 h 325"/>
                <a:gd name="T32" fmla="*/ 162 w 1058"/>
                <a:gd name="T33" fmla="*/ 0 h 325"/>
                <a:gd name="T34" fmla="*/ 162 w 1058"/>
                <a:gd name="T35" fmla="*/ 0 h 325"/>
                <a:gd name="T36" fmla="*/ 896 w 1058"/>
                <a:gd name="T37" fmla="*/ 1 h 325"/>
                <a:gd name="T38" fmla="*/ 913 w 1058"/>
                <a:gd name="T39" fmla="*/ 2 h 325"/>
                <a:gd name="T40" fmla="*/ 944 w 1058"/>
                <a:gd name="T41" fmla="*/ 9 h 325"/>
                <a:gd name="T42" fmla="*/ 987 w 1058"/>
                <a:gd name="T43" fmla="*/ 28 h 325"/>
                <a:gd name="T44" fmla="*/ 1031 w 1058"/>
                <a:gd name="T45" fmla="*/ 72 h 325"/>
                <a:gd name="T46" fmla="*/ 1050 w 1058"/>
                <a:gd name="T47" fmla="*/ 115 h 325"/>
                <a:gd name="T48" fmla="*/ 1057 w 1058"/>
                <a:gd name="T49" fmla="*/ 147 h 325"/>
                <a:gd name="T50" fmla="*/ 1058 w 1058"/>
                <a:gd name="T51" fmla="*/ 163 h 325"/>
                <a:gd name="T52" fmla="*/ 1057 w 1058"/>
                <a:gd name="T53" fmla="*/ 180 h 325"/>
                <a:gd name="T54" fmla="*/ 1050 w 1058"/>
                <a:gd name="T55" fmla="*/ 212 h 325"/>
                <a:gd name="T56" fmla="*/ 1031 w 1058"/>
                <a:gd name="T57" fmla="*/ 255 h 325"/>
                <a:gd name="T58" fmla="*/ 987 w 1058"/>
                <a:gd name="T59" fmla="*/ 298 h 325"/>
                <a:gd name="T60" fmla="*/ 944 w 1058"/>
                <a:gd name="T61" fmla="*/ 319 h 325"/>
                <a:gd name="T62" fmla="*/ 913 w 1058"/>
                <a:gd name="T63" fmla="*/ 325 h 325"/>
                <a:gd name="T64" fmla="*/ 896 w 105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8" h="325">
                  <a:moveTo>
                    <a:pt x="896" y="325"/>
                  </a:moveTo>
                  <a:lnTo>
                    <a:pt x="896" y="325"/>
                  </a:lnTo>
                  <a:lnTo>
                    <a:pt x="162" y="324"/>
                  </a:lnTo>
                  <a:lnTo>
                    <a:pt x="145" y="324"/>
                  </a:lnTo>
                  <a:lnTo>
                    <a:pt x="114" y="317"/>
                  </a:lnTo>
                  <a:lnTo>
                    <a:pt x="71" y="298"/>
                  </a:lnTo>
                  <a:lnTo>
                    <a:pt x="27" y="254"/>
                  </a:lnTo>
                  <a:lnTo>
                    <a:pt x="7" y="210"/>
                  </a:lnTo>
                  <a:lnTo>
                    <a:pt x="0" y="179"/>
                  </a:lnTo>
                  <a:lnTo>
                    <a:pt x="0" y="162"/>
                  </a:lnTo>
                  <a:lnTo>
                    <a:pt x="0" y="145"/>
                  </a:lnTo>
                  <a:lnTo>
                    <a:pt x="7" y="114"/>
                  </a:lnTo>
                  <a:lnTo>
                    <a:pt x="27" y="71"/>
                  </a:lnTo>
                  <a:lnTo>
                    <a:pt x="71" y="27"/>
                  </a:lnTo>
                  <a:lnTo>
                    <a:pt x="114" y="7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896" y="1"/>
                  </a:lnTo>
                  <a:lnTo>
                    <a:pt x="913" y="2"/>
                  </a:lnTo>
                  <a:lnTo>
                    <a:pt x="944" y="9"/>
                  </a:lnTo>
                  <a:lnTo>
                    <a:pt x="987" y="28"/>
                  </a:lnTo>
                  <a:lnTo>
                    <a:pt x="1031" y="72"/>
                  </a:lnTo>
                  <a:lnTo>
                    <a:pt x="1050" y="115"/>
                  </a:lnTo>
                  <a:lnTo>
                    <a:pt x="1057" y="147"/>
                  </a:lnTo>
                  <a:lnTo>
                    <a:pt x="1058" y="163"/>
                  </a:lnTo>
                  <a:lnTo>
                    <a:pt x="1057" y="180"/>
                  </a:lnTo>
                  <a:lnTo>
                    <a:pt x="1050" y="212"/>
                  </a:lnTo>
                  <a:lnTo>
                    <a:pt x="1031" y="255"/>
                  </a:lnTo>
                  <a:lnTo>
                    <a:pt x="987" y="298"/>
                  </a:lnTo>
                  <a:lnTo>
                    <a:pt x="944" y="319"/>
                  </a:lnTo>
                  <a:lnTo>
                    <a:pt x="913" y="325"/>
                  </a:lnTo>
                  <a:lnTo>
                    <a:pt x="89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332788" y="1954213"/>
              <a:ext cx="427038" cy="128588"/>
            </a:xfrm>
            <a:custGeom>
              <a:avLst/>
              <a:gdLst>
                <a:gd name="T0" fmla="*/ 916 w 1078"/>
                <a:gd name="T1" fmla="*/ 325 h 325"/>
                <a:gd name="T2" fmla="*/ 916 w 1078"/>
                <a:gd name="T3" fmla="*/ 325 h 325"/>
                <a:gd name="T4" fmla="*/ 162 w 1078"/>
                <a:gd name="T5" fmla="*/ 324 h 325"/>
                <a:gd name="T6" fmla="*/ 145 w 1078"/>
                <a:gd name="T7" fmla="*/ 323 h 325"/>
                <a:gd name="T8" fmla="*/ 114 w 1078"/>
                <a:gd name="T9" fmla="*/ 316 h 325"/>
                <a:gd name="T10" fmla="*/ 71 w 1078"/>
                <a:gd name="T11" fmla="*/ 297 h 325"/>
                <a:gd name="T12" fmla="*/ 27 w 1078"/>
                <a:gd name="T13" fmla="*/ 253 h 325"/>
                <a:gd name="T14" fmla="*/ 8 w 1078"/>
                <a:gd name="T15" fmla="*/ 210 h 325"/>
                <a:gd name="T16" fmla="*/ 1 w 1078"/>
                <a:gd name="T17" fmla="*/ 178 h 325"/>
                <a:gd name="T18" fmla="*/ 0 w 1078"/>
                <a:gd name="T19" fmla="*/ 162 h 325"/>
                <a:gd name="T20" fmla="*/ 1 w 1078"/>
                <a:gd name="T21" fmla="*/ 145 h 325"/>
                <a:gd name="T22" fmla="*/ 8 w 1078"/>
                <a:gd name="T23" fmla="*/ 113 h 325"/>
                <a:gd name="T24" fmla="*/ 27 w 1078"/>
                <a:gd name="T25" fmla="*/ 70 h 325"/>
                <a:gd name="T26" fmla="*/ 71 w 1078"/>
                <a:gd name="T27" fmla="*/ 26 h 325"/>
                <a:gd name="T28" fmla="*/ 114 w 1078"/>
                <a:gd name="T29" fmla="*/ 6 h 325"/>
                <a:gd name="T30" fmla="*/ 146 w 1078"/>
                <a:gd name="T31" fmla="*/ 0 h 325"/>
                <a:gd name="T32" fmla="*/ 162 w 1078"/>
                <a:gd name="T33" fmla="*/ 0 h 325"/>
                <a:gd name="T34" fmla="*/ 162 w 1078"/>
                <a:gd name="T35" fmla="*/ 0 h 325"/>
                <a:gd name="T36" fmla="*/ 916 w 1078"/>
                <a:gd name="T37" fmla="*/ 1 h 325"/>
                <a:gd name="T38" fmla="*/ 933 w 1078"/>
                <a:gd name="T39" fmla="*/ 1 h 325"/>
                <a:gd name="T40" fmla="*/ 964 w 1078"/>
                <a:gd name="T41" fmla="*/ 8 h 325"/>
                <a:gd name="T42" fmla="*/ 1008 w 1078"/>
                <a:gd name="T43" fmla="*/ 27 h 325"/>
                <a:gd name="T44" fmla="*/ 1051 w 1078"/>
                <a:gd name="T45" fmla="*/ 71 h 325"/>
                <a:gd name="T46" fmla="*/ 1072 w 1078"/>
                <a:gd name="T47" fmla="*/ 115 h 325"/>
                <a:gd name="T48" fmla="*/ 1078 w 1078"/>
                <a:gd name="T49" fmla="*/ 146 h 325"/>
                <a:gd name="T50" fmla="*/ 1078 w 1078"/>
                <a:gd name="T51" fmla="*/ 163 h 325"/>
                <a:gd name="T52" fmla="*/ 1078 w 1078"/>
                <a:gd name="T53" fmla="*/ 180 h 325"/>
                <a:gd name="T54" fmla="*/ 1072 w 1078"/>
                <a:gd name="T55" fmla="*/ 211 h 325"/>
                <a:gd name="T56" fmla="*/ 1051 w 1078"/>
                <a:gd name="T57" fmla="*/ 254 h 325"/>
                <a:gd name="T58" fmla="*/ 1007 w 1078"/>
                <a:gd name="T59" fmla="*/ 298 h 325"/>
                <a:gd name="T60" fmla="*/ 964 w 1078"/>
                <a:gd name="T61" fmla="*/ 318 h 325"/>
                <a:gd name="T62" fmla="*/ 933 w 1078"/>
                <a:gd name="T63" fmla="*/ 324 h 325"/>
                <a:gd name="T64" fmla="*/ 916 w 107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8" h="325">
                  <a:moveTo>
                    <a:pt x="916" y="325"/>
                  </a:moveTo>
                  <a:lnTo>
                    <a:pt x="916" y="325"/>
                  </a:lnTo>
                  <a:lnTo>
                    <a:pt x="162" y="324"/>
                  </a:lnTo>
                  <a:lnTo>
                    <a:pt x="145" y="323"/>
                  </a:lnTo>
                  <a:lnTo>
                    <a:pt x="114" y="316"/>
                  </a:lnTo>
                  <a:lnTo>
                    <a:pt x="71" y="297"/>
                  </a:lnTo>
                  <a:lnTo>
                    <a:pt x="27" y="253"/>
                  </a:lnTo>
                  <a:lnTo>
                    <a:pt x="8" y="210"/>
                  </a:lnTo>
                  <a:lnTo>
                    <a:pt x="1" y="178"/>
                  </a:lnTo>
                  <a:lnTo>
                    <a:pt x="0" y="162"/>
                  </a:lnTo>
                  <a:lnTo>
                    <a:pt x="1" y="145"/>
                  </a:lnTo>
                  <a:lnTo>
                    <a:pt x="8" y="113"/>
                  </a:lnTo>
                  <a:lnTo>
                    <a:pt x="27" y="70"/>
                  </a:lnTo>
                  <a:lnTo>
                    <a:pt x="71" y="26"/>
                  </a:lnTo>
                  <a:lnTo>
                    <a:pt x="114" y="6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916" y="1"/>
                  </a:lnTo>
                  <a:lnTo>
                    <a:pt x="933" y="1"/>
                  </a:lnTo>
                  <a:lnTo>
                    <a:pt x="964" y="8"/>
                  </a:lnTo>
                  <a:lnTo>
                    <a:pt x="1008" y="27"/>
                  </a:lnTo>
                  <a:lnTo>
                    <a:pt x="1051" y="71"/>
                  </a:lnTo>
                  <a:lnTo>
                    <a:pt x="1072" y="115"/>
                  </a:lnTo>
                  <a:lnTo>
                    <a:pt x="1078" y="146"/>
                  </a:lnTo>
                  <a:lnTo>
                    <a:pt x="1078" y="163"/>
                  </a:lnTo>
                  <a:lnTo>
                    <a:pt x="1078" y="180"/>
                  </a:lnTo>
                  <a:lnTo>
                    <a:pt x="1072" y="211"/>
                  </a:lnTo>
                  <a:lnTo>
                    <a:pt x="1051" y="254"/>
                  </a:lnTo>
                  <a:lnTo>
                    <a:pt x="1007" y="298"/>
                  </a:lnTo>
                  <a:lnTo>
                    <a:pt x="964" y="318"/>
                  </a:lnTo>
                  <a:lnTo>
                    <a:pt x="933" y="324"/>
                  </a:lnTo>
                  <a:lnTo>
                    <a:pt x="91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9701213" y="528638"/>
              <a:ext cx="130175" cy="403225"/>
            </a:xfrm>
            <a:custGeom>
              <a:avLst/>
              <a:gdLst>
                <a:gd name="T0" fmla="*/ 162 w 325"/>
                <a:gd name="T1" fmla="*/ 1016 h 1016"/>
                <a:gd name="T2" fmla="*/ 162 w 325"/>
                <a:gd name="T3" fmla="*/ 1016 h 1016"/>
                <a:gd name="T4" fmla="*/ 145 w 325"/>
                <a:gd name="T5" fmla="*/ 1015 h 1016"/>
                <a:gd name="T6" fmla="*/ 114 w 325"/>
                <a:gd name="T7" fmla="*/ 1009 h 1016"/>
                <a:gd name="T8" fmla="*/ 71 w 325"/>
                <a:gd name="T9" fmla="*/ 989 h 1016"/>
                <a:gd name="T10" fmla="*/ 27 w 325"/>
                <a:gd name="T11" fmla="*/ 945 h 1016"/>
                <a:gd name="T12" fmla="*/ 8 w 325"/>
                <a:gd name="T13" fmla="*/ 902 h 1016"/>
                <a:gd name="T14" fmla="*/ 1 w 325"/>
                <a:gd name="T15" fmla="*/ 871 h 1016"/>
                <a:gd name="T16" fmla="*/ 0 w 325"/>
                <a:gd name="T17" fmla="*/ 854 h 1016"/>
                <a:gd name="T18" fmla="*/ 1 w 325"/>
                <a:gd name="T19" fmla="*/ 162 h 1016"/>
                <a:gd name="T20" fmla="*/ 3 w 325"/>
                <a:gd name="T21" fmla="*/ 145 h 1016"/>
                <a:gd name="T22" fmla="*/ 9 w 325"/>
                <a:gd name="T23" fmla="*/ 113 h 1016"/>
                <a:gd name="T24" fmla="*/ 29 w 325"/>
                <a:gd name="T25" fmla="*/ 70 h 1016"/>
                <a:gd name="T26" fmla="*/ 73 w 325"/>
                <a:gd name="T27" fmla="*/ 27 h 1016"/>
                <a:gd name="T28" fmla="*/ 115 w 325"/>
                <a:gd name="T29" fmla="*/ 7 h 1016"/>
                <a:gd name="T30" fmla="*/ 146 w 325"/>
                <a:gd name="T31" fmla="*/ 0 h 1016"/>
                <a:gd name="T32" fmla="*/ 163 w 325"/>
                <a:gd name="T33" fmla="*/ 0 h 1016"/>
                <a:gd name="T34" fmla="*/ 163 w 325"/>
                <a:gd name="T35" fmla="*/ 0 h 1016"/>
                <a:gd name="T36" fmla="*/ 180 w 325"/>
                <a:gd name="T37" fmla="*/ 0 h 1016"/>
                <a:gd name="T38" fmla="*/ 213 w 325"/>
                <a:gd name="T39" fmla="*/ 7 h 1016"/>
                <a:gd name="T40" fmla="*/ 255 w 325"/>
                <a:gd name="T41" fmla="*/ 27 h 1016"/>
                <a:gd name="T42" fmla="*/ 298 w 325"/>
                <a:gd name="T43" fmla="*/ 71 h 1016"/>
                <a:gd name="T44" fmla="*/ 319 w 325"/>
                <a:gd name="T45" fmla="*/ 114 h 1016"/>
                <a:gd name="T46" fmla="*/ 325 w 325"/>
                <a:gd name="T47" fmla="*/ 145 h 1016"/>
                <a:gd name="T48" fmla="*/ 325 w 325"/>
                <a:gd name="T49" fmla="*/ 162 h 1016"/>
                <a:gd name="T50" fmla="*/ 324 w 325"/>
                <a:gd name="T51" fmla="*/ 854 h 1016"/>
                <a:gd name="T52" fmla="*/ 324 w 325"/>
                <a:gd name="T53" fmla="*/ 871 h 1016"/>
                <a:gd name="T54" fmla="*/ 318 w 325"/>
                <a:gd name="T55" fmla="*/ 902 h 1016"/>
                <a:gd name="T56" fmla="*/ 297 w 325"/>
                <a:gd name="T57" fmla="*/ 945 h 1016"/>
                <a:gd name="T58" fmla="*/ 254 w 325"/>
                <a:gd name="T59" fmla="*/ 989 h 1016"/>
                <a:gd name="T60" fmla="*/ 210 w 325"/>
                <a:gd name="T61" fmla="*/ 1009 h 1016"/>
                <a:gd name="T62" fmla="*/ 179 w 325"/>
                <a:gd name="T63" fmla="*/ 1015 h 1016"/>
                <a:gd name="T64" fmla="*/ 162 w 325"/>
                <a:gd name="T65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1016">
                  <a:moveTo>
                    <a:pt x="162" y="1016"/>
                  </a:moveTo>
                  <a:lnTo>
                    <a:pt x="162" y="1016"/>
                  </a:lnTo>
                  <a:lnTo>
                    <a:pt x="145" y="1015"/>
                  </a:lnTo>
                  <a:lnTo>
                    <a:pt x="114" y="1009"/>
                  </a:lnTo>
                  <a:lnTo>
                    <a:pt x="71" y="989"/>
                  </a:lnTo>
                  <a:lnTo>
                    <a:pt x="27" y="945"/>
                  </a:lnTo>
                  <a:lnTo>
                    <a:pt x="8" y="902"/>
                  </a:lnTo>
                  <a:lnTo>
                    <a:pt x="1" y="871"/>
                  </a:lnTo>
                  <a:lnTo>
                    <a:pt x="0" y="854"/>
                  </a:lnTo>
                  <a:lnTo>
                    <a:pt x="1" y="162"/>
                  </a:lnTo>
                  <a:lnTo>
                    <a:pt x="3" y="145"/>
                  </a:lnTo>
                  <a:lnTo>
                    <a:pt x="9" y="113"/>
                  </a:lnTo>
                  <a:lnTo>
                    <a:pt x="29" y="70"/>
                  </a:lnTo>
                  <a:lnTo>
                    <a:pt x="73" y="27"/>
                  </a:lnTo>
                  <a:lnTo>
                    <a:pt x="115" y="7"/>
                  </a:lnTo>
                  <a:lnTo>
                    <a:pt x="146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213" y="7"/>
                  </a:lnTo>
                  <a:lnTo>
                    <a:pt x="255" y="27"/>
                  </a:lnTo>
                  <a:lnTo>
                    <a:pt x="298" y="71"/>
                  </a:lnTo>
                  <a:lnTo>
                    <a:pt x="319" y="114"/>
                  </a:lnTo>
                  <a:lnTo>
                    <a:pt x="325" y="145"/>
                  </a:lnTo>
                  <a:lnTo>
                    <a:pt x="325" y="162"/>
                  </a:lnTo>
                  <a:lnTo>
                    <a:pt x="324" y="854"/>
                  </a:lnTo>
                  <a:lnTo>
                    <a:pt x="324" y="871"/>
                  </a:lnTo>
                  <a:lnTo>
                    <a:pt x="318" y="902"/>
                  </a:lnTo>
                  <a:lnTo>
                    <a:pt x="297" y="945"/>
                  </a:lnTo>
                  <a:lnTo>
                    <a:pt x="254" y="989"/>
                  </a:lnTo>
                  <a:lnTo>
                    <a:pt x="210" y="1009"/>
                  </a:lnTo>
                  <a:lnTo>
                    <a:pt x="179" y="1015"/>
                  </a:lnTo>
                  <a:lnTo>
                    <a:pt x="162" y="101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494963" y="960438"/>
              <a:ext cx="307975" cy="309563"/>
            </a:xfrm>
            <a:custGeom>
              <a:avLst/>
              <a:gdLst>
                <a:gd name="T0" fmla="*/ 160 w 779"/>
                <a:gd name="T1" fmla="*/ 780 h 780"/>
                <a:gd name="T2" fmla="*/ 129 w 779"/>
                <a:gd name="T3" fmla="*/ 778 h 780"/>
                <a:gd name="T4" fmla="*/ 85 w 779"/>
                <a:gd name="T5" fmla="*/ 761 h 780"/>
                <a:gd name="T6" fmla="*/ 57 w 779"/>
                <a:gd name="T7" fmla="*/ 744 h 780"/>
                <a:gd name="T8" fmla="*/ 46 w 779"/>
                <a:gd name="T9" fmla="*/ 732 h 780"/>
                <a:gd name="T10" fmla="*/ 34 w 779"/>
                <a:gd name="T11" fmla="*/ 719 h 780"/>
                <a:gd name="T12" fmla="*/ 16 w 779"/>
                <a:gd name="T13" fmla="*/ 693 h 780"/>
                <a:gd name="T14" fmla="*/ 0 w 779"/>
                <a:gd name="T15" fmla="*/ 648 h 780"/>
                <a:gd name="T16" fmla="*/ 0 w 779"/>
                <a:gd name="T17" fmla="*/ 586 h 780"/>
                <a:gd name="T18" fmla="*/ 16 w 779"/>
                <a:gd name="T19" fmla="*/ 542 h 780"/>
                <a:gd name="T20" fmla="*/ 34 w 779"/>
                <a:gd name="T21" fmla="*/ 514 h 780"/>
                <a:gd name="T22" fmla="*/ 46 w 779"/>
                <a:gd name="T23" fmla="*/ 503 h 780"/>
                <a:gd name="T24" fmla="*/ 504 w 779"/>
                <a:gd name="T25" fmla="*/ 45 h 780"/>
                <a:gd name="T26" fmla="*/ 516 w 779"/>
                <a:gd name="T27" fmla="*/ 34 h 780"/>
                <a:gd name="T28" fmla="*/ 543 w 779"/>
                <a:gd name="T29" fmla="*/ 15 h 780"/>
                <a:gd name="T30" fmla="*/ 587 w 779"/>
                <a:gd name="T31" fmla="*/ 0 h 780"/>
                <a:gd name="T32" fmla="*/ 650 w 779"/>
                <a:gd name="T33" fmla="*/ 0 h 780"/>
                <a:gd name="T34" fmla="*/ 695 w 779"/>
                <a:gd name="T35" fmla="*/ 15 h 780"/>
                <a:gd name="T36" fmla="*/ 721 w 779"/>
                <a:gd name="T37" fmla="*/ 34 h 780"/>
                <a:gd name="T38" fmla="*/ 734 w 779"/>
                <a:gd name="T39" fmla="*/ 45 h 780"/>
                <a:gd name="T40" fmla="*/ 746 w 779"/>
                <a:gd name="T41" fmla="*/ 57 h 780"/>
                <a:gd name="T42" fmla="*/ 762 w 779"/>
                <a:gd name="T43" fmla="*/ 84 h 780"/>
                <a:gd name="T44" fmla="*/ 779 w 779"/>
                <a:gd name="T45" fmla="*/ 128 h 780"/>
                <a:gd name="T46" fmla="*/ 779 w 779"/>
                <a:gd name="T47" fmla="*/ 190 h 780"/>
                <a:gd name="T48" fmla="*/ 762 w 779"/>
                <a:gd name="T49" fmla="*/ 236 h 780"/>
                <a:gd name="T50" fmla="*/ 744 w 779"/>
                <a:gd name="T51" fmla="*/ 262 h 780"/>
                <a:gd name="T52" fmla="*/ 734 w 779"/>
                <a:gd name="T53" fmla="*/ 275 h 780"/>
                <a:gd name="T54" fmla="*/ 274 w 779"/>
                <a:gd name="T55" fmla="*/ 732 h 780"/>
                <a:gd name="T56" fmla="*/ 262 w 779"/>
                <a:gd name="T57" fmla="*/ 744 h 780"/>
                <a:gd name="T58" fmla="*/ 235 w 779"/>
                <a:gd name="T59" fmla="*/ 761 h 780"/>
                <a:gd name="T60" fmla="*/ 191 w 779"/>
                <a:gd name="T61" fmla="*/ 778 h 780"/>
                <a:gd name="T62" fmla="*/ 160 w 779"/>
                <a:gd name="T6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80">
                  <a:moveTo>
                    <a:pt x="160" y="780"/>
                  </a:moveTo>
                  <a:lnTo>
                    <a:pt x="129" y="778"/>
                  </a:lnTo>
                  <a:lnTo>
                    <a:pt x="85" y="761"/>
                  </a:lnTo>
                  <a:lnTo>
                    <a:pt x="57" y="744"/>
                  </a:lnTo>
                  <a:lnTo>
                    <a:pt x="46" y="732"/>
                  </a:lnTo>
                  <a:lnTo>
                    <a:pt x="34" y="719"/>
                  </a:lnTo>
                  <a:lnTo>
                    <a:pt x="16" y="693"/>
                  </a:lnTo>
                  <a:lnTo>
                    <a:pt x="0" y="648"/>
                  </a:lnTo>
                  <a:lnTo>
                    <a:pt x="0" y="586"/>
                  </a:lnTo>
                  <a:lnTo>
                    <a:pt x="16" y="542"/>
                  </a:lnTo>
                  <a:lnTo>
                    <a:pt x="34" y="514"/>
                  </a:lnTo>
                  <a:lnTo>
                    <a:pt x="46" y="503"/>
                  </a:lnTo>
                  <a:lnTo>
                    <a:pt x="504" y="45"/>
                  </a:lnTo>
                  <a:lnTo>
                    <a:pt x="516" y="34"/>
                  </a:lnTo>
                  <a:lnTo>
                    <a:pt x="543" y="15"/>
                  </a:lnTo>
                  <a:lnTo>
                    <a:pt x="587" y="0"/>
                  </a:lnTo>
                  <a:lnTo>
                    <a:pt x="650" y="0"/>
                  </a:lnTo>
                  <a:lnTo>
                    <a:pt x="695" y="15"/>
                  </a:lnTo>
                  <a:lnTo>
                    <a:pt x="721" y="34"/>
                  </a:lnTo>
                  <a:lnTo>
                    <a:pt x="734" y="45"/>
                  </a:lnTo>
                  <a:lnTo>
                    <a:pt x="746" y="57"/>
                  </a:lnTo>
                  <a:lnTo>
                    <a:pt x="762" y="84"/>
                  </a:lnTo>
                  <a:lnTo>
                    <a:pt x="779" y="128"/>
                  </a:lnTo>
                  <a:lnTo>
                    <a:pt x="779" y="190"/>
                  </a:lnTo>
                  <a:lnTo>
                    <a:pt x="762" y="236"/>
                  </a:lnTo>
                  <a:lnTo>
                    <a:pt x="744" y="262"/>
                  </a:lnTo>
                  <a:lnTo>
                    <a:pt x="734" y="275"/>
                  </a:lnTo>
                  <a:lnTo>
                    <a:pt x="274" y="732"/>
                  </a:lnTo>
                  <a:lnTo>
                    <a:pt x="262" y="744"/>
                  </a:lnTo>
                  <a:lnTo>
                    <a:pt x="235" y="761"/>
                  </a:lnTo>
                  <a:lnTo>
                    <a:pt x="191" y="778"/>
                  </a:lnTo>
                  <a:lnTo>
                    <a:pt x="160" y="78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8710613" y="1042988"/>
              <a:ext cx="307975" cy="309563"/>
            </a:xfrm>
            <a:custGeom>
              <a:avLst/>
              <a:gdLst>
                <a:gd name="T0" fmla="*/ 618 w 778"/>
                <a:gd name="T1" fmla="*/ 779 h 779"/>
                <a:gd name="T2" fmla="*/ 587 w 778"/>
                <a:gd name="T3" fmla="*/ 778 h 779"/>
                <a:gd name="T4" fmla="*/ 543 w 778"/>
                <a:gd name="T5" fmla="*/ 761 h 779"/>
                <a:gd name="T6" fmla="*/ 516 w 778"/>
                <a:gd name="T7" fmla="*/ 743 h 779"/>
                <a:gd name="T8" fmla="*/ 503 w 778"/>
                <a:gd name="T9" fmla="*/ 733 h 779"/>
                <a:gd name="T10" fmla="*/ 46 w 778"/>
                <a:gd name="T11" fmla="*/ 275 h 779"/>
                <a:gd name="T12" fmla="*/ 35 w 778"/>
                <a:gd name="T13" fmla="*/ 263 h 779"/>
                <a:gd name="T14" fmla="*/ 17 w 778"/>
                <a:gd name="T15" fmla="*/ 236 h 779"/>
                <a:gd name="T16" fmla="*/ 0 w 778"/>
                <a:gd name="T17" fmla="*/ 192 h 779"/>
                <a:gd name="T18" fmla="*/ 0 w 778"/>
                <a:gd name="T19" fmla="*/ 130 h 779"/>
                <a:gd name="T20" fmla="*/ 17 w 778"/>
                <a:gd name="T21" fmla="*/ 86 h 779"/>
                <a:gd name="T22" fmla="*/ 34 w 778"/>
                <a:gd name="T23" fmla="*/ 59 h 779"/>
                <a:gd name="T24" fmla="*/ 46 w 778"/>
                <a:gd name="T25" fmla="*/ 47 h 779"/>
                <a:gd name="T26" fmla="*/ 59 w 778"/>
                <a:gd name="T27" fmla="*/ 35 h 779"/>
                <a:gd name="T28" fmla="*/ 84 w 778"/>
                <a:gd name="T29" fmla="*/ 17 h 779"/>
                <a:gd name="T30" fmla="*/ 129 w 778"/>
                <a:gd name="T31" fmla="*/ 2 h 779"/>
                <a:gd name="T32" fmla="*/ 191 w 778"/>
                <a:gd name="T33" fmla="*/ 0 h 779"/>
                <a:gd name="T34" fmla="*/ 236 w 778"/>
                <a:gd name="T35" fmla="*/ 17 h 779"/>
                <a:gd name="T36" fmla="*/ 263 w 778"/>
                <a:gd name="T37" fmla="*/ 35 h 779"/>
                <a:gd name="T38" fmla="*/ 275 w 778"/>
                <a:gd name="T39" fmla="*/ 47 h 779"/>
                <a:gd name="T40" fmla="*/ 732 w 778"/>
                <a:gd name="T41" fmla="*/ 503 h 779"/>
                <a:gd name="T42" fmla="*/ 744 w 778"/>
                <a:gd name="T43" fmla="*/ 515 h 779"/>
                <a:gd name="T44" fmla="*/ 762 w 778"/>
                <a:gd name="T45" fmla="*/ 542 h 779"/>
                <a:gd name="T46" fmla="*/ 778 w 778"/>
                <a:gd name="T47" fmla="*/ 586 h 779"/>
                <a:gd name="T48" fmla="*/ 778 w 778"/>
                <a:gd name="T49" fmla="*/ 648 h 779"/>
                <a:gd name="T50" fmla="*/ 762 w 778"/>
                <a:gd name="T51" fmla="*/ 692 h 779"/>
                <a:gd name="T52" fmla="*/ 744 w 778"/>
                <a:gd name="T53" fmla="*/ 720 h 779"/>
                <a:gd name="T54" fmla="*/ 732 w 778"/>
                <a:gd name="T55" fmla="*/ 733 h 779"/>
                <a:gd name="T56" fmla="*/ 721 w 778"/>
                <a:gd name="T57" fmla="*/ 743 h 779"/>
                <a:gd name="T58" fmla="*/ 694 w 778"/>
                <a:gd name="T59" fmla="*/ 761 h 779"/>
                <a:gd name="T60" fmla="*/ 650 w 778"/>
                <a:gd name="T61" fmla="*/ 778 h 779"/>
                <a:gd name="T62" fmla="*/ 618 w 778"/>
                <a:gd name="T6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8" h="779">
                  <a:moveTo>
                    <a:pt x="618" y="779"/>
                  </a:moveTo>
                  <a:lnTo>
                    <a:pt x="587" y="778"/>
                  </a:lnTo>
                  <a:lnTo>
                    <a:pt x="543" y="761"/>
                  </a:lnTo>
                  <a:lnTo>
                    <a:pt x="516" y="743"/>
                  </a:lnTo>
                  <a:lnTo>
                    <a:pt x="503" y="733"/>
                  </a:lnTo>
                  <a:lnTo>
                    <a:pt x="46" y="275"/>
                  </a:lnTo>
                  <a:lnTo>
                    <a:pt x="35" y="263"/>
                  </a:lnTo>
                  <a:lnTo>
                    <a:pt x="17" y="236"/>
                  </a:lnTo>
                  <a:lnTo>
                    <a:pt x="0" y="192"/>
                  </a:lnTo>
                  <a:lnTo>
                    <a:pt x="0" y="130"/>
                  </a:lnTo>
                  <a:lnTo>
                    <a:pt x="17" y="86"/>
                  </a:lnTo>
                  <a:lnTo>
                    <a:pt x="34" y="59"/>
                  </a:lnTo>
                  <a:lnTo>
                    <a:pt x="46" y="47"/>
                  </a:lnTo>
                  <a:lnTo>
                    <a:pt x="59" y="35"/>
                  </a:lnTo>
                  <a:lnTo>
                    <a:pt x="84" y="17"/>
                  </a:lnTo>
                  <a:lnTo>
                    <a:pt x="129" y="2"/>
                  </a:lnTo>
                  <a:lnTo>
                    <a:pt x="191" y="0"/>
                  </a:lnTo>
                  <a:lnTo>
                    <a:pt x="236" y="17"/>
                  </a:lnTo>
                  <a:lnTo>
                    <a:pt x="263" y="35"/>
                  </a:lnTo>
                  <a:lnTo>
                    <a:pt x="275" y="47"/>
                  </a:lnTo>
                  <a:lnTo>
                    <a:pt x="732" y="503"/>
                  </a:lnTo>
                  <a:lnTo>
                    <a:pt x="744" y="515"/>
                  </a:lnTo>
                  <a:lnTo>
                    <a:pt x="762" y="542"/>
                  </a:lnTo>
                  <a:lnTo>
                    <a:pt x="778" y="586"/>
                  </a:lnTo>
                  <a:lnTo>
                    <a:pt x="778" y="648"/>
                  </a:lnTo>
                  <a:lnTo>
                    <a:pt x="762" y="692"/>
                  </a:lnTo>
                  <a:lnTo>
                    <a:pt x="744" y="720"/>
                  </a:lnTo>
                  <a:lnTo>
                    <a:pt x="732" y="733"/>
                  </a:lnTo>
                  <a:lnTo>
                    <a:pt x="721" y="743"/>
                  </a:lnTo>
                  <a:lnTo>
                    <a:pt x="694" y="761"/>
                  </a:lnTo>
                  <a:lnTo>
                    <a:pt x="650" y="778"/>
                  </a:lnTo>
                  <a:lnTo>
                    <a:pt x="618" y="77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2857 w 6080"/>
                <a:gd name="T1" fmla="*/ 3610 h 5027"/>
                <a:gd name="T2" fmla="*/ 2915 w 6080"/>
                <a:gd name="T3" fmla="*/ 3764 h 5027"/>
                <a:gd name="T4" fmla="*/ 2870 w 6080"/>
                <a:gd name="T5" fmla="*/ 3939 h 5027"/>
                <a:gd name="T6" fmla="*/ 2879 w 6080"/>
                <a:gd name="T7" fmla="*/ 4302 h 5027"/>
                <a:gd name="T8" fmla="*/ 3003 w 6080"/>
                <a:gd name="T9" fmla="*/ 4596 h 5027"/>
                <a:gd name="T10" fmla="*/ 3219 w 6080"/>
                <a:gd name="T11" fmla="*/ 4832 h 5027"/>
                <a:gd name="T12" fmla="*/ 3544 w 6080"/>
                <a:gd name="T13" fmla="*/ 4994 h 5027"/>
                <a:gd name="T14" fmla="*/ 3791 w 6080"/>
                <a:gd name="T15" fmla="*/ 5027 h 5027"/>
                <a:gd name="T16" fmla="*/ 4134 w 6080"/>
                <a:gd name="T17" fmla="*/ 4962 h 5027"/>
                <a:gd name="T18" fmla="*/ 4464 w 6080"/>
                <a:gd name="T19" fmla="*/ 4740 h 5027"/>
                <a:gd name="T20" fmla="*/ 4605 w 6080"/>
                <a:gd name="T21" fmla="*/ 4646 h 5027"/>
                <a:gd name="T22" fmla="*/ 4818 w 6080"/>
                <a:gd name="T23" fmla="*/ 4699 h 5027"/>
                <a:gd name="T24" fmla="*/ 5060 w 6080"/>
                <a:gd name="T25" fmla="*/ 4720 h 5027"/>
                <a:gd name="T26" fmla="*/ 5369 w 6080"/>
                <a:gd name="T27" fmla="*/ 4652 h 5027"/>
                <a:gd name="T28" fmla="*/ 5632 w 6080"/>
                <a:gd name="T29" fmla="*/ 4489 h 5027"/>
                <a:gd name="T30" fmla="*/ 5829 w 6080"/>
                <a:gd name="T31" fmla="*/ 4248 h 5027"/>
                <a:gd name="T32" fmla="*/ 5930 w 6080"/>
                <a:gd name="T33" fmla="*/ 3989 h 5027"/>
                <a:gd name="T34" fmla="*/ 5940 w 6080"/>
                <a:gd name="T35" fmla="*/ 3641 h 5027"/>
                <a:gd name="T36" fmla="*/ 5798 w 6080"/>
                <a:gd name="T37" fmla="*/ 3273 h 5027"/>
                <a:gd name="T38" fmla="*/ 5741 w 6080"/>
                <a:gd name="T39" fmla="*/ 3093 h 5027"/>
                <a:gd name="T40" fmla="*/ 5922 w 6080"/>
                <a:gd name="T41" fmla="*/ 2860 h 5027"/>
                <a:gd name="T42" fmla="*/ 6067 w 6080"/>
                <a:gd name="T43" fmla="*/ 2494 h 5027"/>
                <a:gd name="T44" fmla="*/ 6058 w 6080"/>
                <a:gd name="T45" fmla="*/ 2134 h 5027"/>
                <a:gd name="T46" fmla="*/ 5918 w 6080"/>
                <a:gd name="T47" fmla="*/ 1814 h 5027"/>
                <a:gd name="T48" fmla="*/ 5669 w 6080"/>
                <a:gd name="T49" fmla="*/ 1566 h 5027"/>
                <a:gd name="T50" fmla="*/ 5378 w 6080"/>
                <a:gd name="T51" fmla="*/ 1436 h 5027"/>
                <a:gd name="T52" fmla="*/ 5257 w 6080"/>
                <a:gd name="T53" fmla="*/ 1302 h 5027"/>
                <a:gd name="T54" fmla="*/ 5242 w 6080"/>
                <a:gd name="T55" fmla="*/ 1066 h 5027"/>
                <a:gd name="T56" fmla="*/ 5130 w 6080"/>
                <a:gd name="T57" fmla="*/ 765 h 5027"/>
                <a:gd name="T58" fmla="*/ 4925 w 6080"/>
                <a:gd name="T59" fmla="*/ 523 h 5027"/>
                <a:gd name="T60" fmla="*/ 4646 w 6080"/>
                <a:gd name="T61" fmla="*/ 361 h 5027"/>
                <a:gd name="T62" fmla="*/ 4403 w 6080"/>
                <a:gd name="T63" fmla="*/ 308 h 5027"/>
                <a:gd name="T64" fmla="*/ 4080 w 6080"/>
                <a:gd name="T65" fmla="*/ 337 h 5027"/>
                <a:gd name="T66" fmla="*/ 3864 w 6080"/>
                <a:gd name="T67" fmla="*/ 424 h 5027"/>
                <a:gd name="T68" fmla="*/ 3686 w 6080"/>
                <a:gd name="T69" fmla="*/ 367 h 5027"/>
                <a:gd name="T70" fmla="*/ 3480 w 6080"/>
                <a:gd name="T71" fmla="*/ 169 h 5027"/>
                <a:gd name="T72" fmla="*/ 3186 w 6080"/>
                <a:gd name="T73" fmla="*/ 31 h 5027"/>
                <a:gd name="T74" fmla="*/ 2944 w 6080"/>
                <a:gd name="T75" fmla="*/ 0 h 5027"/>
                <a:gd name="T76" fmla="*/ 2657 w 6080"/>
                <a:gd name="T77" fmla="*/ 46 h 5027"/>
                <a:gd name="T78" fmla="*/ 2366 w 6080"/>
                <a:gd name="T79" fmla="*/ 203 h 5027"/>
                <a:gd name="T80" fmla="*/ 2234 w 6080"/>
                <a:gd name="T81" fmla="*/ 270 h 5027"/>
                <a:gd name="T82" fmla="*/ 2034 w 6080"/>
                <a:gd name="T83" fmla="*/ 218 h 5027"/>
                <a:gd name="T84" fmla="*/ 1792 w 6080"/>
                <a:gd name="T85" fmla="*/ 196 h 5027"/>
                <a:gd name="T86" fmla="*/ 1483 w 6080"/>
                <a:gd name="T87" fmla="*/ 265 h 5027"/>
                <a:gd name="T88" fmla="*/ 1219 w 6080"/>
                <a:gd name="T89" fmla="*/ 428 h 5027"/>
                <a:gd name="T90" fmla="*/ 1022 w 6080"/>
                <a:gd name="T91" fmla="*/ 668 h 5027"/>
                <a:gd name="T92" fmla="*/ 922 w 6080"/>
                <a:gd name="T93" fmla="*/ 928 h 5027"/>
                <a:gd name="T94" fmla="*/ 899 w 6080"/>
                <a:gd name="T95" fmla="*/ 1168 h 5027"/>
                <a:gd name="T96" fmla="*/ 766 w 6080"/>
                <a:gd name="T97" fmla="*/ 1299 h 5027"/>
                <a:gd name="T98" fmla="*/ 336 w 6080"/>
                <a:gd name="T99" fmla="*/ 1500 h 5027"/>
                <a:gd name="T100" fmla="*/ 39 w 6080"/>
                <a:gd name="T101" fmla="*/ 1948 h 5027"/>
                <a:gd name="T102" fmla="*/ 0 w 6080"/>
                <a:gd name="T103" fmla="*/ 2245 h 5027"/>
                <a:gd name="T104" fmla="*/ 81 w 6080"/>
                <a:gd name="T105" fmla="*/ 2598 h 5027"/>
                <a:gd name="T106" fmla="*/ 230 w 6080"/>
                <a:gd name="T107" fmla="*/ 2831 h 5027"/>
                <a:gd name="T108" fmla="*/ 516 w 6080"/>
                <a:gd name="T109" fmla="*/ 3053 h 5027"/>
                <a:gd name="T110" fmla="*/ 786 w 6080"/>
                <a:gd name="T111" fmla="*/ 3140 h 5027"/>
                <a:gd name="T112" fmla="*/ 1153 w 6080"/>
                <a:gd name="T113" fmla="*/ 3124 h 5027"/>
                <a:gd name="T114" fmla="*/ 1324 w 6080"/>
                <a:gd name="T115" fmla="*/ 3186 h 5027"/>
                <a:gd name="T116" fmla="*/ 1484 w 6080"/>
                <a:gd name="T117" fmla="*/ 3431 h 5027"/>
                <a:gd name="T118" fmla="*/ 1824 w 6080"/>
                <a:gd name="T119" fmla="*/ 3671 h 5027"/>
                <a:gd name="T120" fmla="*/ 2127 w 6080"/>
                <a:gd name="T121" fmla="*/ 3738 h 5027"/>
                <a:gd name="T122" fmla="*/ 2495 w 6080"/>
                <a:gd name="T123" fmla="*/ 3685 h 5027"/>
                <a:gd name="T124" fmla="*/ 2733 w 6080"/>
                <a:gd name="T125" fmla="*/ 3575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80" h="5027">
                  <a:moveTo>
                    <a:pt x="2756" y="3574"/>
                  </a:moveTo>
                  <a:lnTo>
                    <a:pt x="2782" y="3576"/>
                  </a:lnTo>
                  <a:lnTo>
                    <a:pt x="2834" y="3593"/>
                  </a:lnTo>
                  <a:lnTo>
                    <a:pt x="2857" y="3610"/>
                  </a:lnTo>
                  <a:lnTo>
                    <a:pt x="2875" y="3627"/>
                  </a:lnTo>
                  <a:lnTo>
                    <a:pt x="2902" y="3668"/>
                  </a:lnTo>
                  <a:lnTo>
                    <a:pt x="2917" y="3715"/>
                  </a:lnTo>
                  <a:lnTo>
                    <a:pt x="2915" y="3764"/>
                  </a:lnTo>
                  <a:lnTo>
                    <a:pt x="2909" y="3789"/>
                  </a:lnTo>
                  <a:lnTo>
                    <a:pt x="2891" y="3842"/>
                  </a:lnTo>
                  <a:lnTo>
                    <a:pt x="2879" y="3894"/>
                  </a:lnTo>
                  <a:lnTo>
                    <a:pt x="2870" y="3939"/>
                  </a:lnTo>
                  <a:lnTo>
                    <a:pt x="2858" y="4030"/>
                  </a:lnTo>
                  <a:lnTo>
                    <a:pt x="2857" y="4122"/>
                  </a:lnTo>
                  <a:lnTo>
                    <a:pt x="2863" y="4213"/>
                  </a:lnTo>
                  <a:lnTo>
                    <a:pt x="2879" y="4302"/>
                  </a:lnTo>
                  <a:lnTo>
                    <a:pt x="2904" y="4389"/>
                  </a:lnTo>
                  <a:lnTo>
                    <a:pt x="2937" y="4475"/>
                  </a:lnTo>
                  <a:lnTo>
                    <a:pt x="2979" y="4556"/>
                  </a:lnTo>
                  <a:lnTo>
                    <a:pt x="3003" y="4596"/>
                  </a:lnTo>
                  <a:lnTo>
                    <a:pt x="3029" y="4635"/>
                  </a:lnTo>
                  <a:lnTo>
                    <a:pt x="3086" y="4708"/>
                  </a:lnTo>
                  <a:lnTo>
                    <a:pt x="3150" y="4774"/>
                  </a:lnTo>
                  <a:lnTo>
                    <a:pt x="3219" y="4832"/>
                  </a:lnTo>
                  <a:lnTo>
                    <a:pt x="3294" y="4884"/>
                  </a:lnTo>
                  <a:lnTo>
                    <a:pt x="3373" y="4930"/>
                  </a:lnTo>
                  <a:lnTo>
                    <a:pt x="3456" y="4966"/>
                  </a:lnTo>
                  <a:lnTo>
                    <a:pt x="3544" y="4994"/>
                  </a:lnTo>
                  <a:lnTo>
                    <a:pt x="3589" y="5005"/>
                  </a:lnTo>
                  <a:lnTo>
                    <a:pt x="3640" y="5015"/>
                  </a:lnTo>
                  <a:lnTo>
                    <a:pt x="3741" y="5027"/>
                  </a:lnTo>
                  <a:lnTo>
                    <a:pt x="3791" y="5027"/>
                  </a:lnTo>
                  <a:lnTo>
                    <a:pt x="3842" y="5027"/>
                  </a:lnTo>
                  <a:lnTo>
                    <a:pt x="3942" y="5015"/>
                  </a:lnTo>
                  <a:lnTo>
                    <a:pt x="4039" y="4994"/>
                  </a:lnTo>
                  <a:lnTo>
                    <a:pt x="4134" y="4962"/>
                  </a:lnTo>
                  <a:lnTo>
                    <a:pt x="4224" y="4920"/>
                  </a:lnTo>
                  <a:lnTo>
                    <a:pt x="4310" y="4870"/>
                  </a:lnTo>
                  <a:lnTo>
                    <a:pt x="4390" y="4809"/>
                  </a:lnTo>
                  <a:lnTo>
                    <a:pt x="4464" y="4740"/>
                  </a:lnTo>
                  <a:lnTo>
                    <a:pt x="4498" y="4701"/>
                  </a:lnTo>
                  <a:lnTo>
                    <a:pt x="4516" y="4683"/>
                  </a:lnTo>
                  <a:lnTo>
                    <a:pt x="4557" y="4657"/>
                  </a:lnTo>
                  <a:lnTo>
                    <a:pt x="4605" y="4646"/>
                  </a:lnTo>
                  <a:lnTo>
                    <a:pt x="4655" y="4648"/>
                  </a:lnTo>
                  <a:lnTo>
                    <a:pt x="4679" y="4656"/>
                  </a:lnTo>
                  <a:lnTo>
                    <a:pt x="4748" y="4681"/>
                  </a:lnTo>
                  <a:lnTo>
                    <a:pt x="4818" y="4699"/>
                  </a:lnTo>
                  <a:lnTo>
                    <a:pt x="4867" y="4708"/>
                  </a:lnTo>
                  <a:lnTo>
                    <a:pt x="4968" y="4720"/>
                  </a:lnTo>
                  <a:lnTo>
                    <a:pt x="5020" y="4721"/>
                  </a:lnTo>
                  <a:lnTo>
                    <a:pt x="5060" y="4720"/>
                  </a:lnTo>
                  <a:lnTo>
                    <a:pt x="5141" y="4713"/>
                  </a:lnTo>
                  <a:lnTo>
                    <a:pt x="5218" y="4699"/>
                  </a:lnTo>
                  <a:lnTo>
                    <a:pt x="5295" y="4678"/>
                  </a:lnTo>
                  <a:lnTo>
                    <a:pt x="5369" y="4652"/>
                  </a:lnTo>
                  <a:lnTo>
                    <a:pt x="5439" y="4620"/>
                  </a:lnTo>
                  <a:lnTo>
                    <a:pt x="5507" y="4581"/>
                  </a:lnTo>
                  <a:lnTo>
                    <a:pt x="5571" y="4537"/>
                  </a:lnTo>
                  <a:lnTo>
                    <a:pt x="5632" y="4489"/>
                  </a:lnTo>
                  <a:lnTo>
                    <a:pt x="5689" y="4434"/>
                  </a:lnTo>
                  <a:lnTo>
                    <a:pt x="5741" y="4376"/>
                  </a:lnTo>
                  <a:lnTo>
                    <a:pt x="5787" y="4314"/>
                  </a:lnTo>
                  <a:lnTo>
                    <a:pt x="5829" y="4248"/>
                  </a:lnTo>
                  <a:lnTo>
                    <a:pt x="5865" y="4178"/>
                  </a:lnTo>
                  <a:lnTo>
                    <a:pt x="5896" y="4104"/>
                  </a:lnTo>
                  <a:lnTo>
                    <a:pt x="5920" y="4027"/>
                  </a:lnTo>
                  <a:lnTo>
                    <a:pt x="5930" y="3989"/>
                  </a:lnTo>
                  <a:lnTo>
                    <a:pt x="5939" y="3938"/>
                  </a:lnTo>
                  <a:lnTo>
                    <a:pt x="5951" y="3840"/>
                  </a:lnTo>
                  <a:lnTo>
                    <a:pt x="5951" y="3740"/>
                  </a:lnTo>
                  <a:lnTo>
                    <a:pt x="5940" y="3641"/>
                  </a:lnTo>
                  <a:lnTo>
                    <a:pt x="5920" y="3544"/>
                  </a:lnTo>
                  <a:lnTo>
                    <a:pt x="5888" y="3451"/>
                  </a:lnTo>
                  <a:lnTo>
                    <a:pt x="5848" y="3360"/>
                  </a:lnTo>
                  <a:lnTo>
                    <a:pt x="5798" y="3273"/>
                  </a:lnTo>
                  <a:lnTo>
                    <a:pt x="5768" y="3232"/>
                  </a:lnTo>
                  <a:lnTo>
                    <a:pt x="5751" y="3207"/>
                  </a:lnTo>
                  <a:lnTo>
                    <a:pt x="5736" y="3150"/>
                  </a:lnTo>
                  <a:lnTo>
                    <a:pt x="5741" y="3093"/>
                  </a:lnTo>
                  <a:lnTo>
                    <a:pt x="5767" y="3040"/>
                  </a:lnTo>
                  <a:lnTo>
                    <a:pt x="5787" y="3018"/>
                  </a:lnTo>
                  <a:lnTo>
                    <a:pt x="5837" y="2969"/>
                  </a:lnTo>
                  <a:lnTo>
                    <a:pt x="5922" y="2860"/>
                  </a:lnTo>
                  <a:lnTo>
                    <a:pt x="5991" y="2739"/>
                  </a:lnTo>
                  <a:lnTo>
                    <a:pt x="6040" y="2608"/>
                  </a:lnTo>
                  <a:lnTo>
                    <a:pt x="6057" y="2541"/>
                  </a:lnTo>
                  <a:lnTo>
                    <a:pt x="6067" y="2494"/>
                  </a:lnTo>
                  <a:lnTo>
                    <a:pt x="6078" y="2402"/>
                  </a:lnTo>
                  <a:lnTo>
                    <a:pt x="6080" y="2311"/>
                  </a:lnTo>
                  <a:lnTo>
                    <a:pt x="6073" y="2221"/>
                  </a:lnTo>
                  <a:lnTo>
                    <a:pt x="6058" y="2134"/>
                  </a:lnTo>
                  <a:lnTo>
                    <a:pt x="6035" y="2048"/>
                  </a:lnTo>
                  <a:lnTo>
                    <a:pt x="6004" y="1967"/>
                  </a:lnTo>
                  <a:lnTo>
                    <a:pt x="5965" y="1888"/>
                  </a:lnTo>
                  <a:lnTo>
                    <a:pt x="5918" y="1814"/>
                  </a:lnTo>
                  <a:lnTo>
                    <a:pt x="5866" y="1744"/>
                  </a:lnTo>
                  <a:lnTo>
                    <a:pt x="5807" y="1679"/>
                  </a:lnTo>
                  <a:lnTo>
                    <a:pt x="5741" y="1619"/>
                  </a:lnTo>
                  <a:lnTo>
                    <a:pt x="5669" y="1566"/>
                  </a:lnTo>
                  <a:lnTo>
                    <a:pt x="5593" y="1519"/>
                  </a:lnTo>
                  <a:lnTo>
                    <a:pt x="5511" y="1481"/>
                  </a:lnTo>
                  <a:lnTo>
                    <a:pt x="5423" y="1448"/>
                  </a:lnTo>
                  <a:lnTo>
                    <a:pt x="5378" y="1436"/>
                  </a:lnTo>
                  <a:lnTo>
                    <a:pt x="5351" y="1427"/>
                  </a:lnTo>
                  <a:lnTo>
                    <a:pt x="5305" y="1396"/>
                  </a:lnTo>
                  <a:lnTo>
                    <a:pt x="5273" y="1354"/>
                  </a:lnTo>
                  <a:lnTo>
                    <a:pt x="5257" y="1302"/>
                  </a:lnTo>
                  <a:lnTo>
                    <a:pt x="5256" y="1273"/>
                  </a:lnTo>
                  <a:lnTo>
                    <a:pt x="5257" y="1230"/>
                  </a:lnTo>
                  <a:lnTo>
                    <a:pt x="5253" y="1147"/>
                  </a:lnTo>
                  <a:lnTo>
                    <a:pt x="5242" y="1066"/>
                  </a:lnTo>
                  <a:lnTo>
                    <a:pt x="5224" y="987"/>
                  </a:lnTo>
                  <a:lnTo>
                    <a:pt x="5199" y="910"/>
                  </a:lnTo>
                  <a:lnTo>
                    <a:pt x="5168" y="836"/>
                  </a:lnTo>
                  <a:lnTo>
                    <a:pt x="5130" y="765"/>
                  </a:lnTo>
                  <a:lnTo>
                    <a:pt x="5086" y="699"/>
                  </a:lnTo>
                  <a:lnTo>
                    <a:pt x="5038" y="635"/>
                  </a:lnTo>
                  <a:lnTo>
                    <a:pt x="4984" y="577"/>
                  </a:lnTo>
                  <a:lnTo>
                    <a:pt x="4925" y="523"/>
                  </a:lnTo>
                  <a:lnTo>
                    <a:pt x="4862" y="473"/>
                  </a:lnTo>
                  <a:lnTo>
                    <a:pt x="4793" y="431"/>
                  </a:lnTo>
                  <a:lnTo>
                    <a:pt x="4722" y="393"/>
                  </a:lnTo>
                  <a:lnTo>
                    <a:pt x="4646" y="361"/>
                  </a:lnTo>
                  <a:lnTo>
                    <a:pt x="4566" y="336"/>
                  </a:lnTo>
                  <a:lnTo>
                    <a:pt x="4525" y="326"/>
                  </a:lnTo>
                  <a:lnTo>
                    <a:pt x="4485" y="318"/>
                  </a:lnTo>
                  <a:lnTo>
                    <a:pt x="4403" y="308"/>
                  </a:lnTo>
                  <a:lnTo>
                    <a:pt x="4322" y="305"/>
                  </a:lnTo>
                  <a:lnTo>
                    <a:pt x="4240" y="309"/>
                  </a:lnTo>
                  <a:lnTo>
                    <a:pt x="4160" y="319"/>
                  </a:lnTo>
                  <a:lnTo>
                    <a:pt x="4080" y="337"/>
                  </a:lnTo>
                  <a:lnTo>
                    <a:pt x="4003" y="362"/>
                  </a:lnTo>
                  <a:lnTo>
                    <a:pt x="3926" y="393"/>
                  </a:lnTo>
                  <a:lnTo>
                    <a:pt x="3890" y="411"/>
                  </a:lnTo>
                  <a:lnTo>
                    <a:pt x="3864" y="424"/>
                  </a:lnTo>
                  <a:lnTo>
                    <a:pt x="3807" y="431"/>
                  </a:lnTo>
                  <a:lnTo>
                    <a:pt x="3753" y="419"/>
                  </a:lnTo>
                  <a:lnTo>
                    <a:pt x="3705" y="389"/>
                  </a:lnTo>
                  <a:lnTo>
                    <a:pt x="3686" y="367"/>
                  </a:lnTo>
                  <a:lnTo>
                    <a:pt x="3661" y="335"/>
                  </a:lnTo>
                  <a:lnTo>
                    <a:pt x="3605" y="274"/>
                  </a:lnTo>
                  <a:lnTo>
                    <a:pt x="3545" y="218"/>
                  </a:lnTo>
                  <a:lnTo>
                    <a:pt x="3480" y="169"/>
                  </a:lnTo>
                  <a:lnTo>
                    <a:pt x="3412" y="125"/>
                  </a:lnTo>
                  <a:lnTo>
                    <a:pt x="3339" y="87"/>
                  </a:lnTo>
                  <a:lnTo>
                    <a:pt x="3264" y="56"/>
                  </a:lnTo>
                  <a:lnTo>
                    <a:pt x="3186" y="31"/>
                  </a:lnTo>
                  <a:lnTo>
                    <a:pt x="3146" y="22"/>
                  </a:lnTo>
                  <a:lnTo>
                    <a:pt x="3095" y="12"/>
                  </a:lnTo>
                  <a:lnTo>
                    <a:pt x="2994" y="2"/>
                  </a:lnTo>
                  <a:lnTo>
                    <a:pt x="2944" y="0"/>
                  </a:lnTo>
                  <a:lnTo>
                    <a:pt x="2902" y="0"/>
                  </a:lnTo>
                  <a:lnTo>
                    <a:pt x="2819" y="8"/>
                  </a:lnTo>
                  <a:lnTo>
                    <a:pt x="2738" y="24"/>
                  </a:lnTo>
                  <a:lnTo>
                    <a:pt x="2657" y="46"/>
                  </a:lnTo>
                  <a:lnTo>
                    <a:pt x="2580" y="74"/>
                  </a:lnTo>
                  <a:lnTo>
                    <a:pt x="2504" y="111"/>
                  </a:lnTo>
                  <a:lnTo>
                    <a:pt x="2433" y="153"/>
                  </a:lnTo>
                  <a:lnTo>
                    <a:pt x="2366" y="203"/>
                  </a:lnTo>
                  <a:lnTo>
                    <a:pt x="2333" y="230"/>
                  </a:lnTo>
                  <a:lnTo>
                    <a:pt x="2315" y="244"/>
                  </a:lnTo>
                  <a:lnTo>
                    <a:pt x="2276" y="262"/>
                  </a:lnTo>
                  <a:lnTo>
                    <a:pt x="2234" y="270"/>
                  </a:lnTo>
                  <a:lnTo>
                    <a:pt x="2189" y="266"/>
                  </a:lnTo>
                  <a:lnTo>
                    <a:pt x="2169" y="258"/>
                  </a:lnTo>
                  <a:lnTo>
                    <a:pt x="2103" y="235"/>
                  </a:lnTo>
                  <a:lnTo>
                    <a:pt x="2034" y="218"/>
                  </a:lnTo>
                  <a:lnTo>
                    <a:pt x="1983" y="208"/>
                  </a:lnTo>
                  <a:lnTo>
                    <a:pt x="1882" y="196"/>
                  </a:lnTo>
                  <a:lnTo>
                    <a:pt x="1832" y="196"/>
                  </a:lnTo>
                  <a:lnTo>
                    <a:pt x="1792" y="196"/>
                  </a:lnTo>
                  <a:lnTo>
                    <a:pt x="1711" y="204"/>
                  </a:lnTo>
                  <a:lnTo>
                    <a:pt x="1632" y="217"/>
                  </a:lnTo>
                  <a:lnTo>
                    <a:pt x="1557" y="238"/>
                  </a:lnTo>
                  <a:lnTo>
                    <a:pt x="1483" y="265"/>
                  </a:lnTo>
                  <a:lnTo>
                    <a:pt x="1412" y="297"/>
                  </a:lnTo>
                  <a:lnTo>
                    <a:pt x="1344" y="335"/>
                  </a:lnTo>
                  <a:lnTo>
                    <a:pt x="1280" y="379"/>
                  </a:lnTo>
                  <a:lnTo>
                    <a:pt x="1219" y="428"/>
                  </a:lnTo>
                  <a:lnTo>
                    <a:pt x="1163" y="481"/>
                  </a:lnTo>
                  <a:lnTo>
                    <a:pt x="1111" y="540"/>
                  </a:lnTo>
                  <a:lnTo>
                    <a:pt x="1063" y="602"/>
                  </a:lnTo>
                  <a:lnTo>
                    <a:pt x="1022" y="668"/>
                  </a:lnTo>
                  <a:lnTo>
                    <a:pt x="985" y="738"/>
                  </a:lnTo>
                  <a:lnTo>
                    <a:pt x="956" y="812"/>
                  </a:lnTo>
                  <a:lnTo>
                    <a:pt x="931" y="888"/>
                  </a:lnTo>
                  <a:lnTo>
                    <a:pt x="922" y="928"/>
                  </a:lnTo>
                  <a:lnTo>
                    <a:pt x="912" y="980"/>
                  </a:lnTo>
                  <a:lnTo>
                    <a:pt x="900" y="1085"/>
                  </a:lnTo>
                  <a:lnTo>
                    <a:pt x="900" y="1138"/>
                  </a:lnTo>
                  <a:lnTo>
                    <a:pt x="899" y="1168"/>
                  </a:lnTo>
                  <a:lnTo>
                    <a:pt x="879" y="1220"/>
                  </a:lnTo>
                  <a:lnTo>
                    <a:pt x="844" y="1264"/>
                  </a:lnTo>
                  <a:lnTo>
                    <a:pt x="795" y="1293"/>
                  </a:lnTo>
                  <a:lnTo>
                    <a:pt x="766" y="1299"/>
                  </a:lnTo>
                  <a:lnTo>
                    <a:pt x="698" y="1313"/>
                  </a:lnTo>
                  <a:lnTo>
                    <a:pt x="567" y="1359"/>
                  </a:lnTo>
                  <a:lnTo>
                    <a:pt x="446" y="1421"/>
                  </a:lnTo>
                  <a:lnTo>
                    <a:pt x="336" y="1500"/>
                  </a:lnTo>
                  <a:lnTo>
                    <a:pt x="239" y="1593"/>
                  </a:lnTo>
                  <a:lnTo>
                    <a:pt x="156" y="1701"/>
                  </a:lnTo>
                  <a:lnTo>
                    <a:pt x="89" y="1819"/>
                  </a:lnTo>
                  <a:lnTo>
                    <a:pt x="39" y="1948"/>
                  </a:lnTo>
                  <a:lnTo>
                    <a:pt x="22" y="2017"/>
                  </a:lnTo>
                  <a:lnTo>
                    <a:pt x="13" y="2063"/>
                  </a:lnTo>
                  <a:lnTo>
                    <a:pt x="3" y="2155"/>
                  </a:lnTo>
                  <a:lnTo>
                    <a:pt x="0" y="2245"/>
                  </a:lnTo>
                  <a:lnTo>
                    <a:pt x="7" y="2336"/>
                  </a:lnTo>
                  <a:lnTo>
                    <a:pt x="24" y="2425"/>
                  </a:lnTo>
                  <a:lnTo>
                    <a:pt x="48" y="2512"/>
                  </a:lnTo>
                  <a:lnTo>
                    <a:pt x="81" y="2598"/>
                  </a:lnTo>
                  <a:lnTo>
                    <a:pt x="124" y="2679"/>
                  </a:lnTo>
                  <a:lnTo>
                    <a:pt x="148" y="2720"/>
                  </a:lnTo>
                  <a:lnTo>
                    <a:pt x="173" y="2759"/>
                  </a:lnTo>
                  <a:lnTo>
                    <a:pt x="230" y="2831"/>
                  </a:lnTo>
                  <a:lnTo>
                    <a:pt x="293" y="2897"/>
                  </a:lnTo>
                  <a:lnTo>
                    <a:pt x="362" y="2956"/>
                  </a:lnTo>
                  <a:lnTo>
                    <a:pt x="437" y="3009"/>
                  </a:lnTo>
                  <a:lnTo>
                    <a:pt x="516" y="3053"/>
                  </a:lnTo>
                  <a:lnTo>
                    <a:pt x="600" y="3089"/>
                  </a:lnTo>
                  <a:lnTo>
                    <a:pt x="687" y="3118"/>
                  </a:lnTo>
                  <a:lnTo>
                    <a:pt x="733" y="3128"/>
                  </a:lnTo>
                  <a:lnTo>
                    <a:pt x="786" y="3140"/>
                  </a:lnTo>
                  <a:lnTo>
                    <a:pt x="891" y="3150"/>
                  </a:lnTo>
                  <a:lnTo>
                    <a:pt x="997" y="3149"/>
                  </a:lnTo>
                  <a:lnTo>
                    <a:pt x="1102" y="3136"/>
                  </a:lnTo>
                  <a:lnTo>
                    <a:pt x="1153" y="3124"/>
                  </a:lnTo>
                  <a:lnTo>
                    <a:pt x="1181" y="3119"/>
                  </a:lnTo>
                  <a:lnTo>
                    <a:pt x="1236" y="3125"/>
                  </a:lnTo>
                  <a:lnTo>
                    <a:pt x="1285" y="3149"/>
                  </a:lnTo>
                  <a:lnTo>
                    <a:pt x="1324" y="3186"/>
                  </a:lnTo>
                  <a:lnTo>
                    <a:pt x="1337" y="3211"/>
                  </a:lnTo>
                  <a:lnTo>
                    <a:pt x="1361" y="3259"/>
                  </a:lnTo>
                  <a:lnTo>
                    <a:pt x="1418" y="3350"/>
                  </a:lnTo>
                  <a:lnTo>
                    <a:pt x="1484" y="3431"/>
                  </a:lnTo>
                  <a:lnTo>
                    <a:pt x="1558" y="3505"/>
                  </a:lnTo>
                  <a:lnTo>
                    <a:pt x="1640" y="3570"/>
                  </a:lnTo>
                  <a:lnTo>
                    <a:pt x="1729" y="3626"/>
                  </a:lnTo>
                  <a:lnTo>
                    <a:pt x="1824" y="3671"/>
                  </a:lnTo>
                  <a:lnTo>
                    <a:pt x="1924" y="3705"/>
                  </a:lnTo>
                  <a:lnTo>
                    <a:pt x="1977" y="3718"/>
                  </a:lnTo>
                  <a:lnTo>
                    <a:pt x="2026" y="3728"/>
                  </a:lnTo>
                  <a:lnTo>
                    <a:pt x="2127" y="3738"/>
                  </a:lnTo>
                  <a:lnTo>
                    <a:pt x="2178" y="3740"/>
                  </a:lnTo>
                  <a:lnTo>
                    <a:pt x="2243" y="3738"/>
                  </a:lnTo>
                  <a:lnTo>
                    <a:pt x="2371" y="3720"/>
                  </a:lnTo>
                  <a:lnTo>
                    <a:pt x="2495" y="3685"/>
                  </a:lnTo>
                  <a:lnTo>
                    <a:pt x="2613" y="3632"/>
                  </a:lnTo>
                  <a:lnTo>
                    <a:pt x="2670" y="3598"/>
                  </a:lnTo>
                  <a:lnTo>
                    <a:pt x="2690" y="3588"/>
                  </a:lnTo>
                  <a:lnTo>
                    <a:pt x="2733" y="3575"/>
                  </a:lnTo>
                  <a:lnTo>
                    <a:pt x="2756" y="3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5605463" y="2690813"/>
              <a:ext cx="2670175" cy="2252663"/>
            </a:xfrm>
            <a:custGeom>
              <a:avLst/>
              <a:gdLst>
                <a:gd name="T0" fmla="*/ 3843 w 6728"/>
                <a:gd name="T1" fmla="*/ 5646 h 5675"/>
                <a:gd name="T2" fmla="*/ 3444 w 6728"/>
                <a:gd name="T3" fmla="*/ 5483 h 5675"/>
                <a:gd name="T4" fmla="*/ 3089 w 6728"/>
                <a:gd name="T5" fmla="*/ 5147 h 5675"/>
                <a:gd name="T6" fmla="*/ 2941 w 6728"/>
                <a:gd name="T7" fmla="*/ 4871 h 5675"/>
                <a:gd name="T8" fmla="*/ 2858 w 6728"/>
                <a:gd name="T9" fmla="*/ 4485 h 5675"/>
                <a:gd name="T10" fmla="*/ 2628 w 6728"/>
                <a:gd name="T11" fmla="*/ 4383 h 5675"/>
                <a:gd name="T12" fmla="*/ 2169 w 6728"/>
                <a:gd name="T13" fmla="*/ 4344 h 5675"/>
                <a:gd name="T14" fmla="*/ 1720 w 6728"/>
                <a:gd name="T15" fmla="*/ 4117 h 5675"/>
                <a:gd name="T16" fmla="*/ 1430 w 6728"/>
                <a:gd name="T17" fmla="*/ 3786 h 5675"/>
                <a:gd name="T18" fmla="*/ 1042 w 6728"/>
                <a:gd name="T19" fmla="*/ 3780 h 5675"/>
                <a:gd name="T20" fmla="*/ 695 w 6728"/>
                <a:gd name="T21" fmla="*/ 3667 h 5675"/>
                <a:gd name="T22" fmla="*/ 310 w 6728"/>
                <a:gd name="T23" fmla="*/ 3368 h 5675"/>
                <a:gd name="T24" fmla="*/ 109 w 6728"/>
                <a:gd name="T25" fmla="*/ 3054 h 5675"/>
                <a:gd name="T26" fmla="*/ 0 w 6728"/>
                <a:gd name="T27" fmla="*/ 2578 h 5675"/>
                <a:gd name="T28" fmla="*/ 51 w 6728"/>
                <a:gd name="T29" fmla="*/ 2187 h 5675"/>
                <a:gd name="T30" fmla="*/ 400 w 6728"/>
                <a:gd name="T31" fmla="*/ 1622 h 5675"/>
                <a:gd name="T32" fmla="*/ 905 w 6728"/>
                <a:gd name="T33" fmla="*/ 1334 h 5675"/>
                <a:gd name="T34" fmla="*/ 974 w 6728"/>
                <a:gd name="T35" fmla="*/ 1026 h 5675"/>
                <a:gd name="T36" fmla="*/ 1184 w 6728"/>
                <a:gd name="T37" fmla="*/ 659 h 5675"/>
                <a:gd name="T38" fmla="*/ 1499 w 6728"/>
                <a:gd name="T39" fmla="*/ 384 h 5675"/>
                <a:gd name="T40" fmla="*/ 1887 w 6728"/>
                <a:gd name="T41" fmla="*/ 225 h 5675"/>
                <a:gd name="T42" fmla="*/ 2223 w 6728"/>
                <a:gd name="T43" fmla="*/ 197 h 5675"/>
                <a:gd name="T44" fmla="*/ 2519 w 6728"/>
                <a:gd name="T45" fmla="*/ 249 h 5675"/>
                <a:gd name="T46" fmla="*/ 2826 w 6728"/>
                <a:gd name="T47" fmla="*/ 81 h 5675"/>
                <a:gd name="T48" fmla="*/ 3217 w 6728"/>
                <a:gd name="T49" fmla="*/ 0 h 5675"/>
                <a:gd name="T50" fmla="*/ 3540 w 6728"/>
                <a:gd name="T51" fmla="*/ 30 h 5675"/>
                <a:gd name="T52" fmla="*/ 3848 w 6728"/>
                <a:gd name="T53" fmla="*/ 142 h 5675"/>
                <a:gd name="T54" fmla="*/ 4149 w 6728"/>
                <a:gd name="T55" fmla="*/ 361 h 5675"/>
                <a:gd name="T56" fmla="*/ 4407 w 6728"/>
                <a:gd name="T57" fmla="*/ 328 h 5675"/>
                <a:gd name="T58" fmla="*/ 4779 w 6728"/>
                <a:gd name="T59" fmla="*/ 311 h 5675"/>
                <a:gd name="T60" fmla="*/ 5071 w 6728"/>
                <a:gd name="T61" fmla="*/ 376 h 5675"/>
                <a:gd name="T62" fmla="*/ 5426 w 6728"/>
                <a:gd name="T63" fmla="*/ 573 h 5675"/>
                <a:gd name="T64" fmla="*/ 5695 w 6728"/>
                <a:gd name="T65" fmla="*/ 866 h 5675"/>
                <a:gd name="T66" fmla="*/ 5861 w 6728"/>
                <a:gd name="T67" fmla="*/ 1230 h 5675"/>
                <a:gd name="T68" fmla="*/ 5957 w 6728"/>
                <a:gd name="T69" fmla="*/ 1504 h 5675"/>
                <a:gd name="T70" fmla="*/ 6336 w 6728"/>
                <a:gd name="T71" fmla="*/ 1749 h 5675"/>
                <a:gd name="T72" fmla="*/ 6599 w 6728"/>
                <a:gd name="T73" fmla="*/ 2104 h 5675"/>
                <a:gd name="T74" fmla="*/ 6722 w 6728"/>
                <a:gd name="T75" fmla="*/ 2530 h 5675"/>
                <a:gd name="T76" fmla="*/ 6697 w 6728"/>
                <a:gd name="T77" fmla="*/ 2935 h 5675"/>
                <a:gd name="T78" fmla="*/ 6477 w 6728"/>
                <a:gd name="T79" fmla="*/ 3418 h 5675"/>
                <a:gd name="T80" fmla="*/ 6546 w 6728"/>
                <a:gd name="T81" fmla="*/ 3745 h 5675"/>
                <a:gd name="T82" fmla="*/ 6596 w 6728"/>
                <a:gd name="T83" fmla="*/ 4206 h 5675"/>
                <a:gd name="T84" fmla="*/ 6525 w 6728"/>
                <a:gd name="T85" fmla="*/ 4538 h 5675"/>
                <a:gd name="T86" fmla="*/ 6315 w 6728"/>
                <a:gd name="T87" fmla="*/ 4905 h 5675"/>
                <a:gd name="T88" fmla="*/ 6001 w 6728"/>
                <a:gd name="T89" fmla="*/ 5181 h 5675"/>
                <a:gd name="T90" fmla="*/ 5611 w 6728"/>
                <a:gd name="T91" fmla="*/ 5339 h 5675"/>
                <a:gd name="T92" fmla="*/ 5344 w 6728"/>
                <a:gd name="T93" fmla="*/ 5369 h 5675"/>
                <a:gd name="T94" fmla="*/ 5032 w 6728"/>
                <a:gd name="T95" fmla="*/ 5329 h 5675"/>
                <a:gd name="T96" fmla="*/ 4751 w 6728"/>
                <a:gd name="T97" fmla="*/ 5502 h 5675"/>
                <a:gd name="T98" fmla="*/ 4298 w 6728"/>
                <a:gd name="T99" fmla="*/ 5662 h 5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28" h="5675">
                  <a:moveTo>
                    <a:pt x="4115" y="5675"/>
                  </a:moveTo>
                  <a:lnTo>
                    <a:pt x="4047" y="5674"/>
                  </a:lnTo>
                  <a:lnTo>
                    <a:pt x="3911" y="5659"/>
                  </a:lnTo>
                  <a:lnTo>
                    <a:pt x="3843" y="5646"/>
                  </a:lnTo>
                  <a:lnTo>
                    <a:pt x="3782" y="5631"/>
                  </a:lnTo>
                  <a:lnTo>
                    <a:pt x="3664" y="5593"/>
                  </a:lnTo>
                  <a:lnTo>
                    <a:pt x="3552" y="5544"/>
                  </a:lnTo>
                  <a:lnTo>
                    <a:pt x="3444" y="5483"/>
                  </a:lnTo>
                  <a:lnTo>
                    <a:pt x="3344" y="5413"/>
                  </a:lnTo>
                  <a:lnTo>
                    <a:pt x="3251" y="5334"/>
                  </a:lnTo>
                  <a:lnTo>
                    <a:pt x="3167" y="5244"/>
                  </a:lnTo>
                  <a:lnTo>
                    <a:pt x="3089" y="5147"/>
                  </a:lnTo>
                  <a:lnTo>
                    <a:pt x="3055" y="5095"/>
                  </a:lnTo>
                  <a:lnTo>
                    <a:pt x="3028" y="5051"/>
                  </a:lnTo>
                  <a:lnTo>
                    <a:pt x="2980" y="4963"/>
                  </a:lnTo>
                  <a:lnTo>
                    <a:pt x="2941" y="4871"/>
                  </a:lnTo>
                  <a:lnTo>
                    <a:pt x="2909" y="4777"/>
                  </a:lnTo>
                  <a:lnTo>
                    <a:pt x="2884" y="4681"/>
                  </a:lnTo>
                  <a:lnTo>
                    <a:pt x="2867" y="4583"/>
                  </a:lnTo>
                  <a:lnTo>
                    <a:pt x="2858" y="4485"/>
                  </a:lnTo>
                  <a:lnTo>
                    <a:pt x="2857" y="4385"/>
                  </a:lnTo>
                  <a:lnTo>
                    <a:pt x="2860" y="4336"/>
                  </a:lnTo>
                  <a:lnTo>
                    <a:pt x="2783" y="4357"/>
                  </a:lnTo>
                  <a:lnTo>
                    <a:pt x="2628" y="4383"/>
                  </a:lnTo>
                  <a:lnTo>
                    <a:pt x="2468" y="4388"/>
                  </a:lnTo>
                  <a:lnTo>
                    <a:pt x="2310" y="4373"/>
                  </a:lnTo>
                  <a:lnTo>
                    <a:pt x="2231" y="4358"/>
                  </a:lnTo>
                  <a:lnTo>
                    <a:pt x="2169" y="4344"/>
                  </a:lnTo>
                  <a:lnTo>
                    <a:pt x="2047" y="4304"/>
                  </a:lnTo>
                  <a:lnTo>
                    <a:pt x="1932" y="4252"/>
                  </a:lnTo>
                  <a:lnTo>
                    <a:pt x="1823" y="4189"/>
                  </a:lnTo>
                  <a:lnTo>
                    <a:pt x="1720" y="4117"/>
                  </a:lnTo>
                  <a:lnTo>
                    <a:pt x="1626" y="4034"/>
                  </a:lnTo>
                  <a:lnTo>
                    <a:pt x="1540" y="3942"/>
                  </a:lnTo>
                  <a:lnTo>
                    <a:pt x="1464" y="3841"/>
                  </a:lnTo>
                  <a:lnTo>
                    <a:pt x="1430" y="3786"/>
                  </a:lnTo>
                  <a:lnTo>
                    <a:pt x="1374" y="3794"/>
                  </a:lnTo>
                  <a:lnTo>
                    <a:pt x="1264" y="3799"/>
                  </a:lnTo>
                  <a:lnTo>
                    <a:pt x="1153" y="3794"/>
                  </a:lnTo>
                  <a:lnTo>
                    <a:pt x="1042" y="3780"/>
                  </a:lnTo>
                  <a:lnTo>
                    <a:pt x="987" y="3769"/>
                  </a:lnTo>
                  <a:lnTo>
                    <a:pt x="926" y="3754"/>
                  </a:lnTo>
                  <a:lnTo>
                    <a:pt x="808" y="3716"/>
                  </a:lnTo>
                  <a:lnTo>
                    <a:pt x="695" y="3667"/>
                  </a:lnTo>
                  <a:lnTo>
                    <a:pt x="589" y="3606"/>
                  </a:lnTo>
                  <a:lnTo>
                    <a:pt x="488" y="3536"/>
                  </a:lnTo>
                  <a:lnTo>
                    <a:pt x="396" y="3457"/>
                  </a:lnTo>
                  <a:lnTo>
                    <a:pt x="310" y="3368"/>
                  </a:lnTo>
                  <a:lnTo>
                    <a:pt x="234" y="3270"/>
                  </a:lnTo>
                  <a:lnTo>
                    <a:pt x="199" y="3219"/>
                  </a:lnTo>
                  <a:lnTo>
                    <a:pt x="165" y="3164"/>
                  </a:lnTo>
                  <a:lnTo>
                    <a:pt x="109" y="3054"/>
                  </a:lnTo>
                  <a:lnTo>
                    <a:pt x="64" y="2939"/>
                  </a:lnTo>
                  <a:lnTo>
                    <a:pt x="32" y="2822"/>
                  </a:lnTo>
                  <a:lnTo>
                    <a:pt x="9" y="2701"/>
                  </a:lnTo>
                  <a:lnTo>
                    <a:pt x="0" y="2578"/>
                  </a:lnTo>
                  <a:lnTo>
                    <a:pt x="3" y="2457"/>
                  </a:lnTo>
                  <a:lnTo>
                    <a:pt x="17" y="2332"/>
                  </a:lnTo>
                  <a:lnTo>
                    <a:pt x="30" y="2271"/>
                  </a:lnTo>
                  <a:lnTo>
                    <a:pt x="51" y="2187"/>
                  </a:lnTo>
                  <a:lnTo>
                    <a:pt x="109" y="2026"/>
                  </a:lnTo>
                  <a:lnTo>
                    <a:pt x="188" y="1878"/>
                  </a:lnTo>
                  <a:lnTo>
                    <a:pt x="286" y="1742"/>
                  </a:lnTo>
                  <a:lnTo>
                    <a:pt x="400" y="1622"/>
                  </a:lnTo>
                  <a:lnTo>
                    <a:pt x="528" y="1517"/>
                  </a:lnTo>
                  <a:lnTo>
                    <a:pt x="670" y="1429"/>
                  </a:lnTo>
                  <a:lnTo>
                    <a:pt x="823" y="1360"/>
                  </a:lnTo>
                  <a:lnTo>
                    <a:pt x="905" y="1334"/>
                  </a:lnTo>
                  <a:lnTo>
                    <a:pt x="914" y="1258"/>
                  </a:lnTo>
                  <a:lnTo>
                    <a:pt x="930" y="1182"/>
                  </a:lnTo>
                  <a:lnTo>
                    <a:pt x="941" y="1129"/>
                  </a:lnTo>
                  <a:lnTo>
                    <a:pt x="974" y="1026"/>
                  </a:lnTo>
                  <a:lnTo>
                    <a:pt x="1015" y="927"/>
                  </a:lnTo>
                  <a:lnTo>
                    <a:pt x="1064" y="832"/>
                  </a:lnTo>
                  <a:lnTo>
                    <a:pt x="1120" y="743"/>
                  </a:lnTo>
                  <a:lnTo>
                    <a:pt x="1184" y="659"/>
                  </a:lnTo>
                  <a:lnTo>
                    <a:pt x="1254" y="580"/>
                  </a:lnTo>
                  <a:lnTo>
                    <a:pt x="1330" y="508"/>
                  </a:lnTo>
                  <a:lnTo>
                    <a:pt x="1412" y="442"/>
                  </a:lnTo>
                  <a:lnTo>
                    <a:pt x="1499" y="384"/>
                  </a:lnTo>
                  <a:lnTo>
                    <a:pt x="1589" y="332"/>
                  </a:lnTo>
                  <a:lnTo>
                    <a:pt x="1685" y="288"/>
                  </a:lnTo>
                  <a:lnTo>
                    <a:pt x="1785" y="252"/>
                  </a:lnTo>
                  <a:lnTo>
                    <a:pt x="1887" y="225"/>
                  </a:lnTo>
                  <a:lnTo>
                    <a:pt x="1992" y="206"/>
                  </a:lnTo>
                  <a:lnTo>
                    <a:pt x="2101" y="196"/>
                  </a:lnTo>
                  <a:lnTo>
                    <a:pt x="2156" y="196"/>
                  </a:lnTo>
                  <a:lnTo>
                    <a:pt x="2223" y="197"/>
                  </a:lnTo>
                  <a:lnTo>
                    <a:pt x="2359" y="212"/>
                  </a:lnTo>
                  <a:lnTo>
                    <a:pt x="2427" y="226"/>
                  </a:lnTo>
                  <a:lnTo>
                    <a:pt x="2473" y="236"/>
                  </a:lnTo>
                  <a:lnTo>
                    <a:pt x="2519" y="249"/>
                  </a:lnTo>
                  <a:lnTo>
                    <a:pt x="2560" y="219"/>
                  </a:lnTo>
                  <a:lnTo>
                    <a:pt x="2646" y="166"/>
                  </a:lnTo>
                  <a:lnTo>
                    <a:pt x="2734" y="120"/>
                  </a:lnTo>
                  <a:lnTo>
                    <a:pt x="2826" y="81"/>
                  </a:lnTo>
                  <a:lnTo>
                    <a:pt x="2922" y="50"/>
                  </a:lnTo>
                  <a:lnTo>
                    <a:pt x="3018" y="25"/>
                  </a:lnTo>
                  <a:lnTo>
                    <a:pt x="3117" y="9"/>
                  </a:lnTo>
                  <a:lnTo>
                    <a:pt x="3217" y="0"/>
                  </a:lnTo>
                  <a:lnTo>
                    <a:pt x="3268" y="0"/>
                  </a:lnTo>
                  <a:lnTo>
                    <a:pt x="3336" y="2"/>
                  </a:lnTo>
                  <a:lnTo>
                    <a:pt x="3473" y="16"/>
                  </a:lnTo>
                  <a:lnTo>
                    <a:pt x="3540" y="30"/>
                  </a:lnTo>
                  <a:lnTo>
                    <a:pt x="3585" y="41"/>
                  </a:lnTo>
                  <a:lnTo>
                    <a:pt x="3676" y="68"/>
                  </a:lnTo>
                  <a:lnTo>
                    <a:pt x="3763" y="101"/>
                  </a:lnTo>
                  <a:lnTo>
                    <a:pt x="3848" y="142"/>
                  </a:lnTo>
                  <a:lnTo>
                    <a:pt x="3929" y="187"/>
                  </a:lnTo>
                  <a:lnTo>
                    <a:pt x="4007" y="240"/>
                  </a:lnTo>
                  <a:lnTo>
                    <a:pt x="4080" y="297"/>
                  </a:lnTo>
                  <a:lnTo>
                    <a:pt x="4149" y="361"/>
                  </a:lnTo>
                  <a:lnTo>
                    <a:pt x="4183" y="394"/>
                  </a:lnTo>
                  <a:lnTo>
                    <a:pt x="4226" y="378"/>
                  </a:lnTo>
                  <a:lnTo>
                    <a:pt x="4315" y="349"/>
                  </a:lnTo>
                  <a:lnTo>
                    <a:pt x="4407" y="328"/>
                  </a:lnTo>
                  <a:lnTo>
                    <a:pt x="4499" y="313"/>
                  </a:lnTo>
                  <a:lnTo>
                    <a:pt x="4592" y="306"/>
                  </a:lnTo>
                  <a:lnTo>
                    <a:pt x="4686" y="305"/>
                  </a:lnTo>
                  <a:lnTo>
                    <a:pt x="4779" y="311"/>
                  </a:lnTo>
                  <a:lnTo>
                    <a:pt x="4872" y="324"/>
                  </a:lnTo>
                  <a:lnTo>
                    <a:pt x="4919" y="333"/>
                  </a:lnTo>
                  <a:lnTo>
                    <a:pt x="4971" y="346"/>
                  </a:lnTo>
                  <a:lnTo>
                    <a:pt x="5071" y="376"/>
                  </a:lnTo>
                  <a:lnTo>
                    <a:pt x="5167" y="415"/>
                  </a:lnTo>
                  <a:lnTo>
                    <a:pt x="5257" y="462"/>
                  </a:lnTo>
                  <a:lnTo>
                    <a:pt x="5344" y="514"/>
                  </a:lnTo>
                  <a:lnTo>
                    <a:pt x="5426" y="573"/>
                  </a:lnTo>
                  <a:lnTo>
                    <a:pt x="5502" y="638"/>
                  </a:lnTo>
                  <a:lnTo>
                    <a:pt x="5572" y="709"/>
                  </a:lnTo>
                  <a:lnTo>
                    <a:pt x="5637" y="785"/>
                  </a:lnTo>
                  <a:lnTo>
                    <a:pt x="5695" y="866"/>
                  </a:lnTo>
                  <a:lnTo>
                    <a:pt x="5748" y="952"/>
                  </a:lnTo>
                  <a:lnTo>
                    <a:pt x="5793" y="1041"/>
                  </a:lnTo>
                  <a:lnTo>
                    <a:pt x="5831" y="1133"/>
                  </a:lnTo>
                  <a:lnTo>
                    <a:pt x="5861" y="1230"/>
                  </a:lnTo>
                  <a:lnTo>
                    <a:pt x="5885" y="1330"/>
                  </a:lnTo>
                  <a:lnTo>
                    <a:pt x="5899" y="1431"/>
                  </a:lnTo>
                  <a:lnTo>
                    <a:pt x="5903" y="1483"/>
                  </a:lnTo>
                  <a:lnTo>
                    <a:pt x="5957" y="1504"/>
                  </a:lnTo>
                  <a:lnTo>
                    <a:pt x="6062" y="1553"/>
                  </a:lnTo>
                  <a:lnTo>
                    <a:pt x="6159" y="1611"/>
                  </a:lnTo>
                  <a:lnTo>
                    <a:pt x="6251" y="1676"/>
                  </a:lnTo>
                  <a:lnTo>
                    <a:pt x="6336" y="1749"/>
                  </a:lnTo>
                  <a:lnTo>
                    <a:pt x="6413" y="1829"/>
                  </a:lnTo>
                  <a:lnTo>
                    <a:pt x="6483" y="1915"/>
                  </a:lnTo>
                  <a:lnTo>
                    <a:pt x="6544" y="2007"/>
                  </a:lnTo>
                  <a:lnTo>
                    <a:pt x="6599" y="2104"/>
                  </a:lnTo>
                  <a:lnTo>
                    <a:pt x="6643" y="2205"/>
                  </a:lnTo>
                  <a:lnTo>
                    <a:pt x="6679" y="2310"/>
                  </a:lnTo>
                  <a:lnTo>
                    <a:pt x="6705" y="2419"/>
                  </a:lnTo>
                  <a:lnTo>
                    <a:pt x="6722" y="2530"/>
                  </a:lnTo>
                  <a:lnTo>
                    <a:pt x="6728" y="2644"/>
                  </a:lnTo>
                  <a:lnTo>
                    <a:pt x="6724" y="2760"/>
                  </a:lnTo>
                  <a:lnTo>
                    <a:pt x="6710" y="2875"/>
                  </a:lnTo>
                  <a:lnTo>
                    <a:pt x="6697" y="2935"/>
                  </a:lnTo>
                  <a:lnTo>
                    <a:pt x="6679" y="3010"/>
                  </a:lnTo>
                  <a:lnTo>
                    <a:pt x="6629" y="3154"/>
                  </a:lnTo>
                  <a:lnTo>
                    <a:pt x="6561" y="3291"/>
                  </a:lnTo>
                  <a:lnTo>
                    <a:pt x="6477" y="3418"/>
                  </a:lnTo>
                  <a:lnTo>
                    <a:pt x="6428" y="3478"/>
                  </a:lnTo>
                  <a:lnTo>
                    <a:pt x="6457" y="3530"/>
                  </a:lnTo>
                  <a:lnTo>
                    <a:pt x="6507" y="3636"/>
                  </a:lnTo>
                  <a:lnTo>
                    <a:pt x="6546" y="3745"/>
                  </a:lnTo>
                  <a:lnTo>
                    <a:pt x="6574" y="3858"/>
                  </a:lnTo>
                  <a:lnTo>
                    <a:pt x="6592" y="3973"/>
                  </a:lnTo>
                  <a:lnTo>
                    <a:pt x="6600" y="4090"/>
                  </a:lnTo>
                  <a:lnTo>
                    <a:pt x="6596" y="4206"/>
                  </a:lnTo>
                  <a:lnTo>
                    <a:pt x="6582" y="4323"/>
                  </a:lnTo>
                  <a:lnTo>
                    <a:pt x="6570" y="4381"/>
                  </a:lnTo>
                  <a:lnTo>
                    <a:pt x="6557" y="4434"/>
                  </a:lnTo>
                  <a:lnTo>
                    <a:pt x="6525" y="4538"/>
                  </a:lnTo>
                  <a:lnTo>
                    <a:pt x="6483" y="4638"/>
                  </a:lnTo>
                  <a:lnTo>
                    <a:pt x="6435" y="4733"/>
                  </a:lnTo>
                  <a:lnTo>
                    <a:pt x="6378" y="4822"/>
                  </a:lnTo>
                  <a:lnTo>
                    <a:pt x="6315" y="4905"/>
                  </a:lnTo>
                  <a:lnTo>
                    <a:pt x="6245" y="4984"/>
                  </a:lnTo>
                  <a:lnTo>
                    <a:pt x="6170" y="5057"/>
                  </a:lnTo>
                  <a:lnTo>
                    <a:pt x="6087" y="5121"/>
                  </a:lnTo>
                  <a:lnTo>
                    <a:pt x="6001" y="5181"/>
                  </a:lnTo>
                  <a:lnTo>
                    <a:pt x="5909" y="5232"/>
                  </a:lnTo>
                  <a:lnTo>
                    <a:pt x="5813" y="5276"/>
                  </a:lnTo>
                  <a:lnTo>
                    <a:pt x="5713" y="5312"/>
                  </a:lnTo>
                  <a:lnTo>
                    <a:pt x="5611" y="5339"/>
                  </a:lnTo>
                  <a:lnTo>
                    <a:pt x="5506" y="5359"/>
                  </a:lnTo>
                  <a:lnTo>
                    <a:pt x="5399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275" y="5368"/>
                  </a:lnTo>
                  <a:lnTo>
                    <a:pt x="5139" y="5352"/>
                  </a:lnTo>
                  <a:lnTo>
                    <a:pt x="5072" y="5339"/>
                  </a:lnTo>
                  <a:lnTo>
                    <a:pt x="5032" y="5329"/>
                  </a:lnTo>
                  <a:lnTo>
                    <a:pt x="4992" y="5318"/>
                  </a:lnTo>
                  <a:lnTo>
                    <a:pt x="4948" y="5360"/>
                  </a:lnTo>
                  <a:lnTo>
                    <a:pt x="4852" y="5436"/>
                  </a:lnTo>
                  <a:lnTo>
                    <a:pt x="4751" y="5502"/>
                  </a:lnTo>
                  <a:lnTo>
                    <a:pt x="4644" y="5558"/>
                  </a:lnTo>
                  <a:lnTo>
                    <a:pt x="4533" y="5605"/>
                  </a:lnTo>
                  <a:lnTo>
                    <a:pt x="4417" y="5639"/>
                  </a:lnTo>
                  <a:lnTo>
                    <a:pt x="4298" y="5662"/>
                  </a:lnTo>
                  <a:lnTo>
                    <a:pt x="4176" y="5675"/>
                  </a:lnTo>
                  <a:lnTo>
                    <a:pt x="4115" y="56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6049963" y="2216150"/>
              <a:ext cx="323850" cy="446088"/>
            </a:xfrm>
            <a:custGeom>
              <a:avLst/>
              <a:gdLst>
                <a:gd name="T0" fmla="*/ 652 w 815"/>
                <a:gd name="T1" fmla="*/ 1123 h 1123"/>
                <a:gd name="T2" fmla="*/ 631 w 815"/>
                <a:gd name="T3" fmla="*/ 1123 h 1123"/>
                <a:gd name="T4" fmla="*/ 593 w 815"/>
                <a:gd name="T5" fmla="*/ 1113 h 1123"/>
                <a:gd name="T6" fmla="*/ 556 w 815"/>
                <a:gd name="T7" fmla="*/ 1094 h 1123"/>
                <a:gd name="T8" fmla="*/ 526 w 815"/>
                <a:gd name="T9" fmla="*/ 1064 h 1123"/>
                <a:gd name="T10" fmla="*/ 513 w 815"/>
                <a:gd name="T11" fmla="*/ 1046 h 1123"/>
                <a:gd name="T12" fmla="*/ 25 w 815"/>
                <a:gd name="T13" fmla="*/ 246 h 1123"/>
                <a:gd name="T14" fmla="*/ 17 w 815"/>
                <a:gd name="T15" fmla="*/ 232 h 1123"/>
                <a:gd name="T16" fmla="*/ 7 w 815"/>
                <a:gd name="T17" fmla="*/ 202 h 1123"/>
                <a:gd name="T18" fmla="*/ 0 w 815"/>
                <a:gd name="T19" fmla="*/ 155 h 1123"/>
                <a:gd name="T20" fmla="*/ 16 w 815"/>
                <a:gd name="T21" fmla="*/ 94 h 1123"/>
                <a:gd name="T22" fmla="*/ 42 w 815"/>
                <a:gd name="T23" fmla="*/ 55 h 1123"/>
                <a:gd name="T24" fmla="*/ 65 w 815"/>
                <a:gd name="T25" fmla="*/ 33 h 1123"/>
                <a:gd name="T26" fmla="*/ 79 w 815"/>
                <a:gd name="T27" fmla="*/ 24 h 1123"/>
                <a:gd name="T28" fmla="*/ 94 w 815"/>
                <a:gd name="T29" fmla="*/ 15 h 1123"/>
                <a:gd name="T30" fmla="*/ 123 w 815"/>
                <a:gd name="T31" fmla="*/ 5 h 1123"/>
                <a:gd name="T32" fmla="*/ 171 w 815"/>
                <a:gd name="T33" fmla="*/ 0 h 1123"/>
                <a:gd name="T34" fmla="*/ 231 w 815"/>
                <a:gd name="T35" fmla="*/ 14 h 1123"/>
                <a:gd name="T36" fmla="*/ 271 w 815"/>
                <a:gd name="T37" fmla="*/ 40 h 1123"/>
                <a:gd name="T38" fmla="*/ 293 w 815"/>
                <a:gd name="T39" fmla="*/ 63 h 1123"/>
                <a:gd name="T40" fmla="*/ 302 w 815"/>
                <a:gd name="T41" fmla="*/ 77 h 1123"/>
                <a:gd name="T42" fmla="*/ 791 w 815"/>
                <a:gd name="T43" fmla="*/ 877 h 1123"/>
                <a:gd name="T44" fmla="*/ 799 w 815"/>
                <a:gd name="T45" fmla="*/ 891 h 1123"/>
                <a:gd name="T46" fmla="*/ 809 w 815"/>
                <a:gd name="T47" fmla="*/ 923 h 1123"/>
                <a:gd name="T48" fmla="*/ 815 w 815"/>
                <a:gd name="T49" fmla="*/ 969 h 1123"/>
                <a:gd name="T50" fmla="*/ 800 w 815"/>
                <a:gd name="T51" fmla="*/ 1030 h 1123"/>
                <a:gd name="T52" fmla="*/ 774 w 815"/>
                <a:gd name="T53" fmla="*/ 1069 h 1123"/>
                <a:gd name="T54" fmla="*/ 751 w 815"/>
                <a:gd name="T55" fmla="*/ 1091 h 1123"/>
                <a:gd name="T56" fmla="*/ 736 w 815"/>
                <a:gd name="T57" fmla="*/ 1100 h 1123"/>
                <a:gd name="T58" fmla="*/ 717 w 815"/>
                <a:gd name="T59" fmla="*/ 1111 h 1123"/>
                <a:gd name="T60" fmla="*/ 674 w 815"/>
                <a:gd name="T61" fmla="*/ 1123 h 1123"/>
                <a:gd name="T62" fmla="*/ 652 w 815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5" h="1123">
                  <a:moveTo>
                    <a:pt x="652" y="1123"/>
                  </a:moveTo>
                  <a:lnTo>
                    <a:pt x="631" y="1123"/>
                  </a:lnTo>
                  <a:lnTo>
                    <a:pt x="593" y="1113"/>
                  </a:lnTo>
                  <a:lnTo>
                    <a:pt x="556" y="1094"/>
                  </a:lnTo>
                  <a:lnTo>
                    <a:pt x="526" y="1064"/>
                  </a:lnTo>
                  <a:lnTo>
                    <a:pt x="513" y="1046"/>
                  </a:lnTo>
                  <a:lnTo>
                    <a:pt x="25" y="246"/>
                  </a:lnTo>
                  <a:lnTo>
                    <a:pt x="17" y="232"/>
                  </a:lnTo>
                  <a:lnTo>
                    <a:pt x="7" y="202"/>
                  </a:lnTo>
                  <a:lnTo>
                    <a:pt x="0" y="155"/>
                  </a:lnTo>
                  <a:lnTo>
                    <a:pt x="16" y="94"/>
                  </a:lnTo>
                  <a:lnTo>
                    <a:pt x="42" y="55"/>
                  </a:lnTo>
                  <a:lnTo>
                    <a:pt x="65" y="33"/>
                  </a:lnTo>
                  <a:lnTo>
                    <a:pt x="79" y="24"/>
                  </a:lnTo>
                  <a:lnTo>
                    <a:pt x="94" y="15"/>
                  </a:lnTo>
                  <a:lnTo>
                    <a:pt x="123" y="5"/>
                  </a:lnTo>
                  <a:lnTo>
                    <a:pt x="171" y="0"/>
                  </a:lnTo>
                  <a:lnTo>
                    <a:pt x="231" y="14"/>
                  </a:lnTo>
                  <a:lnTo>
                    <a:pt x="271" y="40"/>
                  </a:lnTo>
                  <a:lnTo>
                    <a:pt x="293" y="63"/>
                  </a:lnTo>
                  <a:lnTo>
                    <a:pt x="302" y="77"/>
                  </a:lnTo>
                  <a:lnTo>
                    <a:pt x="791" y="877"/>
                  </a:lnTo>
                  <a:lnTo>
                    <a:pt x="799" y="891"/>
                  </a:lnTo>
                  <a:lnTo>
                    <a:pt x="809" y="923"/>
                  </a:lnTo>
                  <a:lnTo>
                    <a:pt x="815" y="969"/>
                  </a:lnTo>
                  <a:lnTo>
                    <a:pt x="800" y="1030"/>
                  </a:lnTo>
                  <a:lnTo>
                    <a:pt x="774" y="1069"/>
                  </a:lnTo>
                  <a:lnTo>
                    <a:pt x="751" y="1091"/>
                  </a:lnTo>
                  <a:lnTo>
                    <a:pt x="736" y="1100"/>
                  </a:lnTo>
                  <a:lnTo>
                    <a:pt x="717" y="1111"/>
                  </a:lnTo>
                  <a:lnTo>
                    <a:pt x="674" y="1123"/>
                  </a:lnTo>
                  <a:lnTo>
                    <a:pt x="652" y="112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7178675" y="2106613"/>
              <a:ext cx="193675" cy="498475"/>
            </a:xfrm>
            <a:custGeom>
              <a:avLst/>
              <a:gdLst>
                <a:gd name="T0" fmla="*/ 163 w 487"/>
                <a:gd name="T1" fmla="*/ 1253 h 1253"/>
                <a:gd name="T2" fmla="*/ 149 w 487"/>
                <a:gd name="T3" fmla="*/ 1253 h 1253"/>
                <a:gd name="T4" fmla="*/ 135 w 487"/>
                <a:gd name="T5" fmla="*/ 1251 h 1253"/>
                <a:gd name="T6" fmla="*/ 118 w 487"/>
                <a:gd name="T7" fmla="*/ 1247 h 1253"/>
                <a:gd name="T8" fmla="*/ 88 w 487"/>
                <a:gd name="T9" fmla="*/ 1235 h 1253"/>
                <a:gd name="T10" fmla="*/ 49 w 487"/>
                <a:gd name="T11" fmla="*/ 1208 h 1253"/>
                <a:gd name="T12" fmla="*/ 13 w 487"/>
                <a:gd name="T13" fmla="*/ 1157 h 1253"/>
                <a:gd name="T14" fmla="*/ 1 w 487"/>
                <a:gd name="T15" fmla="*/ 1112 h 1253"/>
                <a:gd name="T16" fmla="*/ 0 w 487"/>
                <a:gd name="T17" fmla="*/ 1080 h 1253"/>
                <a:gd name="T18" fmla="*/ 2 w 487"/>
                <a:gd name="T19" fmla="*/ 1063 h 1253"/>
                <a:gd name="T20" fmla="*/ 166 w 487"/>
                <a:gd name="T21" fmla="*/ 133 h 1253"/>
                <a:gd name="T22" fmla="*/ 170 w 487"/>
                <a:gd name="T23" fmla="*/ 117 h 1253"/>
                <a:gd name="T24" fmla="*/ 181 w 487"/>
                <a:gd name="T25" fmla="*/ 87 h 1253"/>
                <a:gd name="T26" fmla="*/ 208 w 487"/>
                <a:gd name="T27" fmla="*/ 48 h 1253"/>
                <a:gd name="T28" fmla="*/ 259 w 487"/>
                <a:gd name="T29" fmla="*/ 13 h 1253"/>
                <a:gd name="T30" fmla="*/ 304 w 487"/>
                <a:gd name="T31" fmla="*/ 0 h 1253"/>
                <a:gd name="T32" fmla="*/ 337 w 487"/>
                <a:gd name="T33" fmla="*/ 0 h 1253"/>
                <a:gd name="T34" fmla="*/ 354 w 487"/>
                <a:gd name="T35" fmla="*/ 3 h 1253"/>
                <a:gd name="T36" fmla="*/ 370 w 487"/>
                <a:gd name="T37" fmla="*/ 5 h 1253"/>
                <a:gd name="T38" fmla="*/ 400 w 487"/>
                <a:gd name="T39" fmla="*/ 17 h 1253"/>
                <a:gd name="T40" fmla="*/ 439 w 487"/>
                <a:gd name="T41" fmla="*/ 44 h 1253"/>
                <a:gd name="T42" fmla="*/ 474 w 487"/>
                <a:gd name="T43" fmla="*/ 95 h 1253"/>
                <a:gd name="T44" fmla="*/ 487 w 487"/>
                <a:gd name="T45" fmla="*/ 141 h 1253"/>
                <a:gd name="T46" fmla="*/ 487 w 487"/>
                <a:gd name="T47" fmla="*/ 174 h 1253"/>
                <a:gd name="T48" fmla="*/ 486 w 487"/>
                <a:gd name="T49" fmla="*/ 189 h 1253"/>
                <a:gd name="T50" fmla="*/ 321 w 487"/>
                <a:gd name="T51" fmla="*/ 1120 h 1253"/>
                <a:gd name="T52" fmla="*/ 315 w 487"/>
                <a:gd name="T53" fmla="*/ 1148 h 1253"/>
                <a:gd name="T54" fmla="*/ 286 w 487"/>
                <a:gd name="T55" fmla="*/ 1196 h 1253"/>
                <a:gd name="T56" fmla="*/ 243 w 487"/>
                <a:gd name="T57" fmla="*/ 1233 h 1253"/>
                <a:gd name="T58" fmla="*/ 192 w 487"/>
                <a:gd name="T59" fmla="*/ 1252 h 1253"/>
                <a:gd name="T60" fmla="*/ 163 w 487"/>
                <a:gd name="T61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1253">
                  <a:moveTo>
                    <a:pt x="163" y="1253"/>
                  </a:moveTo>
                  <a:lnTo>
                    <a:pt x="149" y="1253"/>
                  </a:lnTo>
                  <a:lnTo>
                    <a:pt x="135" y="1251"/>
                  </a:lnTo>
                  <a:lnTo>
                    <a:pt x="118" y="1247"/>
                  </a:lnTo>
                  <a:lnTo>
                    <a:pt x="88" y="1235"/>
                  </a:lnTo>
                  <a:lnTo>
                    <a:pt x="49" y="1208"/>
                  </a:lnTo>
                  <a:lnTo>
                    <a:pt x="13" y="1157"/>
                  </a:lnTo>
                  <a:lnTo>
                    <a:pt x="1" y="1112"/>
                  </a:lnTo>
                  <a:lnTo>
                    <a:pt x="0" y="1080"/>
                  </a:lnTo>
                  <a:lnTo>
                    <a:pt x="2" y="1063"/>
                  </a:lnTo>
                  <a:lnTo>
                    <a:pt x="166" y="133"/>
                  </a:lnTo>
                  <a:lnTo>
                    <a:pt x="170" y="117"/>
                  </a:lnTo>
                  <a:lnTo>
                    <a:pt x="181" y="87"/>
                  </a:lnTo>
                  <a:lnTo>
                    <a:pt x="208" y="48"/>
                  </a:lnTo>
                  <a:lnTo>
                    <a:pt x="259" y="13"/>
                  </a:lnTo>
                  <a:lnTo>
                    <a:pt x="304" y="0"/>
                  </a:lnTo>
                  <a:lnTo>
                    <a:pt x="337" y="0"/>
                  </a:lnTo>
                  <a:lnTo>
                    <a:pt x="354" y="3"/>
                  </a:lnTo>
                  <a:lnTo>
                    <a:pt x="370" y="5"/>
                  </a:lnTo>
                  <a:lnTo>
                    <a:pt x="400" y="17"/>
                  </a:lnTo>
                  <a:lnTo>
                    <a:pt x="439" y="44"/>
                  </a:lnTo>
                  <a:lnTo>
                    <a:pt x="474" y="95"/>
                  </a:lnTo>
                  <a:lnTo>
                    <a:pt x="487" y="141"/>
                  </a:lnTo>
                  <a:lnTo>
                    <a:pt x="487" y="174"/>
                  </a:lnTo>
                  <a:lnTo>
                    <a:pt x="486" y="189"/>
                  </a:lnTo>
                  <a:lnTo>
                    <a:pt x="321" y="1120"/>
                  </a:lnTo>
                  <a:lnTo>
                    <a:pt x="315" y="1148"/>
                  </a:lnTo>
                  <a:lnTo>
                    <a:pt x="286" y="1196"/>
                  </a:lnTo>
                  <a:lnTo>
                    <a:pt x="243" y="1233"/>
                  </a:lnTo>
                  <a:lnTo>
                    <a:pt x="192" y="1252"/>
                  </a:lnTo>
                  <a:lnTo>
                    <a:pt x="163" y="125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7866063" y="2482850"/>
              <a:ext cx="385763" cy="403225"/>
            </a:xfrm>
            <a:custGeom>
              <a:avLst/>
              <a:gdLst>
                <a:gd name="T0" fmla="*/ 503 w 972"/>
                <a:gd name="T1" fmla="*/ 726 h 1016"/>
                <a:gd name="T2" fmla="*/ 279 w 972"/>
                <a:gd name="T3" fmla="*/ 966 h 1016"/>
                <a:gd name="T4" fmla="*/ 267 w 972"/>
                <a:gd name="T5" fmla="*/ 977 h 1016"/>
                <a:gd name="T6" fmla="*/ 239 w 972"/>
                <a:gd name="T7" fmla="*/ 997 h 1016"/>
                <a:gd name="T8" fmla="*/ 209 w 972"/>
                <a:gd name="T9" fmla="*/ 1010 h 1016"/>
                <a:gd name="T10" fmla="*/ 176 w 972"/>
                <a:gd name="T11" fmla="*/ 1016 h 1016"/>
                <a:gd name="T12" fmla="*/ 161 w 972"/>
                <a:gd name="T13" fmla="*/ 1016 h 1016"/>
                <a:gd name="T14" fmla="*/ 131 w 972"/>
                <a:gd name="T15" fmla="*/ 1015 h 1016"/>
                <a:gd name="T16" fmla="*/ 74 w 972"/>
                <a:gd name="T17" fmla="*/ 993 h 1016"/>
                <a:gd name="T18" fmla="*/ 51 w 972"/>
                <a:gd name="T19" fmla="*/ 974 h 1016"/>
                <a:gd name="T20" fmla="*/ 38 w 972"/>
                <a:gd name="T21" fmla="*/ 961 h 1016"/>
                <a:gd name="T22" fmla="*/ 19 w 972"/>
                <a:gd name="T23" fmla="*/ 935 h 1016"/>
                <a:gd name="T24" fmla="*/ 1 w 972"/>
                <a:gd name="T25" fmla="*/ 891 h 1016"/>
                <a:gd name="T26" fmla="*/ 0 w 972"/>
                <a:gd name="T27" fmla="*/ 828 h 1016"/>
                <a:gd name="T28" fmla="*/ 14 w 972"/>
                <a:gd name="T29" fmla="*/ 784 h 1016"/>
                <a:gd name="T30" fmla="*/ 31 w 972"/>
                <a:gd name="T31" fmla="*/ 757 h 1016"/>
                <a:gd name="T32" fmla="*/ 43 w 972"/>
                <a:gd name="T33" fmla="*/ 744 h 1016"/>
                <a:gd name="T34" fmla="*/ 692 w 972"/>
                <a:gd name="T35" fmla="*/ 51 h 1016"/>
                <a:gd name="T36" fmla="*/ 704 w 972"/>
                <a:gd name="T37" fmla="*/ 39 h 1016"/>
                <a:gd name="T38" fmla="*/ 731 w 972"/>
                <a:gd name="T39" fmla="*/ 21 h 1016"/>
                <a:gd name="T40" fmla="*/ 775 w 972"/>
                <a:gd name="T41" fmla="*/ 3 h 1016"/>
                <a:gd name="T42" fmla="*/ 837 w 972"/>
                <a:gd name="T43" fmla="*/ 0 h 1016"/>
                <a:gd name="T44" fmla="*/ 881 w 972"/>
                <a:gd name="T45" fmla="*/ 16 h 1016"/>
                <a:gd name="T46" fmla="*/ 909 w 972"/>
                <a:gd name="T47" fmla="*/ 33 h 1016"/>
                <a:gd name="T48" fmla="*/ 922 w 972"/>
                <a:gd name="T49" fmla="*/ 44 h 1016"/>
                <a:gd name="T50" fmla="*/ 933 w 972"/>
                <a:gd name="T51" fmla="*/ 56 h 1016"/>
                <a:gd name="T52" fmla="*/ 953 w 972"/>
                <a:gd name="T53" fmla="*/ 82 h 1016"/>
                <a:gd name="T54" fmla="*/ 970 w 972"/>
                <a:gd name="T55" fmla="*/ 126 h 1016"/>
                <a:gd name="T56" fmla="*/ 972 w 972"/>
                <a:gd name="T57" fmla="*/ 188 h 1016"/>
                <a:gd name="T58" fmla="*/ 957 w 972"/>
                <a:gd name="T59" fmla="*/ 232 h 1016"/>
                <a:gd name="T60" fmla="*/ 940 w 972"/>
                <a:gd name="T61" fmla="*/ 261 h 1016"/>
                <a:gd name="T62" fmla="*/ 929 w 972"/>
                <a:gd name="T63" fmla="*/ 272 h 1016"/>
                <a:gd name="T64" fmla="*/ 503 w 972"/>
                <a:gd name="T65" fmla="*/ 7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2" h="1016">
                  <a:moveTo>
                    <a:pt x="503" y="726"/>
                  </a:moveTo>
                  <a:lnTo>
                    <a:pt x="279" y="966"/>
                  </a:lnTo>
                  <a:lnTo>
                    <a:pt x="267" y="977"/>
                  </a:lnTo>
                  <a:lnTo>
                    <a:pt x="239" y="997"/>
                  </a:lnTo>
                  <a:lnTo>
                    <a:pt x="209" y="1010"/>
                  </a:lnTo>
                  <a:lnTo>
                    <a:pt x="176" y="1016"/>
                  </a:lnTo>
                  <a:lnTo>
                    <a:pt x="161" y="1016"/>
                  </a:lnTo>
                  <a:lnTo>
                    <a:pt x="131" y="1015"/>
                  </a:lnTo>
                  <a:lnTo>
                    <a:pt x="74" y="993"/>
                  </a:lnTo>
                  <a:lnTo>
                    <a:pt x="51" y="974"/>
                  </a:lnTo>
                  <a:lnTo>
                    <a:pt x="38" y="961"/>
                  </a:lnTo>
                  <a:lnTo>
                    <a:pt x="19" y="935"/>
                  </a:lnTo>
                  <a:lnTo>
                    <a:pt x="1" y="891"/>
                  </a:lnTo>
                  <a:lnTo>
                    <a:pt x="0" y="828"/>
                  </a:lnTo>
                  <a:lnTo>
                    <a:pt x="14" y="784"/>
                  </a:lnTo>
                  <a:lnTo>
                    <a:pt x="31" y="757"/>
                  </a:lnTo>
                  <a:lnTo>
                    <a:pt x="43" y="744"/>
                  </a:lnTo>
                  <a:lnTo>
                    <a:pt x="692" y="51"/>
                  </a:lnTo>
                  <a:lnTo>
                    <a:pt x="704" y="39"/>
                  </a:lnTo>
                  <a:lnTo>
                    <a:pt x="731" y="21"/>
                  </a:lnTo>
                  <a:lnTo>
                    <a:pt x="775" y="3"/>
                  </a:lnTo>
                  <a:lnTo>
                    <a:pt x="837" y="0"/>
                  </a:lnTo>
                  <a:lnTo>
                    <a:pt x="881" y="16"/>
                  </a:lnTo>
                  <a:lnTo>
                    <a:pt x="909" y="33"/>
                  </a:lnTo>
                  <a:lnTo>
                    <a:pt x="922" y="44"/>
                  </a:lnTo>
                  <a:lnTo>
                    <a:pt x="933" y="56"/>
                  </a:lnTo>
                  <a:lnTo>
                    <a:pt x="953" y="82"/>
                  </a:lnTo>
                  <a:lnTo>
                    <a:pt x="970" y="126"/>
                  </a:lnTo>
                  <a:lnTo>
                    <a:pt x="972" y="188"/>
                  </a:lnTo>
                  <a:lnTo>
                    <a:pt x="957" y="232"/>
                  </a:lnTo>
                  <a:lnTo>
                    <a:pt x="940" y="261"/>
                  </a:lnTo>
                  <a:lnTo>
                    <a:pt x="929" y="272"/>
                  </a:lnTo>
                  <a:lnTo>
                    <a:pt x="503" y="726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8305800" y="3375025"/>
              <a:ext cx="495300" cy="165100"/>
            </a:xfrm>
            <a:custGeom>
              <a:avLst/>
              <a:gdLst>
                <a:gd name="T0" fmla="*/ 162 w 1247"/>
                <a:gd name="T1" fmla="*/ 415 h 415"/>
                <a:gd name="T2" fmla="*/ 131 w 1247"/>
                <a:gd name="T3" fmla="*/ 413 h 415"/>
                <a:gd name="T4" fmla="*/ 76 w 1247"/>
                <a:gd name="T5" fmla="*/ 391 h 415"/>
                <a:gd name="T6" fmla="*/ 33 w 1247"/>
                <a:gd name="T7" fmla="*/ 352 h 415"/>
                <a:gd name="T8" fmla="*/ 6 w 1247"/>
                <a:gd name="T9" fmla="*/ 299 h 415"/>
                <a:gd name="T10" fmla="*/ 1 w 1247"/>
                <a:gd name="T11" fmla="*/ 268 h 415"/>
                <a:gd name="T12" fmla="*/ 0 w 1247"/>
                <a:gd name="T13" fmla="*/ 253 h 415"/>
                <a:gd name="T14" fmla="*/ 2 w 1247"/>
                <a:gd name="T15" fmla="*/ 220 h 415"/>
                <a:gd name="T16" fmla="*/ 18 w 1247"/>
                <a:gd name="T17" fmla="*/ 175 h 415"/>
                <a:gd name="T18" fmla="*/ 58 w 1247"/>
                <a:gd name="T19" fmla="*/ 127 h 415"/>
                <a:gd name="T20" fmla="*/ 98 w 1247"/>
                <a:gd name="T21" fmla="*/ 104 h 415"/>
                <a:gd name="T22" fmla="*/ 129 w 1247"/>
                <a:gd name="T23" fmla="*/ 93 h 415"/>
                <a:gd name="T24" fmla="*/ 146 w 1247"/>
                <a:gd name="T25" fmla="*/ 92 h 415"/>
                <a:gd name="T26" fmla="*/ 1068 w 1247"/>
                <a:gd name="T27" fmla="*/ 1 h 415"/>
                <a:gd name="T28" fmla="*/ 1085 w 1247"/>
                <a:gd name="T29" fmla="*/ 0 h 415"/>
                <a:gd name="T30" fmla="*/ 1117 w 1247"/>
                <a:gd name="T31" fmla="*/ 4 h 415"/>
                <a:gd name="T32" fmla="*/ 1161 w 1247"/>
                <a:gd name="T33" fmla="*/ 19 h 415"/>
                <a:gd name="T34" fmla="*/ 1209 w 1247"/>
                <a:gd name="T35" fmla="*/ 58 h 415"/>
                <a:gd name="T36" fmla="*/ 1234 w 1247"/>
                <a:gd name="T37" fmla="*/ 100 h 415"/>
                <a:gd name="T38" fmla="*/ 1243 w 1247"/>
                <a:gd name="T39" fmla="*/ 130 h 415"/>
                <a:gd name="T40" fmla="*/ 1245 w 1247"/>
                <a:gd name="T41" fmla="*/ 146 h 415"/>
                <a:gd name="T42" fmla="*/ 1247 w 1247"/>
                <a:gd name="T43" fmla="*/ 163 h 415"/>
                <a:gd name="T44" fmla="*/ 1243 w 1247"/>
                <a:gd name="T45" fmla="*/ 196 h 415"/>
                <a:gd name="T46" fmla="*/ 1227 w 1247"/>
                <a:gd name="T47" fmla="*/ 240 h 415"/>
                <a:gd name="T48" fmla="*/ 1188 w 1247"/>
                <a:gd name="T49" fmla="*/ 288 h 415"/>
                <a:gd name="T50" fmla="*/ 1147 w 1247"/>
                <a:gd name="T51" fmla="*/ 312 h 415"/>
                <a:gd name="T52" fmla="*/ 1116 w 1247"/>
                <a:gd name="T53" fmla="*/ 321 h 415"/>
                <a:gd name="T54" fmla="*/ 1100 w 1247"/>
                <a:gd name="T55" fmla="*/ 324 h 415"/>
                <a:gd name="T56" fmla="*/ 177 w 1247"/>
                <a:gd name="T57" fmla="*/ 415 h 415"/>
                <a:gd name="T58" fmla="*/ 170 w 1247"/>
                <a:gd name="T59" fmla="*/ 415 h 415"/>
                <a:gd name="T60" fmla="*/ 162 w 1247"/>
                <a:gd name="T6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415">
                  <a:moveTo>
                    <a:pt x="162" y="415"/>
                  </a:moveTo>
                  <a:lnTo>
                    <a:pt x="131" y="413"/>
                  </a:lnTo>
                  <a:lnTo>
                    <a:pt x="76" y="391"/>
                  </a:lnTo>
                  <a:lnTo>
                    <a:pt x="33" y="352"/>
                  </a:lnTo>
                  <a:lnTo>
                    <a:pt x="6" y="299"/>
                  </a:lnTo>
                  <a:lnTo>
                    <a:pt x="1" y="268"/>
                  </a:lnTo>
                  <a:lnTo>
                    <a:pt x="0" y="253"/>
                  </a:lnTo>
                  <a:lnTo>
                    <a:pt x="2" y="220"/>
                  </a:lnTo>
                  <a:lnTo>
                    <a:pt x="18" y="175"/>
                  </a:lnTo>
                  <a:lnTo>
                    <a:pt x="58" y="127"/>
                  </a:lnTo>
                  <a:lnTo>
                    <a:pt x="98" y="104"/>
                  </a:lnTo>
                  <a:lnTo>
                    <a:pt x="129" y="93"/>
                  </a:lnTo>
                  <a:lnTo>
                    <a:pt x="146" y="92"/>
                  </a:lnTo>
                  <a:lnTo>
                    <a:pt x="1068" y="1"/>
                  </a:lnTo>
                  <a:lnTo>
                    <a:pt x="1085" y="0"/>
                  </a:lnTo>
                  <a:lnTo>
                    <a:pt x="1117" y="4"/>
                  </a:lnTo>
                  <a:lnTo>
                    <a:pt x="1161" y="19"/>
                  </a:lnTo>
                  <a:lnTo>
                    <a:pt x="1209" y="58"/>
                  </a:lnTo>
                  <a:lnTo>
                    <a:pt x="1234" y="100"/>
                  </a:lnTo>
                  <a:lnTo>
                    <a:pt x="1243" y="130"/>
                  </a:lnTo>
                  <a:lnTo>
                    <a:pt x="1245" y="146"/>
                  </a:lnTo>
                  <a:lnTo>
                    <a:pt x="1247" y="163"/>
                  </a:lnTo>
                  <a:lnTo>
                    <a:pt x="1243" y="196"/>
                  </a:lnTo>
                  <a:lnTo>
                    <a:pt x="1227" y="240"/>
                  </a:lnTo>
                  <a:lnTo>
                    <a:pt x="1188" y="288"/>
                  </a:lnTo>
                  <a:lnTo>
                    <a:pt x="1147" y="312"/>
                  </a:lnTo>
                  <a:lnTo>
                    <a:pt x="1116" y="321"/>
                  </a:lnTo>
                  <a:lnTo>
                    <a:pt x="1100" y="324"/>
                  </a:lnTo>
                  <a:lnTo>
                    <a:pt x="177" y="415"/>
                  </a:lnTo>
                  <a:lnTo>
                    <a:pt x="170" y="415"/>
                  </a:lnTo>
                  <a:lnTo>
                    <a:pt x="162" y="41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5211763" y="2994025"/>
              <a:ext cx="419100" cy="273050"/>
            </a:xfrm>
            <a:custGeom>
              <a:avLst/>
              <a:gdLst>
                <a:gd name="T0" fmla="*/ 896 w 1057"/>
                <a:gd name="T1" fmla="*/ 685 h 685"/>
                <a:gd name="T2" fmla="*/ 878 w 1057"/>
                <a:gd name="T3" fmla="*/ 685 h 685"/>
                <a:gd name="T4" fmla="*/ 842 w 1057"/>
                <a:gd name="T5" fmla="*/ 676 h 685"/>
                <a:gd name="T6" fmla="*/ 824 w 1057"/>
                <a:gd name="T7" fmla="*/ 669 h 685"/>
                <a:gd name="T8" fmla="*/ 89 w 1057"/>
                <a:gd name="T9" fmla="*/ 307 h 685"/>
                <a:gd name="T10" fmla="*/ 75 w 1057"/>
                <a:gd name="T11" fmla="*/ 299 h 685"/>
                <a:gd name="T12" fmla="*/ 49 w 1057"/>
                <a:gd name="T13" fmla="*/ 280 h 685"/>
                <a:gd name="T14" fmla="*/ 19 w 1057"/>
                <a:gd name="T15" fmla="*/ 242 h 685"/>
                <a:gd name="T16" fmla="*/ 0 w 1057"/>
                <a:gd name="T17" fmla="*/ 184 h 685"/>
                <a:gd name="T18" fmla="*/ 1 w 1057"/>
                <a:gd name="T19" fmla="*/ 137 h 685"/>
                <a:gd name="T20" fmla="*/ 9 w 1057"/>
                <a:gd name="T21" fmla="*/ 105 h 685"/>
                <a:gd name="T22" fmla="*/ 15 w 1057"/>
                <a:gd name="T23" fmla="*/ 90 h 685"/>
                <a:gd name="T24" fmla="*/ 24 w 1057"/>
                <a:gd name="T25" fmla="*/ 75 h 685"/>
                <a:gd name="T26" fmla="*/ 44 w 1057"/>
                <a:gd name="T27" fmla="*/ 50 h 685"/>
                <a:gd name="T28" fmla="*/ 80 w 1057"/>
                <a:gd name="T29" fmla="*/ 21 h 685"/>
                <a:gd name="T30" fmla="*/ 140 w 1057"/>
                <a:gd name="T31" fmla="*/ 0 h 685"/>
                <a:gd name="T32" fmla="*/ 186 w 1057"/>
                <a:gd name="T33" fmla="*/ 1 h 685"/>
                <a:gd name="T34" fmla="*/ 217 w 1057"/>
                <a:gd name="T35" fmla="*/ 10 h 685"/>
                <a:gd name="T36" fmla="*/ 233 w 1057"/>
                <a:gd name="T37" fmla="*/ 17 h 685"/>
                <a:gd name="T38" fmla="*/ 968 w 1057"/>
                <a:gd name="T39" fmla="*/ 378 h 685"/>
                <a:gd name="T40" fmla="*/ 982 w 1057"/>
                <a:gd name="T41" fmla="*/ 386 h 685"/>
                <a:gd name="T42" fmla="*/ 1008 w 1057"/>
                <a:gd name="T43" fmla="*/ 405 h 685"/>
                <a:gd name="T44" fmla="*/ 1038 w 1057"/>
                <a:gd name="T45" fmla="*/ 443 h 685"/>
                <a:gd name="T46" fmla="*/ 1057 w 1057"/>
                <a:gd name="T47" fmla="*/ 501 h 685"/>
                <a:gd name="T48" fmla="*/ 1056 w 1057"/>
                <a:gd name="T49" fmla="*/ 549 h 685"/>
                <a:gd name="T50" fmla="*/ 1048 w 1057"/>
                <a:gd name="T51" fmla="*/ 580 h 685"/>
                <a:gd name="T52" fmla="*/ 1042 w 1057"/>
                <a:gd name="T53" fmla="*/ 596 h 685"/>
                <a:gd name="T54" fmla="*/ 1030 w 1057"/>
                <a:gd name="T55" fmla="*/ 617 h 685"/>
                <a:gd name="T56" fmla="*/ 999 w 1057"/>
                <a:gd name="T57" fmla="*/ 649 h 685"/>
                <a:gd name="T58" fmla="*/ 961 w 1057"/>
                <a:gd name="T59" fmla="*/ 672 h 685"/>
                <a:gd name="T60" fmla="*/ 919 w 1057"/>
                <a:gd name="T61" fmla="*/ 685 h 685"/>
                <a:gd name="T62" fmla="*/ 896 w 1057"/>
                <a:gd name="T63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685">
                  <a:moveTo>
                    <a:pt x="896" y="685"/>
                  </a:moveTo>
                  <a:lnTo>
                    <a:pt x="878" y="685"/>
                  </a:lnTo>
                  <a:lnTo>
                    <a:pt x="842" y="676"/>
                  </a:lnTo>
                  <a:lnTo>
                    <a:pt x="824" y="669"/>
                  </a:lnTo>
                  <a:lnTo>
                    <a:pt x="89" y="307"/>
                  </a:lnTo>
                  <a:lnTo>
                    <a:pt x="75" y="299"/>
                  </a:lnTo>
                  <a:lnTo>
                    <a:pt x="49" y="280"/>
                  </a:lnTo>
                  <a:lnTo>
                    <a:pt x="19" y="242"/>
                  </a:lnTo>
                  <a:lnTo>
                    <a:pt x="0" y="184"/>
                  </a:lnTo>
                  <a:lnTo>
                    <a:pt x="1" y="137"/>
                  </a:lnTo>
                  <a:lnTo>
                    <a:pt x="9" y="105"/>
                  </a:lnTo>
                  <a:lnTo>
                    <a:pt x="15" y="90"/>
                  </a:lnTo>
                  <a:lnTo>
                    <a:pt x="24" y="75"/>
                  </a:lnTo>
                  <a:lnTo>
                    <a:pt x="44" y="50"/>
                  </a:lnTo>
                  <a:lnTo>
                    <a:pt x="80" y="21"/>
                  </a:lnTo>
                  <a:lnTo>
                    <a:pt x="140" y="0"/>
                  </a:lnTo>
                  <a:lnTo>
                    <a:pt x="186" y="1"/>
                  </a:lnTo>
                  <a:lnTo>
                    <a:pt x="217" y="10"/>
                  </a:lnTo>
                  <a:lnTo>
                    <a:pt x="233" y="17"/>
                  </a:lnTo>
                  <a:lnTo>
                    <a:pt x="968" y="378"/>
                  </a:lnTo>
                  <a:lnTo>
                    <a:pt x="982" y="386"/>
                  </a:lnTo>
                  <a:lnTo>
                    <a:pt x="1008" y="405"/>
                  </a:lnTo>
                  <a:lnTo>
                    <a:pt x="1038" y="443"/>
                  </a:lnTo>
                  <a:lnTo>
                    <a:pt x="1057" y="501"/>
                  </a:lnTo>
                  <a:lnTo>
                    <a:pt x="1056" y="549"/>
                  </a:lnTo>
                  <a:lnTo>
                    <a:pt x="1048" y="580"/>
                  </a:lnTo>
                  <a:lnTo>
                    <a:pt x="1042" y="596"/>
                  </a:lnTo>
                  <a:lnTo>
                    <a:pt x="1030" y="617"/>
                  </a:lnTo>
                  <a:lnTo>
                    <a:pt x="999" y="649"/>
                  </a:lnTo>
                  <a:lnTo>
                    <a:pt x="961" y="672"/>
                  </a:lnTo>
                  <a:lnTo>
                    <a:pt x="919" y="685"/>
                  </a:lnTo>
                  <a:lnTo>
                    <a:pt x="896" y="68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248275" y="4179888"/>
              <a:ext cx="427038" cy="255588"/>
            </a:xfrm>
            <a:custGeom>
              <a:avLst/>
              <a:gdLst>
                <a:gd name="T0" fmla="*/ 161 w 1076"/>
                <a:gd name="T1" fmla="*/ 647 h 647"/>
                <a:gd name="T2" fmla="*/ 137 w 1076"/>
                <a:gd name="T3" fmla="*/ 646 h 647"/>
                <a:gd name="T4" fmla="*/ 93 w 1076"/>
                <a:gd name="T5" fmla="*/ 631 h 647"/>
                <a:gd name="T6" fmla="*/ 53 w 1076"/>
                <a:gd name="T7" fmla="*/ 607 h 647"/>
                <a:gd name="T8" fmla="*/ 23 w 1076"/>
                <a:gd name="T9" fmla="*/ 570 h 647"/>
                <a:gd name="T10" fmla="*/ 12 w 1076"/>
                <a:gd name="T11" fmla="*/ 548 h 647"/>
                <a:gd name="T12" fmla="*/ 6 w 1076"/>
                <a:gd name="T13" fmla="*/ 533 h 647"/>
                <a:gd name="T14" fmla="*/ 0 w 1076"/>
                <a:gd name="T15" fmla="*/ 500 h 647"/>
                <a:gd name="T16" fmla="*/ 1 w 1076"/>
                <a:gd name="T17" fmla="*/ 454 h 647"/>
                <a:gd name="T18" fmla="*/ 23 w 1076"/>
                <a:gd name="T19" fmla="*/ 395 h 647"/>
                <a:gd name="T20" fmla="*/ 56 w 1076"/>
                <a:gd name="T21" fmla="*/ 360 h 647"/>
                <a:gd name="T22" fmla="*/ 82 w 1076"/>
                <a:gd name="T23" fmla="*/ 342 h 647"/>
                <a:gd name="T24" fmla="*/ 97 w 1076"/>
                <a:gd name="T25" fmla="*/ 336 h 647"/>
                <a:gd name="T26" fmla="*/ 850 w 1076"/>
                <a:gd name="T27" fmla="*/ 13 h 647"/>
                <a:gd name="T28" fmla="*/ 866 w 1076"/>
                <a:gd name="T29" fmla="*/ 7 h 647"/>
                <a:gd name="T30" fmla="*/ 897 w 1076"/>
                <a:gd name="T31" fmla="*/ 0 h 647"/>
                <a:gd name="T32" fmla="*/ 945 w 1076"/>
                <a:gd name="T33" fmla="*/ 1 h 647"/>
                <a:gd name="T34" fmla="*/ 1002 w 1076"/>
                <a:gd name="T35" fmla="*/ 25 h 647"/>
                <a:gd name="T36" fmla="*/ 1037 w 1076"/>
                <a:gd name="T37" fmla="*/ 56 h 647"/>
                <a:gd name="T38" fmla="*/ 1055 w 1076"/>
                <a:gd name="T39" fmla="*/ 83 h 647"/>
                <a:gd name="T40" fmla="*/ 1063 w 1076"/>
                <a:gd name="T41" fmla="*/ 97 h 647"/>
                <a:gd name="T42" fmla="*/ 1069 w 1076"/>
                <a:gd name="T43" fmla="*/ 113 h 647"/>
                <a:gd name="T44" fmla="*/ 1076 w 1076"/>
                <a:gd name="T45" fmla="*/ 145 h 647"/>
                <a:gd name="T46" fmla="*/ 1074 w 1076"/>
                <a:gd name="T47" fmla="*/ 192 h 647"/>
                <a:gd name="T48" fmla="*/ 1051 w 1076"/>
                <a:gd name="T49" fmla="*/ 250 h 647"/>
                <a:gd name="T50" fmla="*/ 1019 w 1076"/>
                <a:gd name="T51" fmla="*/ 285 h 647"/>
                <a:gd name="T52" fmla="*/ 993 w 1076"/>
                <a:gd name="T53" fmla="*/ 303 h 647"/>
                <a:gd name="T54" fmla="*/ 977 w 1076"/>
                <a:gd name="T55" fmla="*/ 310 h 647"/>
                <a:gd name="T56" fmla="*/ 224 w 1076"/>
                <a:gd name="T57" fmla="*/ 633 h 647"/>
                <a:gd name="T58" fmla="*/ 209 w 1076"/>
                <a:gd name="T59" fmla="*/ 639 h 647"/>
                <a:gd name="T60" fmla="*/ 176 w 1076"/>
                <a:gd name="T61" fmla="*/ 646 h 647"/>
                <a:gd name="T62" fmla="*/ 161 w 1076"/>
                <a:gd name="T6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6" h="647">
                  <a:moveTo>
                    <a:pt x="161" y="647"/>
                  </a:moveTo>
                  <a:lnTo>
                    <a:pt x="137" y="646"/>
                  </a:lnTo>
                  <a:lnTo>
                    <a:pt x="93" y="631"/>
                  </a:lnTo>
                  <a:lnTo>
                    <a:pt x="53" y="607"/>
                  </a:lnTo>
                  <a:lnTo>
                    <a:pt x="23" y="570"/>
                  </a:lnTo>
                  <a:lnTo>
                    <a:pt x="12" y="548"/>
                  </a:lnTo>
                  <a:lnTo>
                    <a:pt x="6" y="533"/>
                  </a:lnTo>
                  <a:lnTo>
                    <a:pt x="0" y="500"/>
                  </a:lnTo>
                  <a:lnTo>
                    <a:pt x="1" y="454"/>
                  </a:lnTo>
                  <a:lnTo>
                    <a:pt x="23" y="395"/>
                  </a:lnTo>
                  <a:lnTo>
                    <a:pt x="56" y="360"/>
                  </a:lnTo>
                  <a:lnTo>
                    <a:pt x="82" y="342"/>
                  </a:lnTo>
                  <a:lnTo>
                    <a:pt x="97" y="336"/>
                  </a:lnTo>
                  <a:lnTo>
                    <a:pt x="850" y="13"/>
                  </a:lnTo>
                  <a:lnTo>
                    <a:pt x="866" y="7"/>
                  </a:lnTo>
                  <a:lnTo>
                    <a:pt x="897" y="0"/>
                  </a:lnTo>
                  <a:lnTo>
                    <a:pt x="945" y="1"/>
                  </a:lnTo>
                  <a:lnTo>
                    <a:pt x="1002" y="25"/>
                  </a:lnTo>
                  <a:lnTo>
                    <a:pt x="1037" y="56"/>
                  </a:lnTo>
                  <a:lnTo>
                    <a:pt x="1055" y="83"/>
                  </a:lnTo>
                  <a:lnTo>
                    <a:pt x="1063" y="97"/>
                  </a:lnTo>
                  <a:lnTo>
                    <a:pt x="1069" y="113"/>
                  </a:lnTo>
                  <a:lnTo>
                    <a:pt x="1076" y="145"/>
                  </a:lnTo>
                  <a:lnTo>
                    <a:pt x="1074" y="192"/>
                  </a:lnTo>
                  <a:lnTo>
                    <a:pt x="1051" y="250"/>
                  </a:lnTo>
                  <a:lnTo>
                    <a:pt x="1019" y="285"/>
                  </a:lnTo>
                  <a:lnTo>
                    <a:pt x="993" y="303"/>
                  </a:lnTo>
                  <a:lnTo>
                    <a:pt x="977" y="310"/>
                  </a:lnTo>
                  <a:lnTo>
                    <a:pt x="224" y="633"/>
                  </a:lnTo>
                  <a:lnTo>
                    <a:pt x="209" y="639"/>
                  </a:lnTo>
                  <a:lnTo>
                    <a:pt x="176" y="646"/>
                  </a:lnTo>
                  <a:lnTo>
                    <a:pt x="161" y="647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188200" y="3371850"/>
              <a:ext cx="831850" cy="831850"/>
            </a:xfrm>
            <a:custGeom>
              <a:avLst/>
              <a:gdLst>
                <a:gd name="T0" fmla="*/ 883 w 2097"/>
                <a:gd name="T1" fmla="*/ 2096 h 2096"/>
                <a:gd name="T2" fmla="*/ 836 w 2097"/>
                <a:gd name="T3" fmla="*/ 1930 h 2096"/>
                <a:gd name="T4" fmla="*/ 658 w 2097"/>
                <a:gd name="T5" fmla="*/ 1867 h 2096"/>
                <a:gd name="T6" fmla="*/ 536 w 2097"/>
                <a:gd name="T7" fmla="*/ 1795 h 2096"/>
                <a:gd name="T8" fmla="*/ 437 w 2097"/>
                <a:gd name="T9" fmla="*/ 1890 h 2096"/>
                <a:gd name="T10" fmla="*/ 428 w 2097"/>
                <a:gd name="T11" fmla="*/ 1904 h 2096"/>
                <a:gd name="T12" fmla="*/ 191 w 2097"/>
                <a:gd name="T13" fmla="*/ 1672 h 2096"/>
                <a:gd name="T14" fmla="*/ 276 w 2097"/>
                <a:gd name="T15" fmla="*/ 1523 h 2096"/>
                <a:gd name="T16" fmla="*/ 195 w 2097"/>
                <a:gd name="T17" fmla="*/ 1353 h 2096"/>
                <a:gd name="T18" fmla="*/ 157 w 2097"/>
                <a:gd name="T19" fmla="*/ 1213 h 2096"/>
                <a:gd name="T20" fmla="*/ 0 w 2097"/>
                <a:gd name="T21" fmla="*/ 883 h 2096"/>
                <a:gd name="T22" fmla="*/ 168 w 2097"/>
                <a:gd name="T23" fmla="*/ 836 h 2096"/>
                <a:gd name="T24" fmla="*/ 231 w 2097"/>
                <a:gd name="T25" fmla="*/ 656 h 2096"/>
                <a:gd name="T26" fmla="*/ 301 w 2097"/>
                <a:gd name="T27" fmla="*/ 535 h 2096"/>
                <a:gd name="T28" fmla="*/ 424 w 2097"/>
                <a:gd name="T29" fmla="*/ 191 h 2096"/>
                <a:gd name="T30" fmla="*/ 575 w 2097"/>
                <a:gd name="T31" fmla="*/ 275 h 2096"/>
                <a:gd name="T32" fmla="*/ 744 w 2097"/>
                <a:gd name="T33" fmla="*/ 195 h 2096"/>
                <a:gd name="T34" fmla="*/ 883 w 2097"/>
                <a:gd name="T35" fmla="*/ 157 h 2096"/>
                <a:gd name="T36" fmla="*/ 1215 w 2097"/>
                <a:gd name="T37" fmla="*/ 0 h 2096"/>
                <a:gd name="T38" fmla="*/ 1261 w 2097"/>
                <a:gd name="T39" fmla="*/ 167 h 2096"/>
                <a:gd name="T40" fmla="*/ 1440 w 2097"/>
                <a:gd name="T41" fmla="*/ 231 h 2096"/>
                <a:gd name="T42" fmla="*/ 1562 w 2097"/>
                <a:gd name="T43" fmla="*/ 301 h 2096"/>
                <a:gd name="T44" fmla="*/ 1907 w 2097"/>
                <a:gd name="T45" fmla="*/ 424 h 2096"/>
                <a:gd name="T46" fmla="*/ 1821 w 2097"/>
                <a:gd name="T47" fmla="*/ 574 h 2096"/>
                <a:gd name="T48" fmla="*/ 1903 w 2097"/>
                <a:gd name="T49" fmla="*/ 744 h 2096"/>
                <a:gd name="T50" fmla="*/ 1941 w 2097"/>
                <a:gd name="T51" fmla="*/ 883 h 2096"/>
                <a:gd name="T52" fmla="*/ 2097 w 2097"/>
                <a:gd name="T53" fmla="*/ 1213 h 2096"/>
                <a:gd name="T54" fmla="*/ 1930 w 2097"/>
                <a:gd name="T55" fmla="*/ 1261 h 2096"/>
                <a:gd name="T56" fmla="*/ 1867 w 2097"/>
                <a:gd name="T57" fmla="*/ 1440 h 2096"/>
                <a:gd name="T58" fmla="*/ 1797 w 2097"/>
                <a:gd name="T59" fmla="*/ 1562 h 2096"/>
                <a:gd name="T60" fmla="*/ 1674 w 2097"/>
                <a:gd name="T61" fmla="*/ 1907 h 2096"/>
                <a:gd name="T62" fmla="*/ 1523 w 2097"/>
                <a:gd name="T63" fmla="*/ 1821 h 2096"/>
                <a:gd name="T64" fmla="*/ 1354 w 2097"/>
                <a:gd name="T65" fmla="*/ 1903 h 2096"/>
                <a:gd name="T66" fmla="*/ 1215 w 2097"/>
                <a:gd name="T67" fmla="*/ 1939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7" h="2096">
                  <a:moveTo>
                    <a:pt x="1215" y="2096"/>
                  </a:moveTo>
                  <a:lnTo>
                    <a:pt x="883" y="2096"/>
                  </a:lnTo>
                  <a:lnTo>
                    <a:pt x="883" y="1939"/>
                  </a:lnTo>
                  <a:lnTo>
                    <a:pt x="836" y="1930"/>
                  </a:lnTo>
                  <a:lnTo>
                    <a:pt x="744" y="1903"/>
                  </a:lnTo>
                  <a:lnTo>
                    <a:pt x="658" y="1867"/>
                  </a:lnTo>
                  <a:lnTo>
                    <a:pt x="575" y="1821"/>
                  </a:lnTo>
                  <a:lnTo>
                    <a:pt x="536" y="1795"/>
                  </a:lnTo>
                  <a:lnTo>
                    <a:pt x="440" y="1891"/>
                  </a:lnTo>
                  <a:lnTo>
                    <a:pt x="437" y="1890"/>
                  </a:lnTo>
                  <a:lnTo>
                    <a:pt x="433" y="1889"/>
                  </a:lnTo>
                  <a:lnTo>
                    <a:pt x="428" y="1904"/>
                  </a:lnTo>
                  <a:lnTo>
                    <a:pt x="424" y="1907"/>
                  </a:lnTo>
                  <a:lnTo>
                    <a:pt x="191" y="1672"/>
                  </a:lnTo>
                  <a:lnTo>
                    <a:pt x="301" y="1562"/>
                  </a:lnTo>
                  <a:lnTo>
                    <a:pt x="276" y="1523"/>
                  </a:lnTo>
                  <a:lnTo>
                    <a:pt x="231" y="1440"/>
                  </a:lnTo>
                  <a:lnTo>
                    <a:pt x="195" y="1353"/>
                  </a:lnTo>
                  <a:lnTo>
                    <a:pt x="168" y="1261"/>
                  </a:lnTo>
                  <a:lnTo>
                    <a:pt x="157" y="1213"/>
                  </a:lnTo>
                  <a:lnTo>
                    <a:pt x="0" y="1213"/>
                  </a:lnTo>
                  <a:lnTo>
                    <a:pt x="0" y="883"/>
                  </a:lnTo>
                  <a:lnTo>
                    <a:pt x="157" y="883"/>
                  </a:lnTo>
                  <a:lnTo>
                    <a:pt x="168" y="836"/>
                  </a:lnTo>
                  <a:lnTo>
                    <a:pt x="195" y="744"/>
                  </a:lnTo>
                  <a:lnTo>
                    <a:pt x="231" y="656"/>
                  </a:lnTo>
                  <a:lnTo>
                    <a:pt x="276" y="574"/>
                  </a:lnTo>
                  <a:lnTo>
                    <a:pt x="301" y="535"/>
                  </a:lnTo>
                  <a:lnTo>
                    <a:pt x="191" y="424"/>
                  </a:lnTo>
                  <a:lnTo>
                    <a:pt x="424" y="191"/>
                  </a:lnTo>
                  <a:lnTo>
                    <a:pt x="536" y="301"/>
                  </a:lnTo>
                  <a:lnTo>
                    <a:pt x="575" y="275"/>
                  </a:lnTo>
                  <a:lnTo>
                    <a:pt x="658" y="231"/>
                  </a:lnTo>
                  <a:lnTo>
                    <a:pt x="744" y="195"/>
                  </a:lnTo>
                  <a:lnTo>
                    <a:pt x="836" y="167"/>
                  </a:lnTo>
                  <a:lnTo>
                    <a:pt x="883" y="157"/>
                  </a:lnTo>
                  <a:lnTo>
                    <a:pt x="883" y="0"/>
                  </a:lnTo>
                  <a:lnTo>
                    <a:pt x="1215" y="0"/>
                  </a:lnTo>
                  <a:lnTo>
                    <a:pt x="1215" y="157"/>
                  </a:lnTo>
                  <a:lnTo>
                    <a:pt x="1261" y="167"/>
                  </a:lnTo>
                  <a:lnTo>
                    <a:pt x="1354" y="195"/>
                  </a:lnTo>
                  <a:lnTo>
                    <a:pt x="1440" y="231"/>
                  </a:lnTo>
                  <a:lnTo>
                    <a:pt x="1523" y="275"/>
                  </a:lnTo>
                  <a:lnTo>
                    <a:pt x="1562" y="301"/>
                  </a:lnTo>
                  <a:lnTo>
                    <a:pt x="1674" y="191"/>
                  </a:lnTo>
                  <a:lnTo>
                    <a:pt x="1907" y="424"/>
                  </a:lnTo>
                  <a:lnTo>
                    <a:pt x="1797" y="535"/>
                  </a:lnTo>
                  <a:lnTo>
                    <a:pt x="1821" y="574"/>
                  </a:lnTo>
                  <a:lnTo>
                    <a:pt x="1867" y="656"/>
                  </a:lnTo>
                  <a:lnTo>
                    <a:pt x="1903" y="744"/>
                  </a:lnTo>
                  <a:lnTo>
                    <a:pt x="1930" y="836"/>
                  </a:lnTo>
                  <a:lnTo>
                    <a:pt x="1941" y="883"/>
                  </a:lnTo>
                  <a:lnTo>
                    <a:pt x="2097" y="883"/>
                  </a:lnTo>
                  <a:lnTo>
                    <a:pt x="2097" y="1213"/>
                  </a:lnTo>
                  <a:lnTo>
                    <a:pt x="1941" y="1213"/>
                  </a:lnTo>
                  <a:lnTo>
                    <a:pt x="1930" y="1261"/>
                  </a:lnTo>
                  <a:lnTo>
                    <a:pt x="1903" y="1353"/>
                  </a:lnTo>
                  <a:lnTo>
                    <a:pt x="1867" y="1440"/>
                  </a:lnTo>
                  <a:lnTo>
                    <a:pt x="1821" y="1523"/>
                  </a:lnTo>
                  <a:lnTo>
                    <a:pt x="1797" y="1562"/>
                  </a:lnTo>
                  <a:lnTo>
                    <a:pt x="1907" y="1672"/>
                  </a:lnTo>
                  <a:lnTo>
                    <a:pt x="1674" y="1907"/>
                  </a:lnTo>
                  <a:lnTo>
                    <a:pt x="1562" y="1795"/>
                  </a:lnTo>
                  <a:lnTo>
                    <a:pt x="1523" y="1821"/>
                  </a:lnTo>
                  <a:lnTo>
                    <a:pt x="1440" y="1867"/>
                  </a:lnTo>
                  <a:lnTo>
                    <a:pt x="1354" y="1903"/>
                  </a:lnTo>
                  <a:lnTo>
                    <a:pt x="1261" y="1930"/>
                  </a:lnTo>
                  <a:lnTo>
                    <a:pt x="1215" y="1939"/>
                  </a:lnTo>
                  <a:lnTo>
                    <a:pt x="1215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0 h 1179"/>
                <a:gd name="T2" fmla="*/ 529 w 1180"/>
                <a:gd name="T3" fmla="*/ 1 h 1179"/>
                <a:gd name="T4" fmla="*/ 414 w 1180"/>
                <a:gd name="T5" fmla="*/ 26 h 1179"/>
                <a:gd name="T6" fmla="*/ 309 w 1180"/>
                <a:gd name="T7" fmla="*/ 70 h 1179"/>
                <a:gd name="T8" fmla="*/ 214 w 1180"/>
                <a:gd name="T9" fmla="*/ 133 h 1179"/>
                <a:gd name="T10" fmla="*/ 134 w 1180"/>
                <a:gd name="T11" fmla="*/ 214 h 1179"/>
                <a:gd name="T12" fmla="*/ 70 w 1180"/>
                <a:gd name="T13" fmla="*/ 308 h 1179"/>
                <a:gd name="T14" fmla="*/ 26 w 1180"/>
                <a:gd name="T15" fmla="*/ 413 h 1179"/>
                <a:gd name="T16" fmla="*/ 3 w 1180"/>
                <a:gd name="T17" fmla="*/ 529 h 1179"/>
                <a:gd name="T18" fmla="*/ 0 w 1180"/>
                <a:gd name="T19" fmla="*/ 590 h 1179"/>
                <a:gd name="T20" fmla="*/ 3 w 1180"/>
                <a:gd name="T21" fmla="*/ 651 h 1179"/>
                <a:gd name="T22" fmla="*/ 26 w 1180"/>
                <a:gd name="T23" fmla="*/ 765 h 1179"/>
                <a:gd name="T24" fmla="*/ 70 w 1180"/>
                <a:gd name="T25" fmla="*/ 871 h 1179"/>
                <a:gd name="T26" fmla="*/ 134 w 1180"/>
                <a:gd name="T27" fmla="*/ 966 h 1179"/>
                <a:gd name="T28" fmla="*/ 214 w 1180"/>
                <a:gd name="T29" fmla="*/ 1045 h 1179"/>
                <a:gd name="T30" fmla="*/ 309 w 1180"/>
                <a:gd name="T31" fmla="*/ 1108 h 1179"/>
                <a:gd name="T32" fmla="*/ 414 w 1180"/>
                <a:gd name="T33" fmla="*/ 1154 h 1179"/>
                <a:gd name="T34" fmla="*/ 529 w 1180"/>
                <a:gd name="T35" fmla="*/ 1177 h 1179"/>
                <a:gd name="T36" fmla="*/ 590 w 1180"/>
                <a:gd name="T37" fmla="*/ 1179 h 1179"/>
                <a:gd name="T38" fmla="*/ 590 w 1180"/>
                <a:gd name="T39" fmla="*/ 1179 h 1179"/>
                <a:gd name="T40" fmla="*/ 651 w 1180"/>
                <a:gd name="T41" fmla="*/ 1177 h 1179"/>
                <a:gd name="T42" fmla="*/ 766 w 1180"/>
                <a:gd name="T43" fmla="*/ 1154 h 1179"/>
                <a:gd name="T44" fmla="*/ 871 w 1180"/>
                <a:gd name="T45" fmla="*/ 1108 h 1179"/>
                <a:gd name="T46" fmla="*/ 966 w 1180"/>
                <a:gd name="T47" fmla="*/ 1045 h 1179"/>
                <a:gd name="T48" fmla="*/ 1046 w 1180"/>
                <a:gd name="T49" fmla="*/ 966 h 1179"/>
                <a:gd name="T50" fmla="*/ 1110 w 1180"/>
                <a:gd name="T51" fmla="*/ 871 h 1179"/>
                <a:gd name="T52" fmla="*/ 1154 w 1180"/>
                <a:gd name="T53" fmla="*/ 765 h 1179"/>
                <a:gd name="T54" fmla="*/ 1177 w 1180"/>
                <a:gd name="T55" fmla="*/ 651 h 1179"/>
                <a:gd name="T56" fmla="*/ 1180 w 1180"/>
                <a:gd name="T57" fmla="*/ 590 h 1179"/>
                <a:gd name="T58" fmla="*/ 1177 w 1180"/>
                <a:gd name="T59" fmla="*/ 529 h 1179"/>
                <a:gd name="T60" fmla="*/ 1154 w 1180"/>
                <a:gd name="T61" fmla="*/ 413 h 1179"/>
                <a:gd name="T62" fmla="*/ 1110 w 1180"/>
                <a:gd name="T63" fmla="*/ 308 h 1179"/>
                <a:gd name="T64" fmla="*/ 1046 w 1180"/>
                <a:gd name="T65" fmla="*/ 214 h 1179"/>
                <a:gd name="T66" fmla="*/ 966 w 1180"/>
                <a:gd name="T67" fmla="*/ 133 h 1179"/>
                <a:gd name="T68" fmla="*/ 871 w 1180"/>
                <a:gd name="T69" fmla="*/ 70 h 1179"/>
                <a:gd name="T70" fmla="*/ 766 w 1180"/>
                <a:gd name="T71" fmla="*/ 26 h 1179"/>
                <a:gd name="T72" fmla="*/ 651 w 1180"/>
                <a:gd name="T73" fmla="*/ 1 h 1179"/>
                <a:gd name="T74" fmla="*/ 590 w 1180"/>
                <a:gd name="T75" fmla="*/ 0 h 1179"/>
                <a:gd name="T76" fmla="*/ 590 w 1180"/>
                <a:gd name="T77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0"/>
                  </a:moveTo>
                  <a:lnTo>
                    <a:pt x="529" y="1"/>
                  </a:lnTo>
                  <a:lnTo>
                    <a:pt x="414" y="26"/>
                  </a:lnTo>
                  <a:lnTo>
                    <a:pt x="309" y="70"/>
                  </a:lnTo>
                  <a:lnTo>
                    <a:pt x="214" y="133"/>
                  </a:lnTo>
                  <a:lnTo>
                    <a:pt x="134" y="214"/>
                  </a:lnTo>
                  <a:lnTo>
                    <a:pt x="70" y="308"/>
                  </a:lnTo>
                  <a:lnTo>
                    <a:pt x="26" y="413"/>
                  </a:lnTo>
                  <a:lnTo>
                    <a:pt x="3" y="529"/>
                  </a:lnTo>
                  <a:lnTo>
                    <a:pt x="0" y="590"/>
                  </a:lnTo>
                  <a:lnTo>
                    <a:pt x="3" y="651"/>
                  </a:lnTo>
                  <a:lnTo>
                    <a:pt x="26" y="765"/>
                  </a:lnTo>
                  <a:lnTo>
                    <a:pt x="70" y="871"/>
                  </a:lnTo>
                  <a:lnTo>
                    <a:pt x="134" y="966"/>
                  </a:lnTo>
                  <a:lnTo>
                    <a:pt x="214" y="1045"/>
                  </a:lnTo>
                  <a:lnTo>
                    <a:pt x="309" y="1108"/>
                  </a:lnTo>
                  <a:lnTo>
                    <a:pt x="414" y="1154"/>
                  </a:lnTo>
                  <a:lnTo>
                    <a:pt x="529" y="1177"/>
                  </a:lnTo>
                  <a:lnTo>
                    <a:pt x="590" y="1179"/>
                  </a:lnTo>
                  <a:lnTo>
                    <a:pt x="590" y="1179"/>
                  </a:lnTo>
                  <a:lnTo>
                    <a:pt x="651" y="1177"/>
                  </a:lnTo>
                  <a:lnTo>
                    <a:pt x="766" y="1154"/>
                  </a:lnTo>
                  <a:lnTo>
                    <a:pt x="871" y="1108"/>
                  </a:lnTo>
                  <a:lnTo>
                    <a:pt x="966" y="1045"/>
                  </a:lnTo>
                  <a:lnTo>
                    <a:pt x="1046" y="966"/>
                  </a:lnTo>
                  <a:lnTo>
                    <a:pt x="1110" y="871"/>
                  </a:lnTo>
                  <a:lnTo>
                    <a:pt x="1154" y="765"/>
                  </a:lnTo>
                  <a:lnTo>
                    <a:pt x="1177" y="651"/>
                  </a:lnTo>
                  <a:lnTo>
                    <a:pt x="1180" y="590"/>
                  </a:lnTo>
                  <a:lnTo>
                    <a:pt x="1177" y="529"/>
                  </a:lnTo>
                  <a:lnTo>
                    <a:pt x="1154" y="413"/>
                  </a:lnTo>
                  <a:lnTo>
                    <a:pt x="1110" y="308"/>
                  </a:lnTo>
                  <a:lnTo>
                    <a:pt x="1046" y="214"/>
                  </a:lnTo>
                  <a:lnTo>
                    <a:pt x="966" y="133"/>
                  </a:lnTo>
                  <a:lnTo>
                    <a:pt x="871" y="70"/>
                  </a:lnTo>
                  <a:lnTo>
                    <a:pt x="766" y="26"/>
                  </a:lnTo>
                  <a:lnTo>
                    <a:pt x="651" y="1"/>
                  </a:lnTo>
                  <a:lnTo>
                    <a:pt x="590" y="0"/>
                  </a:lnTo>
                  <a:lnTo>
                    <a:pt x="5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441 w 760"/>
                <a:gd name="T1" fmla="*/ 761 h 761"/>
                <a:gd name="T2" fmla="*/ 320 w 760"/>
                <a:gd name="T3" fmla="*/ 761 h 761"/>
                <a:gd name="T4" fmla="*/ 320 w 760"/>
                <a:gd name="T5" fmla="*/ 704 h 761"/>
                <a:gd name="T6" fmla="*/ 287 w 760"/>
                <a:gd name="T7" fmla="*/ 696 h 761"/>
                <a:gd name="T8" fmla="*/ 223 w 760"/>
                <a:gd name="T9" fmla="*/ 670 h 761"/>
                <a:gd name="T10" fmla="*/ 195 w 760"/>
                <a:gd name="T11" fmla="*/ 652 h 761"/>
                <a:gd name="T12" fmla="*/ 154 w 760"/>
                <a:gd name="T13" fmla="*/ 692 h 761"/>
                <a:gd name="T14" fmla="*/ 69 w 760"/>
                <a:gd name="T15" fmla="*/ 606 h 761"/>
                <a:gd name="T16" fmla="*/ 109 w 760"/>
                <a:gd name="T17" fmla="*/ 566 h 761"/>
                <a:gd name="T18" fmla="*/ 91 w 760"/>
                <a:gd name="T19" fmla="*/ 538 h 761"/>
                <a:gd name="T20" fmla="*/ 65 w 760"/>
                <a:gd name="T21" fmla="*/ 474 h 761"/>
                <a:gd name="T22" fmla="*/ 57 w 760"/>
                <a:gd name="T23" fmla="*/ 441 h 761"/>
                <a:gd name="T24" fmla="*/ 0 w 760"/>
                <a:gd name="T25" fmla="*/ 441 h 761"/>
                <a:gd name="T26" fmla="*/ 0 w 760"/>
                <a:gd name="T27" fmla="*/ 320 h 761"/>
                <a:gd name="T28" fmla="*/ 57 w 760"/>
                <a:gd name="T29" fmla="*/ 320 h 761"/>
                <a:gd name="T30" fmla="*/ 65 w 760"/>
                <a:gd name="T31" fmla="*/ 286 h 761"/>
                <a:gd name="T32" fmla="*/ 91 w 760"/>
                <a:gd name="T33" fmla="*/ 223 h 761"/>
                <a:gd name="T34" fmla="*/ 109 w 760"/>
                <a:gd name="T35" fmla="*/ 194 h 761"/>
                <a:gd name="T36" fmla="*/ 69 w 760"/>
                <a:gd name="T37" fmla="*/ 154 h 761"/>
                <a:gd name="T38" fmla="*/ 154 w 760"/>
                <a:gd name="T39" fmla="*/ 69 h 761"/>
                <a:gd name="T40" fmla="*/ 195 w 760"/>
                <a:gd name="T41" fmla="*/ 109 h 761"/>
                <a:gd name="T42" fmla="*/ 223 w 760"/>
                <a:gd name="T43" fmla="*/ 91 h 761"/>
                <a:gd name="T44" fmla="*/ 287 w 760"/>
                <a:gd name="T45" fmla="*/ 65 h 761"/>
                <a:gd name="T46" fmla="*/ 320 w 760"/>
                <a:gd name="T47" fmla="*/ 57 h 761"/>
                <a:gd name="T48" fmla="*/ 320 w 760"/>
                <a:gd name="T49" fmla="*/ 0 h 761"/>
                <a:gd name="T50" fmla="*/ 441 w 760"/>
                <a:gd name="T51" fmla="*/ 0 h 761"/>
                <a:gd name="T52" fmla="*/ 441 w 760"/>
                <a:gd name="T53" fmla="*/ 57 h 761"/>
                <a:gd name="T54" fmla="*/ 475 w 760"/>
                <a:gd name="T55" fmla="*/ 65 h 761"/>
                <a:gd name="T56" fmla="*/ 538 w 760"/>
                <a:gd name="T57" fmla="*/ 91 h 761"/>
                <a:gd name="T58" fmla="*/ 567 w 760"/>
                <a:gd name="T59" fmla="*/ 109 h 761"/>
                <a:gd name="T60" fmla="*/ 607 w 760"/>
                <a:gd name="T61" fmla="*/ 69 h 761"/>
                <a:gd name="T62" fmla="*/ 691 w 760"/>
                <a:gd name="T63" fmla="*/ 154 h 761"/>
                <a:gd name="T64" fmla="*/ 651 w 760"/>
                <a:gd name="T65" fmla="*/ 194 h 761"/>
                <a:gd name="T66" fmla="*/ 669 w 760"/>
                <a:gd name="T67" fmla="*/ 223 h 761"/>
                <a:gd name="T68" fmla="*/ 696 w 760"/>
                <a:gd name="T69" fmla="*/ 286 h 761"/>
                <a:gd name="T70" fmla="*/ 704 w 760"/>
                <a:gd name="T71" fmla="*/ 320 h 761"/>
                <a:gd name="T72" fmla="*/ 760 w 760"/>
                <a:gd name="T73" fmla="*/ 320 h 761"/>
                <a:gd name="T74" fmla="*/ 760 w 760"/>
                <a:gd name="T75" fmla="*/ 441 h 761"/>
                <a:gd name="T76" fmla="*/ 704 w 760"/>
                <a:gd name="T77" fmla="*/ 441 h 761"/>
                <a:gd name="T78" fmla="*/ 696 w 760"/>
                <a:gd name="T79" fmla="*/ 474 h 761"/>
                <a:gd name="T80" fmla="*/ 669 w 760"/>
                <a:gd name="T81" fmla="*/ 538 h 761"/>
                <a:gd name="T82" fmla="*/ 651 w 760"/>
                <a:gd name="T83" fmla="*/ 566 h 761"/>
                <a:gd name="T84" fmla="*/ 691 w 760"/>
                <a:gd name="T85" fmla="*/ 606 h 761"/>
                <a:gd name="T86" fmla="*/ 607 w 760"/>
                <a:gd name="T87" fmla="*/ 692 h 761"/>
                <a:gd name="T88" fmla="*/ 567 w 760"/>
                <a:gd name="T89" fmla="*/ 652 h 761"/>
                <a:gd name="T90" fmla="*/ 538 w 760"/>
                <a:gd name="T91" fmla="*/ 670 h 761"/>
                <a:gd name="T92" fmla="*/ 475 w 760"/>
                <a:gd name="T93" fmla="*/ 696 h 761"/>
                <a:gd name="T94" fmla="*/ 441 w 760"/>
                <a:gd name="T95" fmla="*/ 704 h 761"/>
                <a:gd name="T96" fmla="*/ 441 w 760"/>
                <a:gd name="T97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441" y="761"/>
                  </a:moveTo>
                  <a:lnTo>
                    <a:pt x="320" y="761"/>
                  </a:lnTo>
                  <a:lnTo>
                    <a:pt x="320" y="704"/>
                  </a:lnTo>
                  <a:lnTo>
                    <a:pt x="287" y="696"/>
                  </a:lnTo>
                  <a:lnTo>
                    <a:pt x="223" y="670"/>
                  </a:lnTo>
                  <a:lnTo>
                    <a:pt x="195" y="652"/>
                  </a:lnTo>
                  <a:lnTo>
                    <a:pt x="154" y="692"/>
                  </a:lnTo>
                  <a:lnTo>
                    <a:pt x="69" y="606"/>
                  </a:lnTo>
                  <a:lnTo>
                    <a:pt x="109" y="566"/>
                  </a:lnTo>
                  <a:lnTo>
                    <a:pt x="91" y="538"/>
                  </a:lnTo>
                  <a:lnTo>
                    <a:pt x="65" y="474"/>
                  </a:lnTo>
                  <a:lnTo>
                    <a:pt x="57" y="441"/>
                  </a:lnTo>
                  <a:lnTo>
                    <a:pt x="0" y="441"/>
                  </a:lnTo>
                  <a:lnTo>
                    <a:pt x="0" y="320"/>
                  </a:lnTo>
                  <a:lnTo>
                    <a:pt x="57" y="320"/>
                  </a:lnTo>
                  <a:lnTo>
                    <a:pt x="65" y="286"/>
                  </a:lnTo>
                  <a:lnTo>
                    <a:pt x="91" y="223"/>
                  </a:lnTo>
                  <a:lnTo>
                    <a:pt x="109" y="194"/>
                  </a:lnTo>
                  <a:lnTo>
                    <a:pt x="69" y="154"/>
                  </a:lnTo>
                  <a:lnTo>
                    <a:pt x="154" y="69"/>
                  </a:lnTo>
                  <a:lnTo>
                    <a:pt x="195" y="109"/>
                  </a:lnTo>
                  <a:lnTo>
                    <a:pt x="223" y="91"/>
                  </a:lnTo>
                  <a:lnTo>
                    <a:pt x="287" y="65"/>
                  </a:lnTo>
                  <a:lnTo>
                    <a:pt x="320" y="57"/>
                  </a:lnTo>
                  <a:lnTo>
                    <a:pt x="320" y="0"/>
                  </a:lnTo>
                  <a:lnTo>
                    <a:pt x="441" y="0"/>
                  </a:lnTo>
                  <a:lnTo>
                    <a:pt x="441" y="57"/>
                  </a:lnTo>
                  <a:lnTo>
                    <a:pt x="475" y="65"/>
                  </a:lnTo>
                  <a:lnTo>
                    <a:pt x="538" y="91"/>
                  </a:lnTo>
                  <a:lnTo>
                    <a:pt x="567" y="109"/>
                  </a:lnTo>
                  <a:lnTo>
                    <a:pt x="607" y="69"/>
                  </a:lnTo>
                  <a:lnTo>
                    <a:pt x="691" y="154"/>
                  </a:lnTo>
                  <a:lnTo>
                    <a:pt x="651" y="194"/>
                  </a:lnTo>
                  <a:lnTo>
                    <a:pt x="669" y="223"/>
                  </a:lnTo>
                  <a:lnTo>
                    <a:pt x="696" y="286"/>
                  </a:lnTo>
                  <a:lnTo>
                    <a:pt x="704" y="320"/>
                  </a:lnTo>
                  <a:lnTo>
                    <a:pt x="760" y="320"/>
                  </a:lnTo>
                  <a:lnTo>
                    <a:pt x="760" y="441"/>
                  </a:lnTo>
                  <a:lnTo>
                    <a:pt x="704" y="441"/>
                  </a:lnTo>
                  <a:lnTo>
                    <a:pt x="696" y="474"/>
                  </a:lnTo>
                  <a:lnTo>
                    <a:pt x="669" y="538"/>
                  </a:lnTo>
                  <a:lnTo>
                    <a:pt x="651" y="566"/>
                  </a:lnTo>
                  <a:lnTo>
                    <a:pt x="691" y="606"/>
                  </a:lnTo>
                  <a:lnTo>
                    <a:pt x="607" y="692"/>
                  </a:lnTo>
                  <a:lnTo>
                    <a:pt x="567" y="652"/>
                  </a:lnTo>
                  <a:lnTo>
                    <a:pt x="538" y="670"/>
                  </a:lnTo>
                  <a:lnTo>
                    <a:pt x="475" y="696"/>
                  </a:lnTo>
                  <a:lnTo>
                    <a:pt x="441" y="704"/>
                  </a:lnTo>
                  <a:lnTo>
                    <a:pt x="441" y="7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0 h 486"/>
                <a:gd name="T2" fmla="*/ 217 w 486"/>
                <a:gd name="T3" fmla="*/ 2 h 486"/>
                <a:gd name="T4" fmla="*/ 169 w 486"/>
                <a:gd name="T5" fmla="*/ 11 h 486"/>
                <a:gd name="T6" fmla="*/ 127 w 486"/>
                <a:gd name="T7" fmla="*/ 30 h 486"/>
                <a:gd name="T8" fmla="*/ 88 w 486"/>
                <a:gd name="T9" fmla="*/ 56 h 486"/>
                <a:gd name="T10" fmla="*/ 55 w 486"/>
                <a:gd name="T11" fmla="*/ 88 h 486"/>
                <a:gd name="T12" fmla="*/ 28 w 486"/>
                <a:gd name="T13" fmla="*/ 127 h 486"/>
                <a:gd name="T14" fmla="*/ 10 w 486"/>
                <a:gd name="T15" fmla="*/ 171 h 486"/>
                <a:gd name="T16" fmla="*/ 1 w 486"/>
                <a:gd name="T17" fmla="*/ 218 h 486"/>
                <a:gd name="T18" fmla="*/ 0 w 486"/>
                <a:gd name="T19" fmla="*/ 243 h 486"/>
                <a:gd name="T20" fmla="*/ 1 w 486"/>
                <a:gd name="T21" fmla="*/ 269 h 486"/>
                <a:gd name="T22" fmla="*/ 10 w 486"/>
                <a:gd name="T23" fmla="*/ 315 h 486"/>
                <a:gd name="T24" fmla="*/ 28 w 486"/>
                <a:gd name="T25" fmla="*/ 359 h 486"/>
                <a:gd name="T26" fmla="*/ 55 w 486"/>
                <a:gd name="T27" fmla="*/ 398 h 486"/>
                <a:gd name="T28" fmla="*/ 88 w 486"/>
                <a:gd name="T29" fmla="*/ 431 h 486"/>
                <a:gd name="T30" fmla="*/ 127 w 486"/>
                <a:gd name="T31" fmla="*/ 457 h 486"/>
                <a:gd name="T32" fmla="*/ 169 w 486"/>
                <a:gd name="T33" fmla="*/ 476 h 486"/>
                <a:gd name="T34" fmla="*/ 217 w 486"/>
                <a:gd name="T35" fmla="*/ 485 h 486"/>
                <a:gd name="T36" fmla="*/ 242 w 486"/>
                <a:gd name="T37" fmla="*/ 486 h 486"/>
                <a:gd name="T38" fmla="*/ 268 w 486"/>
                <a:gd name="T39" fmla="*/ 485 h 486"/>
                <a:gd name="T40" fmla="*/ 315 w 486"/>
                <a:gd name="T41" fmla="*/ 476 h 486"/>
                <a:gd name="T42" fmla="*/ 359 w 486"/>
                <a:gd name="T43" fmla="*/ 457 h 486"/>
                <a:gd name="T44" fmla="*/ 397 w 486"/>
                <a:gd name="T45" fmla="*/ 431 h 486"/>
                <a:gd name="T46" fmla="*/ 430 w 486"/>
                <a:gd name="T47" fmla="*/ 398 h 486"/>
                <a:gd name="T48" fmla="*/ 456 w 486"/>
                <a:gd name="T49" fmla="*/ 359 h 486"/>
                <a:gd name="T50" fmla="*/ 474 w 486"/>
                <a:gd name="T51" fmla="*/ 315 h 486"/>
                <a:gd name="T52" fmla="*/ 484 w 486"/>
                <a:gd name="T53" fmla="*/ 269 h 486"/>
                <a:gd name="T54" fmla="*/ 486 w 486"/>
                <a:gd name="T55" fmla="*/ 243 h 486"/>
                <a:gd name="T56" fmla="*/ 484 w 486"/>
                <a:gd name="T57" fmla="*/ 218 h 486"/>
                <a:gd name="T58" fmla="*/ 474 w 486"/>
                <a:gd name="T59" fmla="*/ 171 h 486"/>
                <a:gd name="T60" fmla="*/ 456 w 486"/>
                <a:gd name="T61" fmla="*/ 127 h 486"/>
                <a:gd name="T62" fmla="*/ 430 w 486"/>
                <a:gd name="T63" fmla="*/ 88 h 486"/>
                <a:gd name="T64" fmla="*/ 397 w 486"/>
                <a:gd name="T65" fmla="*/ 56 h 486"/>
                <a:gd name="T66" fmla="*/ 359 w 486"/>
                <a:gd name="T67" fmla="*/ 30 h 486"/>
                <a:gd name="T68" fmla="*/ 315 w 486"/>
                <a:gd name="T69" fmla="*/ 11 h 486"/>
                <a:gd name="T70" fmla="*/ 268 w 486"/>
                <a:gd name="T71" fmla="*/ 2 h 486"/>
                <a:gd name="T72" fmla="*/ 242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217" y="2"/>
                  </a:lnTo>
                  <a:lnTo>
                    <a:pt x="169" y="11"/>
                  </a:lnTo>
                  <a:lnTo>
                    <a:pt x="127" y="30"/>
                  </a:lnTo>
                  <a:lnTo>
                    <a:pt x="88" y="56"/>
                  </a:lnTo>
                  <a:lnTo>
                    <a:pt x="55" y="88"/>
                  </a:lnTo>
                  <a:lnTo>
                    <a:pt x="28" y="127"/>
                  </a:lnTo>
                  <a:lnTo>
                    <a:pt x="10" y="171"/>
                  </a:lnTo>
                  <a:lnTo>
                    <a:pt x="1" y="218"/>
                  </a:lnTo>
                  <a:lnTo>
                    <a:pt x="0" y="243"/>
                  </a:lnTo>
                  <a:lnTo>
                    <a:pt x="1" y="269"/>
                  </a:lnTo>
                  <a:lnTo>
                    <a:pt x="10" y="315"/>
                  </a:lnTo>
                  <a:lnTo>
                    <a:pt x="28" y="359"/>
                  </a:lnTo>
                  <a:lnTo>
                    <a:pt x="55" y="398"/>
                  </a:lnTo>
                  <a:lnTo>
                    <a:pt x="88" y="431"/>
                  </a:lnTo>
                  <a:lnTo>
                    <a:pt x="127" y="457"/>
                  </a:lnTo>
                  <a:lnTo>
                    <a:pt x="169" y="476"/>
                  </a:lnTo>
                  <a:lnTo>
                    <a:pt x="217" y="485"/>
                  </a:lnTo>
                  <a:lnTo>
                    <a:pt x="242" y="486"/>
                  </a:lnTo>
                  <a:lnTo>
                    <a:pt x="268" y="485"/>
                  </a:lnTo>
                  <a:lnTo>
                    <a:pt x="315" y="476"/>
                  </a:lnTo>
                  <a:lnTo>
                    <a:pt x="359" y="457"/>
                  </a:lnTo>
                  <a:lnTo>
                    <a:pt x="397" y="431"/>
                  </a:lnTo>
                  <a:lnTo>
                    <a:pt x="430" y="398"/>
                  </a:lnTo>
                  <a:lnTo>
                    <a:pt x="456" y="359"/>
                  </a:lnTo>
                  <a:lnTo>
                    <a:pt x="474" y="315"/>
                  </a:lnTo>
                  <a:lnTo>
                    <a:pt x="484" y="269"/>
                  </a:lnTo>
                  <a:lnTo>
                    <a:pt x="486" y="243"/>
                  </a:lnTo>
                  <a:lnTo>
                    <a:pt x="484" y="218"/>
                  </a:lnTo>
                  <a:lnTo>
                    <a:pt x="474" y="171"/>
                  </a:lnTo>
                  <a:lnTo>
                    <a:pt x="456" y="127"/>
                  </a:lnTo>
                  <a:lnTo>
                    <a:pt x="430" y="88"/>
                  </a:lnTo>
                  <a:lnTo>
                    <a:pt x="397" y="56"/>
                  </a:lnTo>
                  <a:lnTo>
                    <a:pt x="359" y="30"/>
                  </a:lnTo>
                  <a:lnTo>
                    <a:pt x="315" y="11"/>
                  </a:lnTo>
                  <a:lnTo>
                    <a:pt x="268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B3C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302 w 750"/>
                <a:gd name="T1" fmla="*/ 749 h 749"/>
                <a:gd name="T2" fmla="*/ 246 w 750"/>
                <a:gd name="T3" fmla="*/ 729 h 749"/>
                <a:gd name="T4" fmla="*/ 191 w 750"/>
                <a:gd name="T5" fmla="*/ 709 h 749"/>
                <a:gd name="T6" fmla="*/ 210 w 750"/>
                <a:gd name="T7" fmla="*/ 655 h 749"/>
                <a:gd name="T8" fmla="*/ 180 w 750"/>
                <a:gd name="T9" fmla="*/ 636 h 749"/>
                <a:gd name="T10" fmla="*/ 130 w 750"/>
                <a:gd name="T11" fmla="*/ 591 h 749"/>
                <a:gd name="T12" fmla="*/ 110 w 750"/>
                <a:gd name="T13" fmla="*/ 563 h 749"/>
                <a:gd name="T14" fmla="*/ 58 w 750"/>
                <a:gd name="T15" fmla="*/ 588 h 749"/>
                <a:gd name="T16" fmla="*/ 8 w 750"/>
                <a:gd name="T17" fmla="*/ 479 h 749"/>
                <a:gd name="T18" fmla="*/ 60 w 750"/>
                <a:gd name="T19" fmla="*/ 456 h 749"/>
                <a:gd name="T20" fmla="*/ 52 w 750"/>
                <a:gd name="T21" fmla="*/ 423 h 749"/>
                <a:gd name="T22" fmla="*/ 49 w 750"/>
                <a:gd name="T23" fmla="*/ 355 h 749"/>
                <a:gd name="T24" fmla="*/ 53 w 750"/>
                <a:gd name="T25" fmla="*/ 321 h 749"/>
                <a:gd name="T26" fmla="*/ 0 w 750"/>
                <a:gd name="T27" fmla="*/ 302 h 749"/>
                <a:gd name="T28" fmla="*/ 41 w 750"/>
                <a:gd name="T29" fmla="*/ 189 h 749"/>
                <a:gd name="T30" fmla="*/ 95 w 750"/>
                <a:gd name="T31" fmla="*/ 208 h 749"/>
                <a:gd name="T32" fmla="*/ 113 w 750"/>
                <a:gd name="T33" fmla="*/ 180 h 749"/>
                <a:gd name="T34" fmla="*/ 158 w 750"/>
                <a:gd name="T35" fmla="*/ 129 h 749"/>
                <a:gd name="T36" fmla="*/ 185 w 750"/>
                <a:gd name="T37" fmla="*/ 108 h 749"/>
                <a:gd name="T38" fmla="*/ 162 w 750"/>
                <a:gd name="T39" fmla="*/ 58 h 749"/>
                <a:gd name="T40" fmla="*/ 270 w 750"/>
                <a:gd name="T41" fmla="*/ 7 h 749"/>
                <a:gd name="T42" fmla="*/ 293 w 750"/>
                <a:gd name="T43" fmla="*/ 58 h 749"/>
                <a:gd name="T44" fmla="*/ 333 w 750"/>
                <a:gd name="T45" fmla="*/ 50 h 749"/>
                <a:gd name="T46" fmla="*/ 375 w 750"/>
                <a:gd name="T47" fmla="*/ 47 h 749"/>
                <a:gd name="T48" fmla="*/ 402 w 750"/>
                <a:gd name="T49" fmla="*/ 49 h 749"/>
                <a:gd name="T50" fmla="*/ 429 w 750"/>
                <a:gd name="T51" fmla="*/ 53 h 749"/>
                <a:gd name="T52" fmla="*/ 448 w 750"/>
                <a:gd name="T53" fmla="*/ 0 h 749"/>
                <a:gd name="T54" fmla="*/ 504 w 750"/>
                <a:gd name="T55" fmla="*/ 19 h 749"/>
                <a:gd name="T56" fmla="*/ 560 w 750"/>
                <a:gd name="T57" fmla="*/ 40 h 749"/>
                <a:gd name="T58" fmla="*/ 540 w 750"/>
                <a:gd name="T59" fmla="*/ 93 h 749"/>
                <a:gd name="T60" fmla="*/ 570 w 750"/>
                <a:gd name="T61" fmla="*/ 112 h 749"/>
                <a:gd name="T62" fmla="*/ 620 w 750"/>
                <a:gd name="T63" fmla="*/ 158 h 749"/>
                <a:gd name="T64" fmla="*/ 640 w 750"/>
                <a:gd name="T65" fmla="*/ 185 h 749"/>
                <a:gd name="T66" fmla="*/ 692 w 750"/>
                <a:gd name="T67" fmla="*/ 160 h 749"/>
                <a:gd name="T68" fmla="*/ 743 w 750"/>
                <a:gd name="T69" fmla="*/ 269 h 749"/>
                <a:gd name="T70" fmla="*/ 691 w 750"/>
                <a:gd name="T71" fmla="*/ 292 h 749"/>
                <a:gd name="T72" fmla="*/ 699 w 750"/>
                <a:gd name="T73" fmla="*/ 325 h 749"/>
                <a:gd name="T74" fmla="*/ 701 w 750"/>
                <a:gd name="T75" fmla="*/ 394 h 749"/>
                <a:gd name="T76" fmla="*/ 697 w 750"/>
                <a:gd name="T77" fmla="*/ 427 h 749"/>
                <a:gd name="T78" fmla="*/ 750 w 750"/>
                <a:gd name="T79" fmla="*/ 447 h 749"/>
                <a:gd name="T80" fmla="*/ 709 w 750"/>
                <a:gd name="T81" fmla="*/ 559 h 749"/>
                <a:gd name="T82" fmla="*/ 656 w 750"/>
                <a:gd name="T83" fmla="*/ 540 h 749"/>
                <a:gd name="T84" fmla="*/ 638 w 750"/>
                <a:gd name="T85" fmla="*/ 569 h 749"/>
                <a:gd name="T86" fmla="*/ 591 w 750"/>
                <a:gd name="T87" fmla="*/ 619 h 749"/>
                <a:gd name="T88" fmla="*/ 565 w 750"/>
                <a:gd name="T89" fmla="*/ 640 h 749"/>
                <a:gd name="T90" fmla="*/ 588 w 750"/>
                <a:gd name="T91" fmla="*/ 690 h 749"/>
                <a:gd name="T92" fmla="*/ 481 w 750"/>
                <a:gd name="T93" fmla="*/ 741 h 749"/>
                <a:gd name="T94" fmla="*/ 456 w 750"/>
                <a:gd name="T95" fmla="*/ 690 h 749"/>
                <a:gd name="T96" fmla="*/ 416 w 750"/>
                <a:gd name="T97" fmla="*/ 698 h 749"/>
                <a:gd name="T98" fmla="*/ 375 w 750"/>
                <a:gd name="T99" fmla="*/ 701 h 749"/>
                <a:gd name="T100" fmla="*/ 349 w 750"/>
                <a:gd name="T101" fmla="*/ 699 h 749"/>
                <a:gd name="T102" fmla="*/ 321 w 750"/>
                <a:gd name="T103" fmla="*/ 696 h 749"/>
                <a:gd name="T104" fmla="*/ 302 w 750"/>
                <a:gd name="T105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302" y="749"/>
                  </a:moveTo>
                  <a:lnTo>
                    <a:pt x="246" y="729"/>
                  </a:lnTo>
                  <a:lnTo>
                    <a:pt x="191" y="709"/>
                  </a:lnTo>
                  <a:lnTo>
                    <a:pt x="210" y="655"/>
                  </a:lnTo>
                  <a:lnTo>
                    <a:pt x="180" y="636"/>
                  </a:lnTo>
                  <a:lnTo>
                    <a:pt x="130" y="591"/>
                  </a:lnTo>
                  <a:lnTo>
                    <a:pt x="110" y="563"/>
                  </a:lnTo>
                  <a:lnTo>
                    <a:pt x="58" y="588"/>
                  </a:lnTo>
                  <a:lnTo>
                    <a:pt x="8" y="479"/>
                  </a:lnTo>
                  <a:lnTo>
                    <a:pt x="60" y="456"/>
                  </a:lnTo>
                  <a:lnTo>
                    <a:pt x="52" y="423"/>
                  </a:lnTo>
                  <a:lnTo>
                    <a:pt x="49" y="355"/>
                  </a:lnTo>
                  <a:lnTo>
                    <a:pt x="53" y="321"/>
                  </a:lnTo>
                  <a:lnTo>
                    <a:pt x="0" y="302"/>
                  </a:lnTo>
                  <a:lnTo>
                    <a:pt x="41" y="189"/>
                  </a:lnTo>
                  <a:lnTo>
                    <a:pt x="95" y="208"/>
                  </a:lnTo>
                  <a:lnTo>
                    <a:pt x="113" y="180"/>
                  </a:lnTo>
                  <a:lnTo>
                    <a:pt x="158" y="129"/>
                  </a:lnTo>
                  <a:lnTo>
                    <a:pt x="185" y="108"/>
                  </a:lnTo>
                  <a:lnTo>
                    <a:pt x="162" y="58"/>
                  </a:lnTo>
                  <a:lnTo>
                    <a:pt x="270" y="7"/>
                  </a:lnTo>
                  <a:lnTo>
                    <a:pt x="293" y="58"/>
                  </a:lnTo>
                  <a:lnTo>
                    <a:pt x="333" y="50"/>
                  </a:lnTo>
                  <a:lnTo>
                    <a:pt x="375" y="47"/>
                  </a:lnTo>
                  <a:lnTo>
                    <a:pt x="402" y="49"/>
                  </a:lnTo>
                  <a:lnTo>
                    <a:pt x="429" y="53"/>
                  </a:lnTo>
                  <a:lnTo>
                    <a:pt x="448" y="0"/>
                  </a:lnTo>
                  <a:lnTo>
                    <a:pt x="504" y="19"/>
                  </a:lnTo>
                  <a:lnTo>
                    <a:pt x="560" y="40"/>
                  </a:lnTo>
                  <a:lnTo>
                    <a:pt x="540" y="93"/>
                  </a:lnTo>
                  <a:lnTo>
                    <a:pt x="570" y="112"/>
                  </a:lnTo>
                  <a:lnTo>
                    <a:pt x="620" y="158"/>
                  </a:lnTo>
                  <a:lnTo>
                    <a:pt x="640" y="185"/>
                  </a:lnTo>
                  <a:lnTo>
                    <a:pt x="692" y="160"/>
                  </a:lnTo>
                  <a:lnTo>
                    <a:pt x="743" y="269"/>
                  </a:lnTo>
                  <a:lnTo>
                    <a:pt x="691" y="292"/>
                  </a:lnTo>
                  <a:lnTo>
                    <a:pt x="699" y="325"/>
                  </a:lnTo>
                  <a:lnTo>
                    <a:pt x="701" y="394"/>
                  </a:lnTo>
                  <a:lnTo>
                    <a:pt x="697" y="427"/>
                  </a:lnTo>
                  <a:lnTo>
                    <a:pt x="750" y="447"/>
                  </a:lnTo>
                  <a:lnTo>
                    <a:pt x="709" y="559"/>
                  </a:lnTo>
                  <a:lnTo>
                    <a:pt x="656" y="540"/>
                  </a:lnTo>
                  <a:lnTo>
                    <a:pt x="638" y="569"/>
                  </a:lnTo>
                  <a:lnTo>
                    <a:pt x="591" y="619"/>
                  </a:lnTo>
                  <a:lnTo>
                    <a:pt x="565" y="640"/>
                  </a:lnTo>
                  <a:lnTo>
                    <a:pt x="588" y="690"/>
                  </a:lnTo>
                  <a:lnTo>
                    <a:pt x="481" y="741"/>
                  </a:lnTo>
                  <a:lnTo>
                    <a:pt x="456" y="690"/>
                  </a:lnTo>
                  <a:lnTo>
                    <a:pt x="416" y="698"/>
                  </a:lnTo>
                  <a:lnTo>
                    <a:pt x="375" y="701"/>
                  </a:lnTo>
                  <a:lnTo>
                    <a:pt x="349" y="699"/>
                  </a:lnTo>
                  <a:lnTo>
                    <a:pt x="321" y="696"/>
                  </a:lnTo>
                  <a:lnTo>
                    <a:pt x="302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0 h 482"/>
                <a:gd name="T2" fmla="*/ 205 w 483"/>
                <a:gd name="T3" fmla="*/ 3 h 482"/>
                <a:gd name="T4" fmla="*/ 137 w 483"/>
                <a:gd name="T5" fmla="*/ 23 h 482"/>
                <a:gd name="T6" fmla="*/ 77 w 483"/>
                <a:gd name="T7" fmla="*/ 65 h 482"/>
                <a:gd name="T8" fmla="*/ 30 w 483"/>
                <a:gd name="T9" fmla="*/ 123 h 482"/>
                <a:gd name="T10" fmla="*/ 16 w 483"/>
                <a:gd name="T11" fmla="*/ 159 h 482"/>
                <a:gd name="T12" fmla="*/ 8 w 483"/>
                <a:gd name="T13" fmla="*/ 183 h 482"/>
                <a:gd name="T14" fmla="*/ 0 w 483"/>
                <a:gd name="T15" fmla="*/ 229 h 482"/>
                <a:gd name="T16" fmla="*/ 3 w 483"/>
                <a:gd name="T17" fmla="*/ 277 h 482"/>
                <a:gd name="T18" fmla="*/ 15 w 483"/>
                <a:gd name="T19" fmla="*/ 321 h 482"/>
                <a:gd name="T20" fmla="*/ 34 w 483"/>
                <a:gd name="T21" fmla="*/ 364 h 482"/>
                <a:gd name="T22" fmla="*/ 61 w 483"/>
                <a:gd name="T23" fmla="*/ 402 h 482"/>
                <a:gd name="T24" fmla="*/ 96 w 483"/>
                <a:gd name="T25" fmla="*/ 433 h 482"/>
                <a:gd name="T26" fmla="*/ 137 w 483"/>
                <a:gd name="T27" fmla="*/ 459 h 482"/>
                <a:gd name="T28" fmla="*/ 160 w 483"/>
                <a:gd name="T29" fmla="*/ 468 h 482"/>
                <a:gd name="T30" fmla="*/ 181 w 483"/>
                <a:gd name="T31" fmla="*/ 474 h 482"/>
                <a:gd name="T32" fmla="*/ 222 w 483"/>
                <a:gd name="T33" fmla="*/ 481 h 482"/>
                <a:gd name="T34" fmla="*/ 242 w 483"/>
                <a:gd name="T35" fmla="*/ 482 h 482"/>
                <a:gd name="T36" fmla="*/ 279 w 483"/>
                <a:gd name="T37" fmla="*/ 480 h 482"/>
                <a:gd name="T38" fmla="*/ 348 w 483"/>
                <a:gd name="T39" fmla="*/ 459 h 482"/>
                <a:gd name="T40" fmla="*/ 407 w 483"/>
                <a:gd name="T41" fmla="*/ 417 h 482"/>
                <a:gd name="T42" fmla="*/ 453 w 483"/>
                <a:gd name="T43" fmla="*/ 359 h 482"/>
                <a:gd name="T44" fmla="*/ 468 w 483"/>
                <a:gd name="T45" fmla="*/ 324 h 482"/>
                <a:gd name="T46" fmla="*/ 476 w 483"/>
                <a:gd name="T47" fmla="*/ 299 h 482"/>
                <a:gd name="T48" fmla="*/ 483 w 483"/>
                <a:gd name="T49" fmla="*/ 253 h 482"/>
                <a:gd name="T50" fmla="*/ 481 w 483"/>
                <a:gd name="T51" fmla="*/ 206 h 482"/>
                <a:gd name="T52" fmla="*/ 470 w 483"/>
                <a:gd name="T53" fmla="*/ 161 h 482"/>
                <a:gd name="T54" fmla="*/ 450 w 483"/>
                <a:gd name="T55" fmla="*/ 118 h 482"/>
                <a:gd name="T56" fmla="*/ 423 w 483"/>
                <a:gd name="T57" fmla="*/ 82 h 482"/>
                <a:gd name="T58" fmla="*/ 388 w 483"/>
                <a:gd name="T59" fmla="*/ 49 h 482"/>
                <a:gd name="T60" fmla="*/ 348 w 483"/>
                <a:gd name="T61" fmla="*/ 23 h 482"/>
                <a:gd name="T62" fmla="*/ 324 w 483"/>
                <a:gd name="T63" fmla="*/ 14 h 482"/>
                <a:gd name="T64" fmla="*/ 304 w 483"/>
                <a:gd name="T65" fmla="*/ 8 h 482"/>
                <a:gd name="T66" fmla="*/ 262 w 483"/>
                <a:gd name="T67" fmla="*/ 1 h 482"/>
                <a:gd name="T68" fmla="*/ 242 w 483"/>
                <a:gd name="T6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0"/>
                  </a:moveTo>
                  <a:lnTo>
                    <a:pt x="205" y="3"/>
                  </a:lnTo>
                  <a:lnTo>
                    <a:pt x="137" y="23"/>
                  </a:lnTo>
                  <a:lnTo>
                    <a:pt x="77" y="65"/>
                  </a:lnTo>
                  <a:lnTo>
                    <a:pt x="30" y="123"/>
                  </a:lnTo>
                  <a:lnTo>
                    <a:pt x="16" y="159"/>
                  </a:lnTo>
                  <a:lnTo>
                    <a:pt x="8" y="183"/>
                  </a:lnTo>
                  <a:lnTo>
                    <a:pt x="0" y="229"/>
                  </a:lnTo>
                  <a:lnTo>
                    <a:pt x="3" y="277"/>
                  </a:lnTo>
                  <a:lnTo>
                    <a:pt x="15" y="321"/>
                  </a:lnTo>
                  <a:lnTo>
                    <a:pt x="34" y="364"/>
                  </a:lnTo>
                  <a:lnTo>
                    <a:pt x="61" y="402"/>
                  </a:lnTo>
                  <a:lnTo>
                    <a:pt x="96" y="433"/>
                  </a:lnTo>
                  <a:lnTo>
                    <a:pt x="137" y="459"/>
                  </a:lnTo>
                  <a:lnTo>
                    <a:pt x="160" y="468"/>
                  </a:lnTo>
                  <a:lnTo>
                    <a:pt x="181" y="474"/>
                  </a:lnTo>
                  <a:lnTo>
                    <a:pt x="222" y="481"/>
                  </a:lnTo>
                  <a:lnTo>
                    <a:pt x="242" y="482"/>
                  </a:lnTo>
                  <a:lnTo>
                    <a:pt x="279" y="480"/>
                  </a:lnTo>
                  <a:lnTo>
                    <a:pt x="348" y="459"/>
                  </a:lnTo>
                  <a:lnTo>
                    <a:pt x="407" y="417"/>
                  </a:lnTo>
                  <a:lnTo>
                    <a:pt x="453" y="359"/>
                  </a:lnTo>
                  <a:lnTo>
                    <a:pt x="468" y="324"/>
                  </a:lnTo>
                  <a:lnTo>
                    <a:pt x="476" y="299"/>
                  </a:lnTo>
                  <a:lnTo>
                    <a:pt x="483" y="253"/>
                  </a:lnTo>
                  <a:lnTo>
                    <a:pt x="481" y="206"/>
                  </a:lnTo>
                  <a:lnTo>
                    <a:pt x="470" y="161"/>
                  </a:lnTo>
                  <a:lnTo>
                    <a:pt x="450" y="118"/>
                  </a:lnTo>
                  <a:lnTo>
                    <a:pt x="423" y="82"/>
                  </a:lnTo>
                  <a:lnTo>
                    <a:pt x="388" y="49"/>
                  </a:lnTo>
                  <a:lnTo>
                    <a:pt x="348" y="23"/>
                  </a:lnTo>
                  <a:lnTo>
                    <a:pt x="324" y="14"/>
                  </a:lnTo>
                  <a:lnTo>
                    <a:pt x="304" y="8"/>
                  </a:lnTo>
                  <a:lnTo>
                    <a:pt x="262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62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701 w 1497"/>
                <a:gd name="T1" fmla="*/ 1496 h 1496"/>
                <a:gd name="T2" fmla="*/ 566 w 1497"/>
                <a:gd name="T3" fmla="*/ 1474 h 1496"/>
                <a:gd name="T4" fmla="*/ 565 w 1497"/>
                <a:gd name="T5" fmla="*/ 1351 h 1496"/>
                <a:gd name="T6" fmla="*/ 424 w 1497"/>
                <a:gd name="T7" fmla="*/ 1289 h 1496"/>
                <a:gd name="T8" fmla="*/ 303 w 1497"/>
                <a:gd name="T9" fmla="*/ 1350 h 1496"/>
                <a:gd name="T10" fmla="*/ 219 w 1497"/>
                <a:gd name="T11" fmla="*/ 1278 h 1496"/>
                <a:gd name="T12" fmla="*/ 126 w 1497"/>
                <a:gd name="T13" fmla="*/ 1164 h 1496"/>
                <a:gd name="T14" fmla="*/ 209 w 1497"/>
                <a:gd name="T15" fmla="*/ 1072 h 1496"/>
                <a:gd name="T16" fmla="*/ 146 w 1497"/>
                <a:gd name="T17" fmla="*/ 933 h 1496"/>
                <a:gd name="T18" fmla="*/ 126 w 1497"/>
                <a:gd name="T19" fmla="*/ 841 h 1496"/>
                <a:gd name="T20" fmla="*/ 2 w 1497"/>
                <a:gd name="T21" fmla="*/ 821 h 1496"/>
                <a:gd name="T22" fmla="*/ 2 w 1497"/>
                <a:gd name="T23" fmla="*/ 673 h 1496"/>
                <a:gd name="T24" fmla="*/ 22 w 1497"/>
                <a:gd name="T25" fmla="*/ 567 h 1496"/>
                <a:gd name="T26" fmla="*/ 145 w 1497"/>
                <a:gd name="T27" fmla="*/ 565 h 1496"/>
                <a:gd name="T28" fmla="*/ 207 w 1497"/>
                <a:gd name="T29" fmla="*/ 424 h 1496"/>
                <a:gd name="T30" fmla="*/ 146 w 1497"/>
                <a:gd name="T31" fmla="*/ 302 h 1496"/>
                <a:gd name="T32" fmla="*/ 218 w 1497"/>
                <a:gd name="T33" fmla="*/ 219 h 1496"/>
                <a:gd name="T34" fmla="*/ 332 w 1497"/>
                <a:gd name="T35" fmla="*/ 126 h 1496"/>
                <a:gd name="T36" fmla="*/ 424 w 1497"/>
                <a:gd name="T37" fmla="*/ 209 h 1496"/>
                <a:gd name="T38" fmla="*/ 463 w 1497"/>
                <a:gd name="T39" fmla="*/ 187 h 1496"/>
                <a:gd name="T40" fmla="*/ 604 w 1497"/>
                <a:gd name="T41" fmla="*/ 135 h 1496"/>
                <a:gd name="T42" fmla="*/ 638 w 1497"/>
                <a:gd name="T43" fmla="*/ 8 h 1496"/>
                <a:gd name="T44" fmla="*/ 749 w 1497"/>
                <a:gd name="T45" fmla="*/ 0 h 1496"/>
                <a:gd name="T46" fmla="*/ 885 w 1497"/>
                <a:gd name="T47" fmla="*/ 12 h 1496"/>
                <a:gd name="T48" fmla="*/ 901 w 1497"/>
                <a:gd name="T49" fmla="*/ 138 h 1496"/>
                <a:gd name="T50" fmla="*/ 989 w 1497"/>
                <a:gd name="T51" fmla="*/ 166 h 1496"/>
                <a:gd name="T52" fmla="*/ 1122 w 1497"/>
                <a:gd name="T53" fmla="*/ 243 h 1496"/>
                <a:gd name="T54" fmla="*/ 1222 w 1497"/>
                <a:gd name="T55" fmla="*/ 169 h 1496"/>
                <a:gd name="T56" fmla="*/ 1326 w 1497"/>
                <a:gd name="T57" fmla="*/ 272 h 1496"/>
                <a:gd name="T58" fmla="*/ 1389 w 1497"/>
                <a:gd name="T59" fmla="*/ 363 h 1496"/>
                <a:gd name="T60" fmla="*/ 1317 w 1497"/>
                <a:gd name="T61" fmla="*/ 477 h 1496"/>
                <a:gd name="T62" fmla="*/ 1365 w 1497"/>
                <a:gd name="T63" fmla="*/ 624 h 1496"/>
                <a:gd name="T64" fmla="*/ 1488 w 1497"/>
                <a:gd name="T65" fmla="*/ 638 h 1496"/>
                <a:gd name="T66" fmla="*/ 1497 w 1497"/>
                <a:gd name="T67" fmla="*/ 749 h 1496"/>
                <a:gd name="T68" fmla="*/ 1483 w 1497"/>
                <a:gd name="T69" fmla="*/ 895 h 1496"/>
                <a:gd name="T70" fmla="*/ 1358 w 1497"/>
                <a:gd name="T71" fmla="*/ 901 h 1496"/>
                <a:gd name="T72" fmla="*/ 1330 w 1497"/>
                <a:gd name="T73" fmla="*/ 989 h 1496"/>
                <a:gd name="T74" fmla="*/ 1253 w 1497"/>
                <a:gd name="T75" fmla="*/ 1123 h 1496"/>
                <a:gd name="T76" fmla="*/ 1327 w 1497"/>
                <a:gd name="T77" fmla="*/ 1222 h 1496"/>
                <a:gd name="T78" fmla="*/ 1223 w 1497"/>
                <a:gd name="T79" fmla="*/ 1326 h 1496"/>
                <a:gd name="T80" fmla="*/ 1133 w 1497"/>
                <a:gd name="T81" fmla="*/ 1390 h 1496"/>
                <a:gd name="T82" fmla="*/ 1052 w 1497"/>
                <a:gd name="T83" fmla="*/ 1299 h 1496"/>
                <a:gd name="T84" fmla="*/ 989 w 1497"/>
                <a:gd name="T85" fmla="*/ 1331 h 1496"/>
                <a:gd name="T86" fmla="*/ 841 w 1497"/>
                <a:gd name="T87" fmla="*/ 1370 h 1496"/>
                <a:gd name="T88" fmla="*/ 802 w 1497"/>
                <a:gd name="T89" fmla="*/ 1495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748" y="1496"/>
                  </a:moveTo>
                  <a:lnTo>
                    <a:pt x="701" y="1496"/>
                  </a:lnTo>
                  <a:lnTo>
                    <a:pt x="610" y="1484"/>
                  </a:lnTo>
                  <a:lnTo>
                    <a:pt x="566" y="1474"/>
                  </a:lnTo>
                  <a:lnTo>
                    <a:pt x="595" y="1359"/>
                  </a:lnTo>
                  <a:lnTo>
                    <a:pt x="565" y="1351"/>
                  </a:lnTo>
                  <a:lnTo>
                    <a:pt x="507" y="1330"/>
                  </a:lnTo>
                  <a:lnTo>
                    <a:pt x="424" y="1289"/>
                  </a:lnTo>
                  <a:lnTo>
                    <a:pt x="373" y="1254"/>
                  </a:lnTo>
                  <a:lnTo>
                    <a:pt x="303" y="1350"/>
                  </a:lnTo>
                  <a:lnTo>
                    <a:pt x="273" y="1327"/>
                  </a:lnTo>
                  <a:lnTo>
                    <a:pt x="219" y="1278"/>
                  </a:lnTo>
                  <a:lnTo>
                    <a:pt x="170" y="1224"/>
                  </a:lnTo>
                  <a:lnTo>
                    <a:pt x="126" y="1164"/>
                  </a:lnTo>
                  <a:lnTo>
                    <a:pt x="106" y="1133"/>
                  </a:lnTo>
                  <a:lnTo>
                    <a:pt x="209" y="1072"/>
                  </a:lnTo>
                  <a:lnTo>
                    <a:pt x="179" y="1019"/>
                  </a:lnTo>
                  <a:lnTo>
                    <a:pt x="146" y="933"/>
                  </a:lnTo>
                  <a:lnTo>
                    <a:pt x="131" y="873"/>
                  </a:lnTo>
                  <a:lnTo>
                    <a:pt x="126" y="841"/>
                  </a:lnTo>
                  <a:lnTo>
                    <a:pt x="8" y="858"/>
                  </a:lnTo>
                  <a:lnTo>
                    <a:pt x="2" y="821"/>
                  </a:lnTo>
                  <a:lnTo>
                    <a:pt x="0" y="747"/>
                  </a:lnTo>
                  <a:lnTo>
                    <a:pt x="2" y="673"/>
                  </a:lnTo>
                  <a:lnTo>
                    <a:pt x="14" y="602"/>
                  </a:lnTo>
                  <a:lnTo>
                    <a:pt x="22" y="567"/>
                  </a:lnTo>
                  <a:lnTo>
                    <a:pt x="137" y="595"/>
                  </a:lnTo>
                  <a:lnTo>
                    <a:pt x="145" y="565"/>
                  </a:lnTo>
                  <a:lnTo>
                    <a:pt x="166" y="507"/>
                  </a:lnTo>
                  <a:lnTo>
                    <a:pt x="207" y="424"/>
                  </a:lnTo>
                  <a:lnTo>
                    <a:pt x="242" y="374"/>
                  </a:lnTo>
                  <a:lnTo>
                    <a:pt x="146" y="302"/>
                  </a:lnTo>
                  <a:lnTo>
                    <a:pt x="168" y="274"/>
                  </a:lnTo>
                  <a:lnTo>
                    <a:pt x="218" y="219"/>
                  </a:lnTo>
                  <a:lnTo>
                    <a:pt x="272" y="170"/>
                  </a:lnTo>
                  <a:lnTo>
                    <a:pt x="332" y="126"/>
                  </a:lnTo>
                  <a:lnTo>
                    <a:pt x="363" y="107"/>
                  </a:lnTo>
                  <a:lnTo>
                    <a:pt x="424" y="209"/>
                  </a:lnTo>
                  <a:lnTo>
                    <a:pt x="443" y="197"/>
                  </a:lnTo>
                  <a:lnTo>
                    <a:pt x="463" y="187"/>
                  </a:lnTo>
                  <a:lnTo>
                    <a:pt x="508" y="166"/>
                  </a:lnTo>
                  <a:lnTo>
                    <a:pt x="604" y="135"/>
                  </a:lnTo>
                  <a:lnTo>
                    <a:pt x="656" y="126"/>
                  </a:lnTo>
                  <a:lnTo>
                    <a:pt x="638" y="8"/>
                  </a:lnTo>
                  <a:lnTo>
                    <a:pt x="693" y="2"/>
                  </a:lnTo>
                  <a:lnTo>
                    <a:pt x="749" y="0"/>
                  </a:lnTo>
                  <a:lnTo>
                    <a:pt x="794" y="0"/>
                  </a:lnTo>
                  <a:lnTo>
                    <a:pt x="885" y="12"/>
                  </a:lnTo>
                  <a:lnTo>
                    <a:pt x="929" y="22"/>
                  </a:lnTo>
                  <a:lnTo>
                    <a:pt x="901" y="138"/>
                  </a:lnTo>
                  <a:lnTo>
                    <a:pt x="930" y="145"/>
                  </a:lnTo>
                  <a:lnTo>
                    <a:pt x="989" y="166"/>
                  </a:lnTo>
                  <a:lnTo>
                    <a:pt x="1072" y="208"/>
                  </a:lnTo>
                  <a:lnTo>
                    <a:pt x="1122" y="243"/>
                  </a:lnTo>
                  <a:lnTo>
                    <a:pt x="1194" y="147"/>
                  </a:lnTo>
                  <a:lnTo>
                    <a:pt x="1222" y="169"/>
                  </a:lnTo>
                  <a:lnTo>
                    <a:pt x="1277" y="218"/>
                  </a:lnTo>
                  <a:lnTo>
                    <a:pt x="1326" y="272"/>
                  </a:lnTo>
                  <a:lnTo>
                    <a:pt x="1370" y="332"/>
                  </a:lnTo>
                  <a:lnTo>
                    <a:pt x="1389" y="363"/>
                  </a:lnTo>
                  <a:lnTo>
                    <a:pt x="1288" y="424"/>
                  </a:lnTo>
                  <a:lnTo>
                    <a:pt x="1317" y="477"/>
                  </a:lnTo>
                  <a:lnTo>
                    <a:pt x="1350" y="563"/>
                  </a:lnTo>
                  <a:lnTo>
                    <a:pt x="1365" y="624"/>
                  </a:lnTo>
                  <a:lnTo>
                    <a:pt x="1371" y="655"/>
                  </a:lnTo>
                  <a:lnTo>
                    <a:pt x="1488" y="638"/>
                  </a:lnTo>
                  <a:lnTo>
                    <a:pt x="1493" y="676"/>
                  </a:lnTo>
                  <a:lnTo>
                    <a:pt x="1497" y="749"/>
                  </a:lnTo>
                  <a:lnTo>
                    <a:pt x="1493" y="823"/>
                  </a:lnTo>
                  <a:lnTo>
                    <a:pt x="1483" y="895"/>
                  </a:lnTo>
                  <a:lnTo>
                    <a:pt x="1474" y="930"/>
                  </a:lnTo>
                  <a:lnTo>
                    <a:pt x="1358" y="901"/>
                  </a:lnTo>
                  <a:lnTo>
                    <a:pt x="1350" y="931"/>
                  </a:lnTo>
                  <a:lnTo>
                    <a:pt x="1330" y="989"/>
                  </a:lnTo>
                  <a:lnTo>
                    <a:pt x="1288" y="1072"/>
                  </a:lnTo>
                  <a:lnTo>
                    <a:pt x="1253" y="1123"/>
                  </a:lnTo>
                  <a:lnTo>
                    <a:pt x="1349" y="1194"/>
                  </a:lnTo>
                  <a:lnTo>
                    <a:pt x="1327" y="1222"/>
                  </a:lnTo>
                  <a:lnTo>
                    <a:pt x="1278" y="1277"/>
                  </a:lnTo>
                  <a:lnTo>
                    <a:pt x="1223" y="1326"/>
                  </a:lnTo>
                  <a:lnTo>
                    <a:pt x="1165" y="1370"/>
                  </a:lnTo>
                  <a:lnTo>
                    <a:pt x="1133" y="1390"/>
                  </a:lnTo>
                  <a:lnTo>
                    <a:pt x="1072" y="1287"/>
                  </a:lnTo>
                  <a:lnTo>
                    <a:pt x="1052" y="1299"/>
                  </a:lnTo>
                  <a:lnTo>
                    <a:pt x="1033" y="1309"/>
                  </a:lnTo>
                  <a:lnTo>
                    <a:pt x="989" y="1331"/>
                  </a:lnTo>
                  <a:lnTo>
                    <a:pt x="892" y="1361"/>
                  </a:lnTo>
                  <a:lnTo>
                    <a:pt x="841" y="1370"/>
                  </a:lnTo>
                  <a:lnTo>
                    <a:pt x="858" y="1488"/>
                  </a:lnTo>
                  <a:lnTo>
                    <a:pt x="802" y="1495"/>
                  </a:lnTo>
                  <a:lnTo>
                    <a:pt x="748" y="1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0 h 609"/>
                <a:gd name="T2" fmla="*/ 283 w 609"/>
                <a:gd name="T3" fmla="*/ 0 h 609"/>
                <a:gd name="T4" fmla="*/ 261 w 609"/>
                <a:gd name="T5" fmla="*/ 3 h 609"/>
                <a:gd name="T6" fmla="*/ 235 w 609"/>
                <a:gd name="T7" fmla="*/ 7 h 609"/>
                <a:gd name="T8" fmla="*/ 188 w 609"/>
                <a:gd name="T9" fmla="*/ 22 h 609"/>
                <a:gd name="T10" fmla="*/ 167 w 609"/>
                <a:gd name="T11" fmla="*/ 32 h 609"/>
                <a:gd name="T12" fmla="*/ 147 w 609"/>
                <a:gd name="T13" fmla="*/ 44 h 609"/>
                <a:gd name="T14" fmla="*/ 108 w 609"/>
                <a:gd name="T15" fmla="*/ 72 h 609"/>
                <a:gd name="T16" fmla="*/ 74 w 609"/>
                <a:gd name="T17" fmla="*/ 105 h 609"/>
                <a:gd name="T18" fmla="*/ 47 w 609"/>
                <a:gd name="T19" fmla="*/ 142 h 609"/>
                <a:gd name="T20" fmla="*/ 25 w 609"/>
                <a:gd name="T21" fmla="*/ 184 h 609"/>
                <a:gd name="T22" fmla="*/ 9 w 609"/>
                <a:gd name="T23" fmla="*/ 228 h 609"/>
                <a:gd name="T24" fmla="*/ 1 w 609"/>
                <a:gd name="T25" fmla="*/ 276 h 609"/>
                <a:gd name="T26" fmla="*/ 0 w 609"/>
                <a:gd name="T27" fmla="*/ 324 h 609"/>
                <a:gd name="T28" fmla="*/ 4 w 609"/>
                <a:gd name="T29" fmla="*/ 349 h 609"/>
                <a:gd name="T30" fmla="*/ 9 w 609"/>
                <a:gd name="T31" fmla="*/ 377 h 609"/>
                <a:gd name="T32" fmla="*/ 26 w 609"/>
                <a:gd name="T33" fmla="*/ 430 h 609"/>
                <a:gd name="T34" fmla="*/ 53 w 609"/>
                <a:gd name="T35" fmla="*/ 476 h 609"/>
                <a:gd name="T36" fmla="*/ 87 w 609"/>
                <a:gd name="T37" fmla="*/ 518 h 609"/>
                <a:gd name="T38" fmla="*/ 127 w 609"/>
                <a:gd name="T39" fmla="*/ 552 h 609"/>
                <a:gd name="T40" fmla="*/ 174 w 609"/>
                <a:gd name="T41" fmla="*/ 579 h 609"/>
                <a:gd name="T42" fmla="*/ 223 w 609"/>
                <a:gd name="T43" fmla="*/ 598 h 609"/>
                <a:gd name="T44" fmla="*/ 277 w 609"/>
                <a:gd name="T45" fmla="*/ 607 h 609"/>
                <a:gd name="T46" fmla="*/ 305 w 609"/>
                <a:gd name="T47" fmla="*/ 609 h 609"/>
                <a:gd name="T48" fmla="*/ 327 w 609"/>
                <a:gd name="T49" fmla="*/ 609 h 609"/>
                <a:gd name="T50" fmla="*/ 350 w 609"/>
                <a:gd name="T51" fmla="*/ 606 h 609"/>
                <a:gd name="T52" fmla="*/ 375 w 609"/>
                <a:gd name="T53" fmla="*/ 601 h 609"/>
                <a:gd name="T54" fmla="*/ 421 w 609"/>
                <a:gd name="T55" fmla="*/ 587 h 609"/>
                <a:gd name="T56" fmla="*/ 443 w 609"/>
                <a:gd name="T57" fmla="*/ 576 h 609"/>
                <a:gd name="T58" fmla="*/ 464 w 609"/>
                <a:gd name="T59" fmla="*/ 565 h 609"/>
                <a:gd name="T60" fmla="*/ 502 w 609"/>
                <a:gd name="T61" fmla="*/ 537 h 609"/>
                <a:gd name="T62" fmla="*/ 535 w 609"/>
                <a:gd name="T63" fmla="*/ 504 h 609"/>
                <a:gd name="T64" fmla="*/ 564 w 609"/>
                <a:gd name="T65" fmla="*/ 466 h 609"/>
                <a:gd name="T66" fmla="*/ 585 w 609"/>
                <a:gd name="T67" fmla="*/ 425 h 609"/>
                <a:gd name="T68" fmla="*/ 600 w 609"/>
                <a:gd name="T69" fmla="*/ 381 h 609"/>
                <a:gd name="T70" fmla="*/ 609 w 609"/>
                <a:gd name="T71" fmla="*/ 333 h 609"/>
                <a:gd name="T72" fmla="*/ 609 w 609"/>
                <a:gd name="T73" fmla="*/ 285 h 609"/>
                <a:gd name="T74" fmla="*/ 607 w 609"/>
                <a:gd name="T75" fmla="*/ 259 h 609"/>
                <a:gd name="T76" fmla="*/ 602 w 609"/>
                <a:gd name="T77" fmla="*/ 232 h 609"/>
                <a:gd name="T78" fmla="*/ 583 w 609"/>
                <a:gd name="T79" fmla="*/ 178 h 609"/>
                <a:gd name="T80" fmla="*/ 556 w 609"/>
                <a:gd name="T81" fmla="*/ 132 h 609"/>
                <a:gd name="T82" fmla="*/ 522 w 609"/>
                <a:gd name="T83" fmla="*/ 90 h 609"/>
                <a:gd name="T84" fmla="*/ 482 w 609"/>
                <a:gd name="T85" fmla="*/ 57 h 609"/>
                <a:gd name="T86" fmla="*/ 437 w 609"/>
                <a:gd name="T87" fmla="*/ 29 h 609"/>
                <a:gd name="T88" fmla="*/ 386 w 609"/>
                <a:gd name="T89" fmla="*/ 10 h 609"/>
                <a:gd name="T90" fmla="*/ 333 w 609"/>
                <a:gd name="T91" fmla="*/ 1 h 609"/>
                <a:gd name="T92" fmla="*/ 305 w 609"/>
                <a:gd name="T9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0"/>
                  </a:moveTo>
                  <a:lnTo>
                    <a:pt x="283" y="0"/>
                  </a:lnTo>
                  <a:lnTo>
                    <a:pt x="261" y="3"/>
                  </a:lnTo>
                  <a:lnTo>
                    <a:pt x="235" y="7"/>
                  </a:lnTo>
                  <a:lnTo>
                    <a:pt x="188" y="22"/>
                  </a:lnTo>
                  <a:lnTo>
                    <a:pt x="167" y="32"/>
                  </a:lnTo>
                  <a:lnTo>
                    <a:pt x="147" y="44"/>
                  </a:lnTo>
                  <a:lnTo>
                    <a:pt x="108" y="72"/>
                  </a:lnTo>
                  <a:lnTo>
                    <a:pt x="74" y="105"/>
                  </a:lnTo>
                  <a:lnTo>
                    <a:pt x="47" y="142"/>
                  </a:lnTo>
                  <a:lnTo>
                    <a:pt x="25" y="184"/>
                  </a:lnTo>
                  <a:lnTo>
                    <a:pt x="9" y="228"/>
                  </a:lnTo>
                  <a:lnTo>
                    <a:pt x="1" y="276"/>
                  </a:lnTo>
                  <a:lnTo>
                    <a:pt x="0" y="324"/>
                  </a:lnTo>
                  <a:lnTo>
                    <a:pt x="4" y="349"/>
                  </a:lnTo>
                  <a:lnTo>
                    <a:pt x="9" y="377"/>
                  </a:lnTo>
                  <a:lnTo>
                    <a:pt x="26" y="430"/>
                  </a:lnTo>
                  <a:lnTo>
                    <a:pt x="53" y="476"/>
                  </a:lnTo>
                  <a:lnTo>
                    <a:pt x="87" y="518"/>
                  </a:lnTo>
                  <a:lnTo>
                    <a:pt x="127" y="552"/>
                  </a:lnTo>
                  <a:lnTo>
                    <a:pt x="174" y="579"/>
                  </a:lnTo>
                  <a:lnTo>
                    <a:pt x="223" y="598"/>
                  </a:lnTo>
                  <a:lnTo>
                    <a:pt x="277" y="607"/>
                  </a:lnTo>
                  <a:lnTo>
                    <a:pt x="305" y="609"/>
                  </a:lnTo>
                  <a:lnTo>
                    <a:pt x="327" y="609"/>
                  </a:lnTo>
                  <a:lnTo>
                    <a:pt x="350" y="606"/>
                  </a:lnTo>
                  <a:lnTo>
                    <a:pt x="375" y="601"/>
                  </a:lnTo>
                  <a:lnTo>
                    <a:pt x="421" y="587"/>
                  </a:lnTo>
                  <a:lnTo>
                    <a:pt x="443" y="576"/>
                  </a:lnTo>
                  <a:lnTo>
                    <a:pt x="464" y="565"/>
                  </a:lnTo>
                  <a:lnTo>
                    <a:pt x="502" y="537"/>
                  </a:lnTo>
                  <a:lnTo>
                    <a:pt x="535" y="504"/>
                  </a:lnTo>
                  <a:lnTo>
                    <a:pt x="564" y="466"/>
                  </a:lnTo>
                  <a:lnTo>
                    <a:pt x="585" y="425"/>
                  </a:lnTo>
                  <a:lnTo>
                    <a:pt x="600" y="381"/>
                  </a:lnTo>
                  <a:lnTo>
                    <a:pt x="609" y="333"/>
                  </a:lnTo>
                  <a:lnTo>
                    <a:pt x="609" y="285"/>
                  </a:lnTo>
                  <a:lnTo>
                    <a:pt x="607" y="259"/>
                  </a:lnTo>
                  <a:lnTo>
                    <a:pt x="602" y="232"/>
                  </a:lnTo>
                  <a:lnTo>
                    <a:pt x="583" y="178"/>
                  </a:lnTo>
                  <a:lnTo>
                    <a:pt x="556" y="132"/>
                  </a:lnTo>
                  <a:lnTo>
                    <a:pt x="522" y="90"/>
                  </a:lnTo>
                  <a:lnTo>
                    <a:pt x="482" y="57"/>
                  </a:lnTo>
                  <a:lnTo>
                    <a:pt x="437" y="29"/>
                  </a:lnTo>
                  <a:lnTo>
                    <a:pt x="386" y="10"/>
                  </a:lnTo>
                  <a:lnTo>
                    <a:pt x="333" y="1"/>
                  </a:lnTo>
                  <a:lnTo>
                    <a:pt x="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358063" y="4121150"/>
              <a:ext cx="4763" cy="6350"/>
            </a:xfrm>
            <a:custGeom>
              <a:avLst/>
              <a:gdLst>
                <a:gd name="T0" fmla="*/ 0 w 12"/>
                <a:gd name="T1" fmla="*/ 15 h 15"/>
                <a:gd name="T2" fmla="*/ 5 w 12"/>
                <a:gd name="T3" fmla="*/ 0 h 15"/>
                <a:gd name="T4" fmla="*/ 9 w 12"/>
                <a:gd name="T5" fmla="*/ 1 h 15"/>
                <a:gd name="T6" fmla="*/ 12 w 12"/>
                <a:gd name="T7" fmla="*/ 2 h 15"/>
                <a:gd name="T8" fmla="*/ 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5"/>
                  </a:moveTo>
                  <a:lnTo>
                    <a:pt x="5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2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0 w 1131"/>
                <a:gd name="T1" fmla="*/ 1044 h 1133"/>
                <a:gd name="T2" fmla="*/ 566 w 1131"/>
                <a:gd name="T3" fmla="*/ 1044 h 1133"/>
                <a:gd name="T4" fmla="*/ 452 w 1131"/>
                <a:gd name="T5" fmla="*/ 1031 h 1133"/>
                <a:gd name="T6" fmla="*/ 386 w 1131"/>
                <a:gd name="T7" fmla="*/ 1105 h 1133"/>
                <a:gd name="T8" fmla="*/ 236 w 1131"/>
                <a:gd name="T9" fmla="*/ 1029 h 1133"/>
                <a:gd name="T10" fmla="*/ 253 w 1131"/>
                <a:gd name="T11" fmla="*/ 927 h 1133"/>
                <a:gd name="T12" fmla="*/ 161 w 1131"/>
                <a:gd name="T13" fmla="*/ 821 h 1133"/>
                <a:gd name="T14" fmla="*/ 58 w 1131"/>
                <a:gd name="T15" fmla="*/ 821 h 1133"/>
                <a:gd name="T16" fmla="*/ 5 w 1131"/>
                <a:gd name="T17" fmla="*/ 663 h 1133"/>
                <a:gd name="T18" fmla="*/ 89 w 1131"/>
                <a:gd name="T19" fmla="*/ 600 h 1133"/>
                <a:gd name="T20" fmla="*/ 100 w 1131"/>
                <a:gd name="T21" fmla="*/ 462 h 1133"/>
                <a:gd name="T22" fmla="*/ 27 w 1131"/>
                <a:gd name="T23" fmla="*/ 387 h 1133"/>
                <a:gd name="T24" fmla="*/ 102 w 1131"/>
                <a:gd name="T25" fmla="*/ 237 h 1133"/>
                <a:gd name="T26" fmla="*/ 205 w 1131"/>
                <a:gd name="T27" fmla="*/ 254 h 1133"/>
                <a:gd name="T28" fmla="*/ 311 w 1131"/>
                <a:gd name="T29" fmla="*/ 162 h 1133"/>
                <a:gd name="T30" fmla="*/ 312 w 1131"/>
                <a:gd name="T31" fmla="*/ 59 h 1133"/>
                <a:gd name="T32" fmla="*/ 470 w 1131"/>
                <a:gd name="T33" fmla="*/ 7 h 1133"/>
                <a:gd name="T34" fmla="*/ 532 w 1131"/>
                <a:gd name="T35" fmla="*/ 91 h 1133"/>
                <a:gd name="T36" fmla="*/ 566 w 1131"/>
                <a:gd name="T37" fmla="*/ 90 h 1133"/>
                <a:gd name="T38" fmla="*/ 679 w 1131"/>
                <a:gd name="T39" fmla="*/ 103 h 1133"/>
                <a:gd name="T40" fmla="*/ 745 w 1131"/>
                <a:gd name="T41" fmla="*/ 29 h 1133"/>
                <a:gd name="T42" fmla="*/ 895 w 1131"/>
                <a:gd name="T43" fmla="*/ 104 h 1133"/>
                <a:gd name="T44" fmla="*/ 879 w 1131"/>
                <a:gd name="T45" fmla="*/ 206 h 1133"/>
                <a:gd name="T46" fmla="*/ 971 w 1131"/>
                <a:gd name="T47" fmla="*/ 313 h 1133"/>
                <a:gd name="T48" fmla="*/ 1073 w 1131"/>
                <a:gd name="T49" fmla="*/ 313 h 1133"/>
                <a:gd name="T50" fmla="*/ 1126 w 1131"/>
                <a:gd name="T51" fmla="*/ 471 h 1133"/>
                <a:gd name="T52" fmla="*/ 1042 w 1131"/>
                <a:gd name="T53" fmla="*/ 533 h 1133"/>
                <a:gd name="T54" fmla="*/ 1031 w 1131"/>
                <a:gd name="T55" fmla="*/ 672 h 1133"/>
                <a:gd name="T56" fmla="*/ 1104 w 1131"/>
                <a:gd name="T57" fmla="*/ 747 h 1133"/>
                <a:gd name="T58" fmla="*/ 1029 w 1131"/>
                <a:gd name="T59" fmla="*/ 897 h 1133"/>
                <a:gd name="T60" fmla="*/ 926 w 1131"/>
                <a:gd name="T61" fmla="*/ 880 h 1133"/>
                <a:gd name="T62" fmla="*/ 820 w 1131"/>
                <a:gd name="T63" fmla="*/ 971 h 1133"/>
                <a:gd name="T64" fmla="*/ 819 w 1131"/>
                <a:gd name="T65" fmla="*/ 1075 h 1133"/>
                <a:gd name="T66" fmla="*/ 662 w 1131"/>
                <a:gd name="T67" fmla="*/ 1127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5" y="1133"/>
                  </a:moveTo>
                  <a:lnTo>
                    <a:pt x="600" y="1044"/>
                  </a:lnTo>
                  <a:lnTo>
                    <a:pt x="583" y="1044"/>
                  </a:lnTo>
                  <a:lnTo>
                    <a:pt x="566" y="1044"/>
                  </a:lnTo>
                  <a:lnTo>
                    <a:pt x="529" y="1044"/>
                  </a:lnTo>
                  <a:lnTo>
                    <a:pt x="452" y="1031"/>
                  </a:lnTo>
                  <a:lnTo>
                    <a:pt x="415" y="1019"/>
                  </a:lnTo>
                  <a:lnTo>
                    <a:pt x="386" y="1105"/>
                  </a:lnTo>
                  <a:lnTo>
                    <a:pt x="332" y="1085"/>
                  </a:lnTo>
                  <a:lnTo>
                    <a:pt x="236" y="1029"/>
                  </a:lnTo>
                  <a:lnTo>
                    <a:pt x="193" y="996"/>
                  </a:lnTo>
                  <a:lnTo>
                    <a:pt x="253" y="927"/>
                  </a:lnTo>
                  <a:lnTo>
                    <a:pt x="218" y="895"/>
                  </a:lnTo>
                  <a:lnTo>
                    <a:pt x="161" y="821"/>
                  </a:lnTo>
                  <a:lnTo>
                    <a:pt x="138" y="781"/>
                  </a:lnTo>
                  <a:lnTo>
                    <a:pt x="58" y="821"/>
                  </a:lnTo>
                  <a:lnTo>
                    <a:pt x="35" y="770"/>
                  </a:lnTo>
                  <a:lnTo>
                    <a:pt x="5" y="663"/>
                  </a:lnTo>
                  <a:lnTo>
                    <a:pt x="0" y="607"/>
                  </a:lnTo>
                  <a:lnTo>
                    <a:pt x="89" y="600"/>
                  </a:lnTo>
                  <a:lnTo>
                    <a:pt x="88" y="555"/>
                  </a:lnTo>
                  <a:lnTo>
                    <a:pt x="100" y="462"/>
                  </a:lnTo>
                  <a:lnTo>
                    <a:pt x="113" y="416"/>
                  </a:lnTo>
                  <a:lnTo>
                    <a:pt x="27" y="387"/>
                  </a:lnTo>
                  <a:lnTo>
                    <a:pt x="48" y="333"/>
                  </a:lnTo>
                  <a:lnTo>
                    <a:pt x="102" y="237"/>
                  </a:lnTo>
                  <a:lnTo>
                    <a:pt x="137" y="195"/>
                  </a:lnTo>
                  <a:lnTo>
                    <a:pt x="205" y="254"/>
                  </a:lnTo>
                  <a:lnTo>
                    <a:pt x="237" y="219"/>
                  </a:lnTo>
                  <a:lnTo>
                    <a:pt x="311" y="162"/>
                  </a:lnTo>
                  <a:lnTo>
                    <a:pt x="352" y="140"/>
                  </a:lnTo>
                  <a:lnTo>
                    <a:pt x="312" y="59"/>
                  </a:lnTo>
                  <a:lnTo>
                    <a:pt x="363" y="37"/>
                  </a:lnTo>
                  <a:lnTo>
                    <a:pt x="470" y="7"/>
                  </a:lnTo>
                  <a:lnTo>
                    <a:pt x="526" y="0"/>
                  </a:lnTo>
                  <a:lnTo>
                    <a:pt x="532" y="91"/>
                  </a:lnTo>
                  <a:lnTo>
                    <a:pt x="549" y="90"/>
                  </a:lnTo>
                  <a:lnTo>
                    <a:pt x="566" y="90"/>
                  </a:lnTo>
                  <a:lnTo>
                    <a:pt x="604" y="91"/>
                  </a:lnTo>
                  <a:lnTo>
                    <a:pt x="679" y="103"/>
                  </a:lnTo>
                  <a:lnTo>
                    <a:pt x="717" y="114"/>
                  </a:lnTo>
                  <a:lnTo>
                    <a:pt x="745" y="29"/>
                  </a:lnTo>
                  <a:lnTo>
                    <a:pt x="799" y="48"/>
                  </a:lnTo>
                  <a:lnTo>
                    <a:pt x="895" y="104"/>
                  </a:lnTo>
                  <a:lnTo>
                    <a:pt x="938" y="138"/>
                  </a:lnTo>
                  <a:lnTo>
                    <a:pt x="879" y="206"/>
                  </a:lnTo>
                  <a:lnTo>
                    <a:pt x="914" y="239"/>
                  </a:lnTo>
                  <a:lnTo>
                    <a:pt x="971" y="313"/>
                  </a:lnTo>
                  <a:lnTo>
                    <a:pt x="993" y="354"/>
                  </a:lnTo>
                  <a:lnTo>
                    <a:pt x="1073" y="313"/>
                  </a:lnTo>
                  <a:lnTo>
                    <a:pt x="1096" y="363"/>
                  </a:lnTo>
                  <a:lnTo>
                    <a:pt x="1126" y="471"/>
                  </a:lnTo>
                  <a:lnTo>
                    <a:pt x="1131" y="527"/>
                  </a:lnTo>
                  <a:lnTo>
                    <a:pt x="1042" y="533"/>
                  </a:lnTo>
                  <a:lnTo>
                    <a:pt x="1043" y="580"/>
                  </a:lnTo>
                  <a:lnTo>
                    <a:pt x="1031" y="672"/>
                  </a:lnTo>
                  <a:lnTo>
                    <a:pt x="1019" y="718"/>
                  </a:lnTo>
                  <a:lnTo>
                    <a:pt x="1104" y="747"/>
                  </a:lnTo>
                  <a:lnTo>
                    <a:pt x="1085" y="800"/>
                  </a:lnTo>
                  <a:lnTo>
                    <a:pt x="1029" y="897"/>
                  </a:lnTo>
                  <a:lnTo>
                    <a:pt x="994" y="939"/>
                  </a:lnTo>
                  <a:lnTo>
                    <a:pt x="926" y="880"/>
                  </a:lnTo>
                  <a:lnTo>
                    <a:pt x="894" y="914"/>
                  </a:lnTo>
                  <a:lnTo>
                    <a:pt x="820" y="971"/>
                  </a:lnTo>
                  <a:lnTo>
                    <a:pt x="779" y="994"/>
                  </a:lnTo>
                  <a:lnTo>
                    <a:pt x="819" y="1075"/>
                  </a:lnTo>
                  <a:lnTo>
                    <a:pt x="768" y="1098"/>
                  </a:lnTo>
                  <a:lnTo>
                    <a:pt x="662" y="1127"/>
                  </a:lnTo>
                  <a:lnTo>
                    <a:pt x="605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0 h 415"/>
                <a:gd name="T2" fmla="*/ 176 w 416"/>
                <a:gd name="T3" fmla="*/ 2 h 415"/>
                <a:gd name="T4" fmla="*/ 115 w 416"/>
                <a:gd name="T5" fmla="*/ 21 h 415"/>
                <a:gd name="T6" fmla="*/ 62 w 416"/>
                <a:gd name="T7" fmla="*/ 59 h 415"/>
                <a:gd name="T8" fmla="*/ 23 w 416"/>
                <a:gd name="T9" fmla="*/ 110 h 415"/>
                <a:gd name="T10" fmla="*/ 11 w 416"/>
                <a:gd name="T11" fmla="*/ 142 h 415"/>
                <a:gd name="T12" fmla="*/ 5 w 416"/>
                <a:gd name="T13" fmla="*/ 162 h 415"/>
                <a:gd name="T14" fmla="*/ 0 w 416"/>
                <a:gd name="T15" fmla="*/ 204 h 415"/>
                <a:gd name="T16" fmla="*/ 3 w 416"/>
                <a:gd name="T17" fmla="*/ 244 h 415"/>
                <a:gd name="T18" fmla="*/ 14 w 416"/>
                <a:gd name="T19" fmla="*/ 283 h 415"/>
                <a:gd name="T20" fmla="*/ 32 w 416"/>
                <a:gd name="T21" fmla="*/ 318 h 415"/>
                <a:gd name="T22" fmla="*/ 55 w 416"/>
                <a:gd name="T23" fmla="*/ 350 h 415"/>
                <a:gd name="T24" fmla="*/ 86 w 416"/>
                <a:gd name="T25" fmla="*/ 376 h 415"/>
                <a:gd name="T26" fmla="*/ 121 w 416"/>
                <a:gd name="T27" fmla="*/ 397 h 415"/>
                <a:gd name="T28" fmla="*/ 142 w 416"/>
                <a:gd name="T29" fmla="*/ 405 h 415"/>
                <a:gd name="T30" fmla="*/ 174 w 416"/>
                <a:gd name="T31" fmla="*/ 414 h 415"/>
                <a:gd name="T32" fmla="*/ 208 w 416"/>
                <a:gd name="T33" fmla="*/ 415 h 415"/>
                <a:gd name="T34" fmla="*/ 241 w 416"/>
                <a:gd name="T35" fmla="*/ 414 h 415"/>
                <a:gd name="T36" fmla="*/ 300 w 416"/>
                <a:gd name="T37" fmla="*/ 394 h 415"/>
                <a:gd name="T38" fmla="*/ 353 w 416"/>
                <a:gd name="T39" fmla="*/ 357 h 415"/>
                <a:gd name="T40" fmla="*/ 392 w 416"/>
                <a:gd name="T41" fmla="*/ 305 h 415"/>
                <a:gd name="T42" fmla="*/ 404 w 416"/>
                <a:gd name="T43" fmla="*/ 274 h 415"/>
                <a:gd name="T44" fmla="*/ 410 w 416"/>
                <a:gd name="T45" fmla="*/ 253 h 415"/>
                <a:gd name="T46" fmla="*/ 416 w 416"/>
                <a:gd name="T47" fmla="*/ 212 h 415"/>
                <a:gd name="T48" fmla="*/ 413 w 416"/>
                <a:gd name="T49" fmla="*/ 171 h 415"/>
                <a:gd name="T50" fmla="*/ 401 w 416"/>
                <a:gd name="T51" fmla="*/ 134 h 415"/>
                <a:gd name="T52" fmla="*/ 384 w 416"/>
                <a:gd name="T53" fmla="*/ 98 h 415"/>
                <a:gd name="T54" fmla="*/ 360 w 416"/>
                <a:gd name="T55" fmla="*/ 66 h 415"/>
                <a:gd name="T56" fmla="*/ 329 w 416"/>
                <a:gd name="T57" fmla="*/ 39 h 415"/>
                <a:gd name="T58" fmla="*/ 294 w 416"/>
                <a:gd name="T59" fmla="*/ 18 h 415"/>
                <a:gd name="T60" fmla="*/ 273 w 416"/>
                <a:gd name="T61" fmla="*/ 11 h 415"/>
                <a:gd name="T62" fmla="*/ 241 w 416"/>
                <a:gd name="T63" fmla="*/ 2 h 415"/>
                <a:gd name="T64" fmla="*/ 208 w 416"/>
                <a:gd name="T65" fmla="*/ 0 h 415"/>
                <a:gd name="T66" fmla="*/ 208 w 416"/>
                <a:gd name="T6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0"/>
                  </a:moveTo>
                  <a:lnTo>
                    <a:pt x="176" y="2"/>
                  </a:lnTo>
                  <a:lnTo>
                    <a:pt x="115" y="21"/>
                  </a:lnTo>
                  <a:lnTo>
                    <a:pt x="62" y="59"/>
                  </a:lnTo>
                  <a:lnTo>
                    <a:pt x="23" y="110"/>
                  </a:lnTo>
                  <a:lnTo>
                    <a:pt x="11" y="142"/>
                  </a:lnTo>
                  <a:lnTo>
                    <a:pt x="5" y="162"/>
                  </a:lnTo>
                  <a:lnTo>
                    <a:pt x="0" y="204"/>
                  </a:lnTo>
                  <a:lnTo>
                    <a:pt x="3" y="244"/>
                  </a:lnTo>
                  <a:lnTo>
                    <a:pt x="14" y="283"/>
                  </a:lnTo>
                  <a:lnTo>
                    <a:pt x="32" y="318"/>
                  </a:lnTo>
                  <a:lnTo>
                    <a:pt x="55" y="350"/>
                  </a:lnTo>
                  <a:lnTo>
                    <a:pt x="86" y="376"/>
                  </a:lnTo>
                  <a:lnTo>
                    <a:pt x="121" y="397"/>
                  </a:lnTo>
                  <a:lnTo>
                    <a:pt x="142" y="405"/>
                  </a:lnTo>
                  <a:lnTo>
                    <a:pt x="174" y="414"/>
                  </a:lnTo>
                  <a:lnTo>
                    <a:pt x="208" y="415"/>
                  </a:lnTo>
                  <a:lnTo>
                    <a:pt x="241" y="414"/>
                  </a:lnTo>
                  <a:lnTo>
                    <a:pt x="300" y="394"/>
                  </a:lnTo>
                  <a:lnTo>
                    <a:pt x="353" y="357"/>
                  </a:lnTo>
                  <a:lnTo>
                    <a:pt x="392" y="305"/>
                  </a:lnTo>
                  <a:lnTo>
                    <a:pt x="404" y="274"/>
                  </a:lnTo>
                  <a:lnTo>
                    <a:pt x="410" y="253"/>
                  </a:lnTo>
                  <a:lnTo>
                    <a:pt x="416" y="212"/>
                  </a:lnTo>
                  <a:lnTo>
                    <a:pt x="413" y="171"/>
                  </a:lnTo>
                  <a:lnTo>
                    <a:pt x="401" y="134"/>
                  </a:lnTo>
                  <a:lnTo>
                    <a:pt x="384" y="98"/>
                  </a:lnTo>
                  <a:lnTo>
                    <a:pt x="360" y="66"/>
                  </a:lnTo>
                  <a:lnTo>
                    <a:pt x="329" y="39"/>
                  </a:lnTo>
                  <a:lnTo>
                    <a:pt x="294" y="18"/>
                  </a:lnTo>
                  <a:lnTo>
                    <a:pt x="273" y="11"/>
                  </a:lnTo>
                  <a:lnTo>
                    <a:pt x="241" y="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35 w 1301"/>
                <a:gd name="T1" fmla="*/ 1198 h 1302"/>
                <a:gd name="T2" fmla="*/ 697 w 1301"/>
                <a:gd name="T3" fmla="*/ 1203 h 1302"/>
                <a:gd name="T4" fmla="*/ 650 w 1301"/>
                <a:gd name="T5" fmla="*/ 1204 h 1302"/>
                <a:gd name="T6" fmla="*/ 552 w 1301"/>
                <a:gd name="T7" fmla="*/ 1197 h 1302"/>
                <a:gd name="T8" fmla="*/ 495 w 1301"/>
                <a:gd name="T9" fmla="*/ 1290 h 1302"/>
                <a:gd name="T10" fmla="*/ 400 w 1301"/>
                <a:gd name="T11" fmla="*/ 1260 h 1302"/>
                <a:gd name="T12" fmla="*/ 287 w 1301"/>
                <a:gd name="T13" fmla="*/ 1200 h 1302"/>
                <a:gd name="T14" fmla="*/ 324 w 1301"/>
                <a:gd name="T15" fmla="*/ 1098 h 1302"/>
                <a:gd name="T16" fmla="*/ 207 w 1301"/>
                <a:gd name="T17" fmla="*/ 984 h 1302"/>
                <a:gd name="T18" fmla="*/ 88 w 1301"/>
                <a:gd name="T19" fmla="*/ 993 h 1302"/>
                <a:gd name="T20" fmla="*/ 44 w 1301"/>
                <a:gd name="T21" fmla="*/ 908 h 1302"/>
                <a:gd name="T22" fmla="*/ 5 w 1301"/>
                <a:gd name="T23" fmla="*/ 784 h 1302"/>
                <a:gd name="T24" fmla="*/ 103 w 1301"/>
                <a:gd name="T25" fmla="*/ 736 h 1302"/>
                <a:gd name="T26" fmla="*/ 101 w 1301"/>
                <a:gd name="T27" fmla="*/ 574 h 1302"/>
                <a:gd name="T28" fmla="*/ 11 w 1301"/>
                <a:gd name="T29" fmla="*/ 495 h 1302"/>
                <a:gd name="T30" fmla="*/ 41 w 1301"/>
                <a:gd name="T31" fmla="*/ 402 h 1302"/>
                <a:gd name="T32" fmla="*/ 101 w 1301"/>
                <a:gd name="T33" fmla="*/ 288 h 1302"/>
                <a:gd name="T34" fmla="*/ 203 w 1301"/>
                <a:gd name="T35" fmla="*/ 324 h 1302"/>
                <a:gd name="T36" fmla="*/ 317 w 1301"/>
                <a:gd name="T37" fmla="*/ 208 h 1302"/>
                <a:gd name="T38" fmla="*/ 308 w 1301"/>
                <a:gd name="T39" fmla="*/ 88 h 1302"/>
                <a:gd name="T40" fmla="*/ 394 w 1301"/>
                <a:gd name="T41" fmla="*/ 44 h 1302"/>
                <a:gd name="T42" fmla="*/ 517 w 1301"/>
                <a:gd name="T43" fmla="*/ 7 h 1302"/>
                <a:gd name="T44" fmla="*/ 565 w 1301"/>
                <a:gd name="T45" fmla="*/ 104 h 1302"/>
                <a:gd name="T46" fmla="*/ 604 w 1301"/>
                <a:gd name="T47" fmla="*/ 100 h 1302"/>
                <a:gd name="T48" fmla="*/ 650 w 1301"/>
                <a:gd name="T49" fmla="*/ 97 h 1302"/>
                <a:gd name="T50" fmla="*/ 748 w 1301"/>
                <a:gd name="T51" fmla="*/ 107 h 1302"/>
                <a:gd name="T52" fmla="*/ 806 w 1301"/>
                <a:gd name="T53" fmla="*/ 12 h 1302"/>
                <a:gd name="T54" fmla="*/ 900 w 1301"/>
                <a:gd name="T55" fmla="*/ 42 h 1302"/>
                <a:gd name="T56" fmla="*/ 1013 w 1301"/>
                <a:gd name="T57" fmla="*/ 101 h 1302"/>
                <a:gd name="T58" fmla="*/ 977 w 1301"/>
                <a:gd name="T59" fmla="*/ 204 h 1302"/>
                <a:gd name="T60" fmla="*/ 1094 w 1301"/>
                <a:gd name="T61" fmla="*/ 318 h 1302"/>
                <a:gd name="T62" fmla="*/ 1213 w 1301"/>
                <a:gd name="T63" fmla="*/ 309 h 1302"/>
                <a:gd name="T64" fmla="*/ 1257 w 1301"/>
                <a:gd name="T65" fmla="*/ 394 h 1302"/>
                <a:gd name="T66" fmla="*/ 1294 w 1301"/>
                <a:gd name="T67" fmla="*/ 517 h 1302"/>
                <a:gd name="T68" fmla="*/ 1197 w 1301"/>
                <a:gd name="T69" fmla="*/ 567 h 1302"/>
                <a:gd name="T70" fmla="*/ 1200 w 1301"/>
                <a:gd name="T71" fmla="*/ 727 h 1302"/>
                <a:gd name="T72" fmla="*/ 1289 w 1301"/>
                <a:gd name="T73" fmla="*/ 806 h 1302"/>
                <a:gd name="T74" fmla="*/ 1259 w 1301"/>
                <a:gd name="T75" fmla="*/ 901 h 1302"/>
                <a:gd name="T76" fmla="*/ 1200 w 1301"/>
                <a:gd name="T77" fmla="*/ 1014 h 1302"/>
                <a:gd name="T78" fmla="*/ 1097 w 1301"/>
                <a:gd name="T79" fmla="*/ 978 h 1302"/>
                <a:gd name="T80" fmla="*/ 983 w 1301"/>
                <a:gd name="T81" fmla="*/ 1094 h 1302"/>
                <a:gd name="T82" fmla="*/ 992 w 1301"/>
                <a:gd name="T83" fmla="*/ 1213 h 1302"/>
                <a:gd name="T84" fmla="*/ 907 w 1301"/>
                <a:gd name="T85" fmla="*/ 1257 h 1302"/>
                <a:gd name="T86" fmla="*/ 784 w 1301"/>
                <a:gd name="T87" fmla="*/ 12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51" y="1302"/>
                  </a:moveTo>
                  <a:lnTo>
                    <a:pt x="735" y="1198"/>
                  </a:lnTo>
                  <a:lnTo>
                    <a:pt x="716" y="1200"/>
                  </a:lnTo>
                  <a:lnTo>
                    <a:pt x="697" y="1203"/>
                  </a:lnTo>
                  <a:lnTo>
                    <a:pt x="674" y="1204"/>
                  </a:lnTo>
                  <a:lnTo>
                    <a:pt x="650" y="1204"/>
                  </a:lnTo>
                  <a:lnTo>
                    <a:pt x="618" y="1204"/>
                  </a:lnTo>
                  <a:lnTo>
                    <a:pt x="552" y="1197"/>
                  </a:lnTo>
                  <a:lnTo>
                    <a:pt x="519" y="1189"/>
                  </a:lnTo>
                  <a:lnTo>
                    <a:pt x="495" y="1290"/>
                  </a:lnTo>
                  <a:lnTo>
                    <a:pt x="462" y="1282"/>
                  </a:lnTo>
                  <a:lnTo>
                    <a:pt x="400" y="1260"/>
                  </a:lnTo>
                  <a:lnTo>
                    <a:pt x="342" y="1233"/>
                  </a:lnTo>
                  <a:lnTo>
                    <a:pt x="287" y="1200"/>
                  </a:lnTo>
                  <a:lnTo>
                    <a:pt x="261" y="1182"/>
                  </a:lnTo>
                  <a:lnTo>
                    <a:pt x="324" y="1098"/>
                  </a:lnTo>
                  <a:lnTo>
                    <a:pt x="281" y="1064"/>
                  </a:lnTo>
                  <a:lnTo>
                    <a:pt x="207" y="984"/>
                  </a:lnTo>
                  <a:lnTo>
                    <a:pt x="177" y="939"/>
                  </a:lnTo>
                  <a:lnTo>
                    <a:pt x="88" y="993"/>
                  </a:lnTo>
                  <a:lnTo>
                    <a:pt x="72" y="966"/>
                  </a:lnTo>
                  <a:lnTo>
                    <a:pt x="44" y="908"/>
                  </a:lnTo>
                  <a:lnTo>
                    <a:pt x="22" y="847"/>
                  </a:lnTo>
                  <a:lnTo>
                    <a:pt x="5" y="784"/>
                  </a:lnTo>
                  <a:lnTo>
                    <a:pt x="0" y="752"/>
                  </a:lnTo>
                  <a:lnTo>
                    <a:pt x="103" y="736"/>
                  </a:lnTo>
                  <a:lnTo>
                    <a:pt x="97" y="683"/>
                  </a:lnTo>
                  <a:lnTo>
                    <a:pt x="101" y="574"/>
                  </a:lnTo>
                  <a:lnTo>
                    <a:pt x="112" y="520"/>
                  </a:lnTo>
                  <a:lnTo>
                    <a:pt x="11" y="495"/>
                  </a:lnTo>
                  <a:lnTo>
                    <a:pt x="19" y="463"/>
                  </a:lnTo>
                  <a:lnTo>
                    <a:pt x="41" y="402"/>
                  </a:lnTo>
                  <a:lnTo>
                    <a:pt x="68" y="342"/>
                  </a:lnTo>
                  <a:lnTo>
                    <a:pt x="101" y="288"/>
                  </a:lnTo>
                  <a:lnTo>
                    <a:pt x="119" y="262"/>
                  </a:lnTo>
                  <a:lnTo>
                    <a:pt x="203" y="324"/>
                  </a:lnTo>
                  <a:lnTo>
                    <a:pt x="237" y="282"/>
                  </a:lnTo>
                  <a:lnTo>
                    <a:pt x="317" y="208"/>
                  </a:lnTo>
                  <a:lnTo>
                    <a:pt x="363" y="178"/>
                  </a:lnTo>
                  <a:lnTo>
                    <a:pt x="308" y="88"/>
                  </a:lnTo>
                  <a:lnTo>
                    <a:pt x="335" y="73"/>
                  </a:lnTo>
                  <a:lnTo>
                    <a:pt x="394" y="44"/>
                  </a:lnTo>
                  <a:lnTo>
                    <a:pt x="455" y="22"/>
                  </a:lnTo>
                  <a:lnTo>
                    <a:pt x="517" y="7"/>
                  </a:lnTo>
                  <a:lnTo>
                    <a:pt x="549" y="0"/>
                  </a:lnTo>
                  <a:lnTo>
                    <a:pt x="565" y="104"/>
                  </a:lnTo>
                  <a:lnTo>
                    <a:pt x="584" y="101"/>
                  </a:lnTo>
                  <a:lnTo>
                    <a:pt x="604" y="100"/>
                  </a:lnTo>
                  <a:lnTo>
                    <a:pt x="627" y="97"/>
                  </a:lnTo>
                  <a:lnTo>
                    <a:pt x="650" y="97"/>
                  </a:lnTo>
                  <a:lnTo>
                    <a:pt x="683" y="99"/>
                  </a:lnTo>
                  <a:lnTo>
                    <a:pt x="748" y="107"/>
                  </a:lnTo>
                  <a:lnTo>
                    <a:pt x="781" y="113"/>
                  </a:lnTo>
                  <a:lnTo>
                    <a:pt x="806" y="12"/>
                  </a:lnTo>
                  <a:lnTo>
                    <a:pt x="838" y="20"/>
                  </a:lnTo>
                  <a:lnTo>
                    <a:pt x="900" y="42"/>
                  </a:lnTo>
                  <a:lnTo>
                    <a:pt x="959" y="69"/>
                  </a:lnTo>
                  <a:lnTo>
                    <a:pt x="1013" y="101"/>
                  </a:lnTo>
                  <a:lnTo>
                    <a:pt x="1039" y="119"/>
                  </a:lnTo>
                  <a:lnTo>
                    <a:pt x="977" y="204"/>
                  </a:lnTo>
                  <a:lnTo>
                    <a:pt x="1020" y="237"/>
                  </a:lnTo>
                  <a:lnTo>
                    <a:pt x="1094" y="318"/>
                  </a:lnTo>
                  <a:lnTo>
                    <a:pt x="1123" y="363"/>
                  </a:lnTo>
                  <a:lnTo>
                    <a:pt x="1213" y="309"/>
                  </a:lnTo>
                  <a:lnTo>
                    <a:pt x="1228" y="337"/>
                  </a:lnTo>
                  <a:lnTo>
                    <a:pt x="1257" y="394"/>
                  </a:lnTo>
                  <a:lnTo>
                    <a:pt x="1279" y="455"/>
                  </a:lnTo>
                  <a:lnTo>
                    <a:pt x="1294" y="517"/>
                  </a:lnTo>
                  <a:lnTo>
                    <a:pt x="1301" y="550"/>
                  </a:lnTo>
                  <a:lnTo>
                    <a:pt x="1197" y="567"/>
                  </a:lnTo>
                  <a:lnTo>
                    <a:pt x="1204" y="619"/>
                  </a:lnTo>
                  <a:lnTo>
                    <a:pt x="1200" y="727"/>
                  </a:lnTo>
                  <a:lnTo>
                    <a:pt x="1188" y="782"/>
                  </a:lnTo>
                  <a:lnTo>
                    <a:pt x="1289" y="806"/>
                  </a:lnTo>
                  <a:lnTo>
                    <a:pt x="1281" y="839"/>
                  </a:lnTo>
                  <a:lnTo>
                    <a:pt x="1259" y="901"/>
                  </a:lnTo>
                  <a:lnTo>
                    <a:pt x="1232" y="959"/>
                  </a:lnTo>
                  <a:lnTo>
                    <a:pt x="1200" y="1014"/>
                  </a:lnTo>
                  <a:lnTo>
                    <a:pt x="1182" y="1040"/>
                  </a:lnTo>
                  <a:lnTo>
                    <a:pt x="1097" y="978"/>
                  </a:lnTo>
                  <a:lnTo>
                    <a:pt x="1064" y="1020"/>
                  </a:lnTo>
                  <a:lnTo>
                    <a:pt x="983" y="1094"/>
                  </a:lnTo>
                  <a:lnTo>
                    <a:pt x="938" y="1124"/>
                  </a:lnTo>
                  <a:lnTo>
                    <a:pt x="992" y="1213"/>
                  </a:lnTo>
                  <a:lnTo>
                    <a:pt x="964" y="1229"/>
                  </a:lnTo>
                  <a:lnTo>
                    <a:pt x="907" y="1257"/>
                  </a:lnTo>
                  <a:lnTo>
                    <a:pt x="846" y="1280"/>
                  </a:lnTo>
                  <a:lnTo>
                    <a:pt x="784" y="1296"/>
                  </a:lnTo>
                  <a:lnTo>
                    <a:pt x="751" y="1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0 h 536"/>
                <a:gd name="T2" fmla="*/ 257 w 537"/>
                <a:gd name="T3" fmla="*/ 1 h 536"/>
                <a:gd name="T4" fmla="*/ 246 w 537"/>
                <a:gd name="T5" fmla="*/ 1 h 536"/>
                <a:gd name="T6" fmla="*/ 226 w 537"/>
                <a:gd name="T7" fmla="*/ 3 h 536"/>
                <a:gd name="T8" fmla="*/ 185 w 537"/>
                <a:gd name="T9" fmla="*/ 13 h 536"/>
                <a:gd name="T10" fmla="*/ 146 w 537"/>
                <a:gd name="T11" fmla="*/ 29 h 536"/>
                <a:gd name="T12" fmla="*/ 111 w 537"/>
                <a:gd name="T13" fmla="*/ 50 h 536"/>
                <a:gd name="T14" fmla="*/ 80 w 537"/>
                <a:gd name="T15" fmla="*/ 77 h 536"/>
                <a:gd name="T16" fmla="*/ 53 w 537"/>
                <a:gd name="T17" fmla="*/ 108 h 536"/>
                <a:gd name="T18" fmla="*/ 30 w 537"/>
                <a:gd name="T19" fmla="*/ 143 h 536"/>
                <a:gd name="T20" fmla="*/ 14 w 537"/>
                <a:gd name="T21" fmla="*/ 184 h 536"/>
                <a:gd name="T22" fmla="*/ 8 w 537"/>
                <a:gd name="T23" fmla="*/ 204 h 536"/>
                <a:gd name="T24" fmla="*/ 3 w 537"/>
                <a:gd name="T25" fmla="*/ 232 h 536"/>
                <a:gd name="T26" fmla="*/ 0 w 537"/>
                <a:gd name="T27" fmla="*/ 285 h 536"/>
                <a:gd name="T28" fmla="*/ 9 w 537"/>
                <a:gd name="T29" fmla="*/ 337 h 536"/>
                <a:gd name="T30" fmla="*/ 27 w 537"/>
                <a:gd name="T31" fmla="*/ 385 h 536"/>
                <a:gd name="T32" fmla="*/ 53 w 537"/>
                <a:gd name="T33" fmla="*/ 429 h 536"/>
                <a:gd name="T34" fmla="*/ 88 w 537"/>
                <a:gd name="T35" fmla="*/ 468 h 536"/>
                <a:gd name="T36" fmla="*/ 130 w 537"/>
                <a:gd name="T37" fmla="*/ 499 h 536"/>
                <a:gd name="T38" fmla="*/ 179 w 537"/>
                <a:gd name="T39" fmla="*/ 521 h 536"/>
                <a:gd name="T40" fmla="*/ 205 w 537"/>
                <a:gd name="T41" fmla="*/ 528 h 536"/>
                <a:gd name="T42" fmla="*/ 237 w 537"/>
                <a:gd name="T43" fmla="*/ 535 h 536"/>
                <a:gd name="T44" fmla="*/ 268 w 537"/>
                <a:gd name="T45" fmla="*/ 536 h 536"/>
                <a:gd name="T46" fmla="*/ 280 w 537"/>
                <a:gd name="T47" fmla="*/ 536 h 536"/>
                <a:gd name="T48" fmla="*/ 290 w 537"/>
                <a:gd name="T49" fmla="*/ 535 h 536"/>
                <a:gd name="T50" fmla="*/ 311 w 537"/>
                <a:gd name="T51" fmla="*/ 532 h 536"/>
                <a:gd name="T52" fmla="*/ 351 w 537"/>
                <a:gd name="T53" fmla="*/ 523 h 536"/>
                <a:gd name="T54" fmla="*/ 390 w 537"/>
                <a:gd name="T55" fmla="*/ 506 h 536"/>
                <a:gd name="T56" fmla="*/ 425 w 537"/>
                <a:gd name="T57" fmla="*/ 486 h 536"/>
                <a:gd name="T58" fmla="*/ 456 w 537"/>
                <a:gd name="T59" fmla="*/ 460 h 536"/>
                <a:gd name="T60" fmla="*/ 483 w 537"/>
                <a:gd name="T61" fmla="*/ 427 h 536"/>
                <a:gd name="T62" fmla="*/ 505 w 537"/>
                <a:gd name="T63" fmla="*/ 392 h 536"/>
                <a:gd name="T64" fmla="*/ 522 w 537"/>
                <a:gd name="T65" fmla="*/ 352 h 536"/>
                <a:gd name="T66" fmla="*/ 529 w 537"/>
                <a:gd name="T67" fmla="*/ 331 h 536"/>
                <a:gd name="T68" fmla="*/ 534 w 537"/>
                <a:gd name="T69" fmla="*/ 304 h 536"/>
                <a:gd name="T70" fmla="*/ 537 w 537"/>
                <a:gd name="T71" fmla="*/ 251 h 536"/>
                <a:gd name="T72" fmla="*/ 528 w 537"/>
                <a:gd name="T73" fmla="*/ 199 h 536"/>
                <a:gd name="T74" fmla="*/ 509 w 537"/>
                <a:gd name="T75" fmla="*/ 151 h 536"/>
                <a:gd name="T76" fmla="*/ 483 w 537"/>
                <a:gd name="T77" fmla="*/ 107 h 536"/>
                <a:gd name="T78" fmla="*/ 448 w 537"/>
                <a:gd name="T79" fmla="*/ 70 h 536"/>
                <a:gd name="T80" fmla="*/ 407 w 537"/>
                <a:gd name="T81" fmla="*/ 38 h 536"/>
                <a:gd name="T82" fmla="*/ 358 w 537"/>
                <a:gd name="T83" fmla="*/ 15 h 536"/>
                <a:gd name="T84" fmla="*/ 332 w 537"/>
                <a:gd name="T85" fmla="*/ 7 h 536"/>
                <a:gd name="T86" fmla="*/ 299 w 537"/>
                <a:gd name="T87" fmla="*/ 1 h 536"/>
                <a:gd name="T88" fmla="*/ 268 w 537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0"/>
                  </a:moveTo>
                  <a:lnTo>
                    <a:pt x="257" y="1"/>
                  </a:lnTo>
                  <a:lnTo>
                    <a:pt x="246" y="1"/>
                  </a:lnTo>
                  <a:lnTo>
                    <a:pt x="226" y="3"/>
                  </a:lnTo>
                  <a:lnTo>
                    <a:pt x="185" y="13"/>
                  </a:lnTo>
                  <a:lnTo>
                    <a:pt x="146" y="29"/>
                  </a:lnTo>
                  <a:lnTo>
                    <a:pt x="111" y="50"/>
                  </a:lnTo>
                  <a:lnTo>
                    <a:pt x="80" y="77"/>
                  </a:lnTo>
                  <a:lnTo>
                    <a:pt x="53" y="108"/>
                  </a:lnTo>
                  <a:lnTo>
                    <a:pt x="30" y="143"/>
                  </a:lnTo>
                  <a:lnTo>
                    <a:pt x="14" y="184"/>
                  </a:lnTo>
                  <a:lnTo>
                    <a:pt x="8" y="204"/>
                  </a:lnTo>
                  <a:lnTo>
                    <a:pt x="3" y="232"/>
                  </a:lnTo>
                  <a:lnTo>
                    <a:pt x="0" y="285"/>
                  </a:lnTo>
                  <a:lnTo>
                    <a:pt x="9" y="337"/>
                  </a:lnTo>
                  <a:lnTo>
                    <a:pt x="27" y="385"/>
                  </a:lnTo>
                  <a:lnTo>
                    <a:pt x="53" y="429"/>
                  </a:lnTo>
                  <a:lnTo>
                    <a:pt x="88" y="468"/>
                  </a:lnTo>
                  <a:lnTo>
                    <a:pt x="130" y="499"/>
                  </a:lnTo>
                  <a:lnTo>
                    <a:pt x="179" y="521"/>
                  </a:lnTo>
                  <a:lnTo>
                    <a:pt x="205" y="528"/>
                  </a:lnTo>
                  <a:lnTo>
                    <a:pt x="237" y="535"/>
                  </a:lnTo>
                  <a:lnTo>
                    <a:pt x="268" y="536"/>
                  </a:lnTo>
                  <a:lnTo>
                    <a:pt x="280" y="536"/>
                  </a:lnTo>
                  <a:lnTo>
                    <a:pt x="290" y="535"/>
                  </a:lnTo>
                  <a:lnTo>
                    <a:pt x="311" y="532"/>
                  </a:lnTo>
                  <a:lnTo>
                    <a:pt x="351" y="523"/>
                  </a:lnTo>
                  <a:lnTo>
                    <a:pt x="390" y="506"/>
                  </a:lnTo>
                  <a:lnTo>
                    <a:pt x="425" y="486"/>
                  </a:lnTo>
                  <a:lnTo>
                    <a:pt x="456" y="460"/>
                  </a:lnTo>
                  <a:lnTo>
                    <a:pt x="483" y="427"/>
                  </a:lnTo>
                  <a:lnTo>
                    <a:pt x="505" y="392"/>
                  </a:lnTo>
                  <a:lnTo>
                    <a:pt x="522" y="352"/>
                  </a:lnTo>
                  <a:lnTo>
                    <a:pt x="529" y="331"/>
                  </a:lnTo>
                  <a:lnTo>
                    <a:pt x="534" y="304"/>
                  </a:lnTo>
                  <a:lnTo>
                    <a:pt x="537" y="251"/>
                  </a:lnTo>
                  <a:lnTo>
                    <a:pt x="528" y="199"/>
                  </a:lnTo>
                  <a:lnTo>
                    <a:pt x="509" y="151"/>
                  </a:lnTo>
                  <a:lnTo>
                    <a:pt x="483" y="107"/>
                  </a:lnTo>
                  <a:lnTo>
                    <a:pt x="448" y="70"/>
                  </a:lnTo>
                  <a:lnTo>
                    <a:pt x="407" y="38"/>
                  </a:lnTo>
                  <a:lnTo>
                    <a:pt x="358" y="15"/>
                  </a:lnTo>
                  <a:lnTo>
                    <a:pt x="332" y="7"/>
                  </a:lnTo>
                  <a:lnTo>
                    <a:pt x="299" y="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42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89 w 545"/>
                <a:gd name="T1" fmla="*/ 501 h 544"/>
                <a:gd name="T2" fmla="*/ 273 w 545"/>
                <a:gd name="T3" fmla="*/ 501 h 544"/>
                <a:gd name="T4" fmla="*/ 200 w 545"/>
                <a:gd name="T5" fmla="*/ 490 h 544"/>
                <a:gd name="T6" fmla="*/ 160 w 545"/>
                <a:gd name="T7" fmla="*/ 521 h 544"/>
                <a:gd name="T8" fmla="*/ 94 w 545"/>
                <a:gd name="T9" fmla="*/ 478 h 544"/>
                <a:gd name="T10" fmla="*/ 105 w 545"/>
                <a:gd name="T11" fmla="*/ 430 h 544"/>
                <a:gd name="T12" fmla="*/ 66 w 545"/>
                <a:gd name="T13" fmla="*/ 374 h 544"/>
                <a:gd name="T14" fmla="*/ 17 w 545"/>
                <a:gd name="T15" fmla="*/ 369 h 544"/>
                <a:gd name="T16" fmla="*/ 0 w 545"/>
                <a:gd name="T17" fmla="*/ 292 h 544"/>
                <a:gd name="T18" fmla="*/ 43 w 545"/>
                <a:gd name="T19" fmla="*/ 266 h 544"/>
                <a:gd name="T20" fmla="*/ 55 w 545"/>
                <a:gd name="T21" fmla="*/ 199 h 544"/>
                <a:gd name="T22" fmla="*/ 24 w 545"/>
                <a:gd name="T23" fmla="*/ 159 h 544"/>
                <a:gd name="T24" fmla="*/ 66 w 545"/>
                <a:gd name="T25" fmla="*/ 93 h 544"/>
                <a:gd name="T26" fmla="*/ 114 w 545"/>
                <a:gd name="T27" fmla="*/ 105 h 544"/>
                <a:gd name="T28" fmla="*/ 170 w 545"/>
                <a:gd name="T29" fmla="*/ 66 h 544"/>
                <a:gd name="T30" fmla="*/ 175 w 545"/>
                <a:gd name="T31" fmla="*/ 17 h 544"/>
                <a:gd name="T32" fmla="*/ 253 w 545"/>
                <a:gd name="T33" fmla="*/ 0 h 544"/>
                <a:gd name="T34" fmla="*/ 265 w 545"/>
                <a:gd name="T35" fmla="*/ 43 h 544"/>
                <a:gd name="T36" fmla="*/ 309 w 545"/>
                <a:gd name="T37" fmla="*/ 44 h 544"/>
                <a:gd name="T38" fmla="*/ 359 w 545"/>
                <a:gd name="T39" fmla="*/ 13 h 544"/>
                <a:gd name="T40" fmla="*/ 432 w 545"/>
                <a:gd name="T41" fmla="*/ 49 h 544"/>
                <a:gd name="T42" fmla="*/ 423 w 545"/>
                <a:gd name="T43" fmla="*/ 98 h 544"/>
                <a:gd name="T44" fmla="*/ 467 w 545"/>
                <a:gd name="T45" fmla="*/ 149 h 544"/>
                <a:gd name="T46" fmla="*/ 517 w 545"/>
                <a:gd name="T47" fmla="*/ 150 h 544"/>
                <a:gd name="T48" fmla="*/ 542 w 545"/>
                <a:gd name="T49" fmla="*/ 225 h 544"/>
                <a:gd name="T50" fmla="*/ 502 w 545"/>
                <a:gd name="T51" fmla="*/ 255 h 544"/>
                <a:gd name="T52" fmla="*/ 497 w 545"/>
                <a:gd name="T53" fmla="*/ 323 h 544"/>
                <a:gd name="T54" fmla="*/ 532 w 545"/>
                <a:gd name="T55" fmla="*/ 359 h 544"/>
                <a:gd name="T56" fmla="*/ 495 w 545"/>
                <a:gd name="T57" fmla="*/ 430 h 544"/>
                <a:gd name="T58" fmla="*/ 446 w 545"/>
                <a:gd name="T59" fmla="*/ 422 h 544"/>
                <a:gd name="T60" fmla="*/ 396 w 545"/>
                <a:gd name="T61" fmla="*/ 466 h 544"/>
                <a:gd name="T62" fmla="*/ 394 w 545"/>
                <a:gd name="T63" fmla="*/ 516 h 544"/>
                <a:gd name="T64" fmla="*/ 319 w 545"/>
                <a:gd name="T65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92" y="544"/>
                  </a:moveTo>
                  <a:lnTo>
                    <a:pt x="289" y="501"/>
                  </a:lnTo>
                  <a:lnTo>
                    <a:pt x="280" y="501"/>
                  </a:lnTo>
                  <a:lnTo>
                    <a:pt x="273" y="501"/>
                  </a:lnTo>
                  <a:lnTo>
                    <a:pt x="236" y="500"/>
                  </a:lnTo>
                  <a:lnTo>
                    <a:pt x="200" y="490"/>
                  </a:lnTo>
                  <a:lnTo>
                    <a:pt x="186" y="531"/>
                  </a:lnTo>
                  <a:lnTo>
                    <a:pt x="160" y="521"/>
                  </a:lnTo>
                  <a:lnTo>
                    <a:pt x="114" y="495"/>
                  </a:lnTo>
                  <a:lnTo>
                    <a:pt x="94" y="478"/>
                  </a:lnTo>
                  <a:lnTo>
                    <a:pt x="122" y="446"/>
                  </a:lnTo>
                  <a:lnTo>
                    <a:pt x="105" y="430"/>
                  </a:lnTo>
                  <a:lnTo>
                    <a:pt x="78" y="394"/>
                  </a:lnTo>
                  <a:lnTo>
                    <a:pt x="66" y="374"/>
                  </a:lnTo>
                  <a:lnTo>
                    <a:pt x="28" y="394"/>
                  </a:lnTo>
                  <a:lnTo>
                    <a:pt x="17" y="369"/>
                  </a:lnTo>
                  <a:lnTo>
                    <a:pt x="3" y="319"/>
                  </a:lnTo>
                  <a:lnTo>
                    <a:pt x="0" y="292"/>
                  </a:lnTo>
                  <a:lnTo>
                    <a:pt x="43" y="288"/>
                  </a:lnTo>
                  <a:lnTo>
                    <a:pt x="43" y="266"/>
                  </a:lnTo>
                  <a:lnTo>
                    <a:pt x="48" y="222"/>
                  </a:lnTo>
                  <a:lnTo>
                    <a:pt x="55" y="199"/>
                  </a:lnTo>
                  <a:lnTo>
                    <a:pt x="13" y="185"/>
                  </a:lnTo>
                  <a:lnTo>
                    <a:pt x="24" y="159"/>
                  </a:lnTo>
                  <a:lnTo>
                    <a:pt x="50" y="113"/>
                  </a:lnTo>
                  <a:lnTo>
                    <a:pt x="66" y="93"/>
                  </a:lnTo>
                  <a:lnTo>
                    <a:pt x="99" y="122"/>
                  </a:lnTo>
                  <a:lnTo>
                    <a:pt x="114" y="105"/>
                  </a:lnTo>
                  <a:lnTo>
                    <a:pt x="151" y="78"/>
                  </a:lnTo>
                  <a:lnTo>
                    <a:pt x="170" y="66"/>
                  </a:lnTo>
                  <a:lnTo>
                    <a:pt x="151" y="27"/>
                  </a:lnTo>
                  <a:lnTo>
                    <a:pt x="175" y="17"/>
                  </a:lnTo>
                  <a:lnTo>
                    <a:pt x="226" y="2"/>
                  </a:lnTo>
                  <a:lnTo>
                    <a:pt x="253" y="0"/>
                  </a:lnTo>
                  <a:lnTo>
                    <a:pt x="257" y="43"/>
                  </a:lnTo>
                  <a:lnTo>
                    <a:pt x="265" y="43"/>
                  </a:lnTo>
                  <a:lnTo>
                    <a:pt x="273" y="43"/>
                  </a:lnTo>
                  <a:lnTo>
                    <a:pt x="309" y="44"/>
                  </a:lnTo>
                  <a:lnTo>
                    <a:pt x="345" y="54"/>
                  </a:lnTo>
                  <a:lnTo>
                    <a:pt x="359" y="13"/>
                  </a:lnTo>
                  <a:lnTo>
                    <a:pt x="385" y="22"/>
                  </a:lnTo>
                  <a:lnTo>
                    <a:pt x="432" y="49"/>
                  </a:lnTo>
                  <a:lnTo>
                    <a:pt x="451" y="66"/>
                  </a:lnTo>
                  <a:lnTo>
                    <a:pt x="423" y="98"/>
                  </a:lnTo>
                  <a:lnTo>
                    <a:pt x="440" y="114"/>
                  </a:lnTo>
                  <a:lnTo>
                    <a:pt x="467" y="149"/>
                  </a:lnTo>
                  <a:lnTo>
                    <a:pt x="479" y="170"/>
                  </a:lnTo>
                  <a:lnTo>
                    <a:pt x="517" y="150"/>
                  </a:lnTo>
                  <a:lnTo>
                    <a:pt x="528" y="174"/>
                  </a:lnTo>
                  <a:lnTo>
                    <a:pt x="542" y="225"/>
                  </a:lnTo>
                  <a:lnTo>
                    <a:pt x="545" y="253"/>
                  </a:lnTo>
                  <a:lnTo>
                    <a:pt x="502" y="255"/>
                  </a:lnTo>
                  <a:lnTo>
                    <a:pt x="503" y="277"/>
                  </a:lnTo>
                  <a:lnTo>
                    <a:pt x="497" y="323"/>
                  </a:lnTo>
                  <a:lnTo>
                    <a:pt x="490" y="345"/>
                  </a:lnTo>
                  <a:lnTo>
                    <a:pt x="532" y="359"/>
                  </a:lnTo>
                  <a:lnTo>
                    <a:pt x="523" y="385"/>
                  </a:lnTo>
                  <a:lnTo>
                    <a:pt x="495" y="430"/>
                  </a:lnTo>
                  <a:lnTo>
                    <a:pt x="479" y="451"/>
                  </a:lnTo>
                  <a:lnTo>
                    <a:pt x="446" y="422"/>
                  </a:lnTo>
                  <a:lnTo>
                    <a:pt x="431" y="439"/>
                  </a:lnTo>
                  <a:lnTo>
                    <a:pt x="396" y="466"/>
                  </a:lnTo>
                  <a:lnTo>
                    <a:pt x="375" y="478"/>
                  </a:lnTo>
                  <a:lnTo>
                    <a:pt x="394" y="516"/>
                  </a:lnTo>
                  <a:lnTo>
                    <a:pt x="371" y="527"/>
                  </a:lnTo>
                  <a:lnTo>
                    <a:pt x="319" y="542"/>
                  </a:lnTo>
                  <a:lnTo>
                    <a:pt x="292" y="5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0 h 223"/>
                <a:gd name="T2" fmla="*/ 95 w 223"/>
                <a:gd name="T3" fmla="*/ 1 h 223"/>
                <a:gd name="T4" fmla="*/ 62 w 223"/>
                <a:gd name="T5" fmla="*/ 11 h 223"/>
                <a:gd name="T6" fmla="*/ 34 w 223"/>
                <a:gd name="T7" fmla="*/ 31 h 223"/>
                <a:gd name="T8" fmla="*/ 13 w 223"/>
                <a:gd name="T9" fmla="*/ 59 h 223"/>
                <a:gd name="T10" fmla="*/ 7 w 223"/>
                <a:gd name="T11" fmla="*/ 76 h 223"/>
                <a:gd name="T12" fmla="*/ 0 w 223"/>
                <a:gd name="T13" fmla="*/ 98 h 223"/>
                <a:gd name="T14" fmla="*/ 4 w 223"/>
                <a:gd name="T15" fmla="*/ 141 h 223"/>
                <a:gd name="T16" fmla="*/ 23 w 223"/>
                <a:gd name="T17" fmla="*/ 180 h 223"/>
                <a:gd name="T18" fmla="*/ 56 w 223"/>
                <a:gd name="T19" fmla="*/ 208 h 223"/>
                <a:gd name="T20" fmla="*/ 77 w 223"/>
                <a:gd name="T21" fmla="*/ 216 h 223"/>
                <a:gd name="T22" fmla="*/ 93 w 223"/>
                <a:gd name="T23" fmla="*/ 221 h 223"/>
                <a:gd name="T24" fmla="*/ 112 w 223"/>
                <a:gd name="T25" fmla="*/ 223 h 223"/>
                <a:gd name="T26" fmla="*/ 128 w 223"/>
                <a:gd name="T27" fmla="*/ 221 h 223"/>
                <a:gd name="T28" fmla="*/ 162 w 223"/>
                <a:gd name="T29" fmla="*/ 211 h 223"/>
                <a:gd name="T30" fmla="*/ 189 w 223"/>
                <a:gd name="T31" fmla="*/ 191 h 223"/>
                <a:gd name="T32" fmla="*/ 210 w 223"/>
                <a:gd name="T33" fmla="*/ 163 h 223"/>
                <a:gd name="T34" fmla="*/ 217 w 223"/>
                <a:gd name="T35" fmla="*/ 146 h 223"/>
                <a:gd name="T36" fmla="*/ 223 w 223"/>
                <a:gd name="T37" fmla="*/ 124 h 223"/>
                <a:gd name="T38" fmla="*/ 219 w 223"/>
                <a:gd name="T39" fmla="*/ 81 h 223"/>
                <a:gd name="T40" fmla="*/ 201 w 223"/>
                <a:gd name="T41" fmla="*/ 42 h 223"/>
                <a:gd name="T42" fmla="*/ 167 w 223"/>
                <a:gd name="T43" fmla="*/ 14 h 223"/>
                <a:gd name="T44" fmla="*/ 147 w 223"/>
                <a:gd name="T45" fmla="*/ 6 h 223"/>
                <a:gd name="T46" fmla="*/ 130 w 223"/>
                <a:gd name="T47" fmla="*/ 1 h 223"/>
                <a:gd name="T48" fmla="*/ 112 w 223"/>
                <a:gd name="T49" fmla="*/ 0 h 223"/>
                <a:gd name="T50" fmla="*/ 112 w 223"/>
                <a:gd name="T5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95" y="1"/>
                  </a:lnTo>
                  <a:lnTo>
                    <a:pt x="62" y="11"/>
                  </a:lnTo>
                  <a:lnTo>
                    <a:pt x="34" y="31"/>
                  </a:lnTo>
                  <a:lnTo>
                    <a:pt x="13" y="59"/>
                  </a:lnTo>
                  <a:lnTo>
                    <a:pt x="7" y="76"/>
                  </a:lnTo>
                  <a:lnTo>
                    <a:pt x="0" y="98"/>
                  </a:lnTo>
                  <a:lnTo>
                    <a:pt x="4" y="141"/>
                  </a:lnTo>
                  <a:lnTo>
                    <a:pt x="23" y="180"/>
                  </a:lnTo>
                  <a:lnTo>
                    <a:pt x="56" y="208"/>
                  </a:lnTo>
                  <a:lnTo>
                    <a:pt x="77" y="216"/>
                  </a:lnTo>
                  <a:lnTo>
                    <a:pt x="93" y="221"/>
                  </a:lnTo>
                  <a:lnTo>
                    <a:pt x="112" y="223"/>
                  </a:lnTo>
                  <a:lnTo>
                    <a:pt x="128" y="221"/>
                  </a:lnTo>
                  <a:lnTo>
                    <a:pt x="162" y="211"/>
                  </a:lnTo>
                  <a:lnTo>
                    <a:pt x="189" y="191"/>
                  </a:lnTo>
                  <a:lnTo>
                    <a:pt x="210" y="163"/>
                  </a:lnTo>
                  <a:lnTo>
                    <a:pt x="217" y="146"/>
                  </a:lnTo>
                  <a:lnTo>
                    <a:pt x="223" y="124"/>
                  </a:lnTo>
                  <a:lnTo>
                    <a:pt x="219" y="81"/>
                  </a:lnTo>
                  <a:lnTo>
                    <a:pt x="201" y="42"/>
                  </a:lnTo>
                  <a:lnTo>
                    <a:pt x="167" y="14"/>
                  </a:lnTo>
                  <a:lnTo>
                    <a:pt x="147" y="6"/>
                  </a:lnTo>
                  <a:lnTo>
                    <a:pt x="130" y="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730 w 1708"/>
                <a:gd name="T1" fmla="*/ 1580 h 1707"/>
                <a:gd name="T2" fmla="*/ 616 w 1708"/>
                <a:gd name="T3" fmla="*/ 1551 h 1707"/>
                <a:gd name="T4" fmla="*/ 477 w 1708"/>
                <a:gd name="T5" fmla="*/ 1486 h 1707"/>
                <a:gd name="T6" fmla="*/ 356 w 1708"/>
                <a:gd name="T7" fmla="*/ 1558 h 1707"/>
                <a:gd name="T8" fmla="*/ 253 w 1708"/>
                <a:gd name="T9" fmla="*/ 1279 h 1707"/>
                <a:gd name="T10" fmla="*/ 193 w 1708"/>
                <a:gd name="T11" fmla="*/ 1180 h 1707"/>
                <a:gd name="T12" fmla="*/ 140 w 1708"/>
                <a:gd name="T13" fmla="*/ 1035 h 1707"/>
                <a:gd name="T14" fmla="*/ 4 w 1708"/>
                <a:gd name="T15" fmla="*/ 999 h 1707"/>
                <a:gd name="T16" fmla="*/ 128 w 1708"/>
                <a:gd name="T17" fmla="*/ 728 h 1707"/>
                <a:gd name="T18" fmla="*/ 157 w 1708"/>
                <a:gd name="T19" fmla="*/ 614 h 1707"/>
                <a:gd name="T20" fmla="*/ 220 w 1708"/>
                <a:gd name="T21" fmla="*/ 475 h 1707"/>
                <a:gd name="T22" fmla="*/ 150 w 1708"/>
                <a:gd name="T23" fmla="*/ 355 h 1707"/>
                <a:gd name="T24" fmla="*/ 429 w 1708"/>
                <a:gd name="T25" fmla="*/ 251 h 1707"/>
                <a:gd name="T26" fmla="*/ 527 w 1708"/>
                <a:gd name="T27" fmla="*/ 193 h 1707"/>
                <a:gd name="T28" fmla="*/ 673 w 1708"/>
                <a:gd name="T29" fmla="*/ 138 h 1707"/>
                <a:gd name="T30" fmla="*/ 709 w 1708"/>
                <a:gd name="T31" fmla="*/ 2 h 1707"/>
                <a:gd name="T32" fmla="*/ 977 w 1708"/>
                <a:gd name="T33" fmla="*/ 0 h 1707"/>
                <a:gd name="T34" fmla="*/ 1019 w 1708"/>
                <a:gd name="T35" fmla="*/ 134 h 1707"/>
                <a:gd name="T36" fmla="*/ 1164 w 1708"/>
                <a:gd name="T37" fmla="*/ 184 h 1707"/>
                <a:gd name="T38" fmla="*/ 1264 w 1708"/>
                <a:gd name="T39" fmla="*/ 241 h 1707"/>
                <a:gd name="T40" fmla="*/ 1545 w 1708"/>
                <a:gd name="T41" fmla="*/ 337 h 1707"/>
                <a:gd name="T42" fmla="*/ 1477 w 1708"/>
                <a:gd name="T43" fmla="*/ 460 h 1707"/>
                <a:gd name="T44" fmla="*/ 1546 w 1708"/>
                <a:gd name="T45" fmla="*/ 596 h 1707"/>
                <a:gd name="T46" fmla="*/ 1577 w 1708"/>
                <a:gd name="T47" fmla="*/ 709 h 1707"/>
                <a:gd name="T48" fmla="*/ 1708 w 1708"/>
                <a:gd name="T49" fmla="*/ 977 h 1707"/>
                <a:gd name="T50" fmla="*/ 1573 w 1708"/>
                <a:gd name="T51" fmla="*/ 1017 h 1707"/>
                <a:gd name="T52" fmla="*/ 1524 w 1708"/>
                <a:gd name="T53" fmla="*/ 1164 h 1707"/>
                <a:gd name="T54" fmla="*/ 1467 w 1708"/>
                <a:gd name="T55" fmla="*/ 1262 h 1707"/>
                <a:gd name="T56" fmla="*/ 1371 w 1708"/>
                <a:gd name="T57" fmla="*/ 1545 h 1707"/>
                <a:gd name="T58" fmla="*/ 1248 w 1708"/>
                <a:gd name="T59" fmla="*/ 1477 h 1707"/>
                <a:gd name="T60" fmla="*/ 1111 w 1708"/>
                <a:gd name="T61" fmla="*/ 1545 h 1707"/>
                <a:gd name="T62" fmla="*/ 998 w 1708"/>
                <a:gd name="T63" fmla="*/ 1576 h 1707"/>
                <a:gd name="T64" fmla="*/ 866 w 1708"/>
                <a:gd name="T65" fmla="*/ 170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731" y="1707"/>
                  </a:moveTo>
                  <a:lnTo>
                    <a:pt x="730" y="1580"/>
                  </a:lnTo>
                  <a:lnTo>
                    <a:pt x="691" y="1572"/>
                  </a:lnTo>
                  <a:lnTo>
                    <a:pt x="616" y="1551"/>
                  </a:lnTo>
                  <a:lnTo>
                    <a:pt x="544" y="1523"/>
                  </a:lnTo>
                  <a:lnTo>
                    <a:pt x="477" y="1486"/>
                  </a:lnTo>
                  <a:lnTo>
                    <a:pt x="446" y="1466"/>
                  </a:lnTo>
                  <a:lnTo>
                    <a:pt x="356" y="1558"/>
                  </a:lnTo>
                  <a:lnTo>
                    <a:pt x="163" y="1370"/>
                  </a:lnTo>
                  <a:lnTo>
                    <a:pt x="253" y="1279"/>
                  </a:lnTo>
                  <a:lnTo>
                    <a:pt x="231" y="1246"/>
                  </a:lnTo>
                  <a:lnTo>
                    <a:pt x="193" y="1180"/>
                  </a:lnTo>
                  <a:lnTo>
                    <a:pt x="163" y="1109"/>
                  </a:lnTo>
                  <a:lnTo>
                    <a:pt x="140" y="1035"/>
                  </a:lnTo>
                  <a:lnTo>
                    <a:pt x="132" y="998"/>
                  </a:lnTo>
                  <a:lnTo>
                    <a:pt x="4" y="999"/>
                  </a:lnTo>
                  <a:lnTo>
                    <a:pt x="0" y="729"/>
                  </a:lnTo>
                  <a:lnTo>
                    <a:pt x="128" y="728"/>
                  </a:lnTo>
                  <a:lnTo>
                    <a:pt x="136" y="689"/>
                  </a:lnTo>
                  <a:lnTo>
                    <a:pt x="157" y="614"/>
                  </a:lnTo>
                  <a:lnTo>
                    <a:pt x="185" y="543"/>
                  </a:lnTo>
                  <a:lnTo>
                    <a:pt x="220" y="475"/>
                  </a:lnTo>
                  <a:lnTo>
                    <a:pt x="241" y="444"/>
                  </a:lnTo>
                  <a:lnTo>
                    <a:pt x="150" y="355"/>
                  </a:lnTo>
                  <a:lnTo>
                    <a:pt x="338" y="162"/>
                  </a:lnTo>
                  <a:lnTo>
                    <a:pt x="429" y="251"/>
                  </a:lnTo>
                  <a:lnTo>
                    <a:pt x="461" y="229"/>
                  </a:lnTo>
                  <a:lnTo>
                    <a:pt x="527" y="193"/>
                  </a:lnTo>
                  <a:lnTo>
                    <a:pt x="597" y="162"/>
                  </a:lnTo>
                  <a:lnTo>
                    <a:pt x="673" y="138"/>
                  </a:lnTo>
                  <a:lnTo>
                    <a:pt x="710" y="130"/>
                  </a:lnTo>
                  <a:lnTo>
                    <a:pt x="709" y="2"/>
                  </a:lnTo>
                  <a:lnTo>
                    <a:pt x="844" y="1"/>
                  </a:lnTo>
                  <a:lnTo>
                    <a:pt x="977" y="0"/>
                  </a:lnTo>
                  <a:lnTo>
                    <a:pt x="980" y="127"/>
                  </a:lnTo>
                  <a:lnTo>
                    <a:pt x="1019" y="134"/>
                  </a:lnTo>
                  <a:lnTo>
                    <a:pt x="1092" y="155"/>
                  </a:lnTo>
                  <a:lnTo>
                    <a:pt x="1164" y="184"/>
                  </a:lnTo>
                  <a:lnTo>
                    <a:pt x="1231" y="220"/>
                  </a:lnTo>
                  <a:lnTo>
                    <a:pt x="1264" y="241"/>
                  </a:lnTo>
                  <a:lnTo>
                    <a:pt x="1353" y="149"/>
                  </a:lnTo>
                  <a:lnTo>
                    <a:pt x="1545" y="337"/>
                  </a:lnTo>
                  <a:lnTo>
                    <a:pt x="1457" y="427"/>
                  </a:lnTo>
                  <a:lnTo>
                    <a:pt x="1477" y="460"/>
                  </a:lnTo>
                  <a:lnTo>
                    <a:pt x="1515" y="526"/>
                  </a:lnTo>
                  <a:lnTo>
                    <a:pt x="1546" y="596"/>
                  </a:lnTo>
                  <a:lnTo>
                    <a:pt x="1569" y="671"/>
                  </a:lnTo>
                  <a:lnTo>
                    <a:pt x="1577" y="709"/>
                  </a:lnTo>
                  <a:lnTo>
                    <a:pt x="1704" y="707"/>
                  </a:lnTo>
                  <a:lnTo>
                    <a:pt x="1708" y="977"/>
                  </a:lnTo>
                  <a:lnTo>
                    <a:pt x="1581" y="978"/>
                  </a:lnTo>
                  <a:lnTo>
                    <a:pt x="1573" y="1017"/>
                  </a:lnTo>
                  <a:lnTo>
                    <a:pt x="1553" y="1091"/>
                  </a:lnTo>
                  <a:lnTo>
                    <a:pt x="1524" y="1164"/>
                  </a:lnTo>
                  <a:lnTo>
                    <a:pt x="1488" y="1231"/>
                  </a:lnTo>
                  <a:lnTo>
                    <a:pt x="1467" y="1262"/>
                  </a:lnTo>
                  <a:lnTo>
                    <a:pt x="1559" y="1351"/>
                  </a:lnTo>
                  <a:lnTo>
                    <a:pt x="1371" y="1545"/>
                  </a:lnTo>
                  <a:lnTo>
                    <a:pt x="1279" y="1455"/>
                  </a:lnTo>
                  <a:lnTo>
                    <a:pt x="1248" y="1477"/>
                  </a:lnTo>
                  <a:lnTo>
                    <a:pt x="1182" y="1513"/>
                  </a:lnTo>
                  <a:lnTo>
                    <a:pt x="1111" y="1545"/>
                  </a:lnTo>
                  <a:lnTo>
                    <a:pt x="1037" y="1568"/>
                  </a:lnTo>
                  <a:lnTo>
                    <a:pt x="998" y="1576"/>
                  </a:lnTo>
                  <a:lnTo>
                    <a:pt x="1000" y="1704"/>
                  </a:lnTo>
                  <a:lnTo>
                    <a:pt x="866" y="1705"/>
                  </a:lnTo>
                  <a:lnTo>
                    <a:pt x="731" y="1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38 w 1088"/>
                <a:gd name="T1" fmla="*/ 0 h 1088"/>
                <a:gd name="T2" fmla="*/ 482 w 1088"/>
                <a:gd name="T3" fmla="*/ 3 h 1088"/>
                <a:gd name="T4" fmla="*/ 375 w 1088"/>
                <a:gd name="T5" fmla="*/ 26 h 1088"/>
                <a:gd name="T6" fmla="*/ 278 w 1088"/>
                <a:gd name="T7" fmla="*/ 68 h 1088"/>
                <a:gd name="T8" fmla="*/ 193 w 1088"/>
                <a:gd name="T9" fmla="*/ 129 h 1088"/>
                <a:gd name="T10" fmla="*/ 119 w 1088"/>
                <a:gd name="T11" fmla="*/ 203 h 1088"/>
                <a:gd name="T12" fmla="*/ 62 w 1088"/>
                <a:gd name="T13" fmla="*/ 291 h 1088"/>
                <a:gd name="T14" fmla="*/ 22 w 1088"/>
                <a:gd name="T15" fmla="*/ 389 h 1088"/>
                <a:gd name="T16" fmla="*/ 1 w 1088"/>
                <a:gd name="T17" fmla="*/ 495 h 1088"/>
                <a:gd name="T18" fmla="*/ 0 w 1088"/>
                <a:gd name="T19" fmla="*/ 551 h 1088"/>
                <a:gd name="T20" fmla="*/ 2 w 1088"/>
                <a:gd name="T21" fmla="*/ 607 h 1088"/>
                <a:gd name="T22" fmla="*/ 26 w 1088"/>
                <a:gd name="T23" fmla="*/ 712 h 1088"/>
                <a:gd name="T24" fmla="*/ 67 w 1088"/>
                <a:gd name="T25" fmla="*/ 808 h 1088"/>
                <a:gd name="T26" fmla="*/ 127 w 1088"/>
                <a:gd name="T27" fmla="*/ 893 h 1088"/>
                <a:gd name="T28" fmla="*/ 201 w 1088"/>
                <a:gd name="T29" fmla="*/ 967 h 1088"/>
                <a:gd name="T30" fmla="*/ 286 w 1088"/>
                <a:gd name="T31" fmla="*/ 1024 h 1088"/>
                <a:gd name="T32" fmla="*/ 383 w 1088"/>
                <a:gd name="T33" fmla="*/ 1064 h 1088"/>
                <a:gd name="T34" fmla="*/ 490 w 1088"/>
                <a:gd name="T35" fmla="*/ 1087 h 1088"/>
                <a:gd name="T36" fmla="*/ 544 w 1088"/>
                <a:gd name="T37" fmla="*/ 1088 h 1088"/>
                <a:gd name="T38" fmla="*/ 548 w 1088"/>
                <a:gd name="T39" fmla="*/ 1088 h 1088"/>
                <a:gd name="T40" fmla="*/ 552 w 1088"/>
                <a:gd name="T41" fmla="*/ 1088 h 1088"/>
                <a:gd name="T42" fmla="*/ 552 w 1088"/>
                <a:gd name="T43" fmla="*/ 1088 h 1088"/>
                <a:gd name="T44" fmla="*/ 607 w 1088"/>
                <a:gd name="T45" fmla="*/ 1085 h 1088"/>
                <a:gd name="T46" fmla="*/ 714 w 1088"/>
                <a:gd name="T47" fmla="*/ 1062 h 1088"/>
                <a:gd name="T48" fmla="*/ 811 w 1088"/>
                <a:gd name="T49" fmla="*/ 1020 h 1088"/>
                <a:gd name="T50" fmla="*/ 897 w 1088"/>
                <a:gd name="T51" fmla="*/ 959 h 1088"/>
                <a:gd name="T52" fmla="*/ 969 w 1088"/>
                <a:gd name="T53" fmla="*/ 886 h 1088"/>
                <a:gd name="T54" fmla="*/ 1027 w 1088"/>
                <a:gd name="T55" fmla="*/ 797 h 1088"/>
                <a:gd name="T56" fmla="*/ 1068 w 1088"/>
                <a:gd name="T57" fmla="*/ 699 h 1088"/>
                <a:gd name="T58" fmla="*/ 1087 w 1088"/>
                <a:gd name="T59" fmla="*/ 593 h 1088"/>
                <a:gd name="T60" fmla="*/ 1088 w 1088"/>
                <a:gd name="T61" fmla="*/ 537 h 1088"/>
                <a:gd name="T62" fmla="*/ 1086 w 1088"/>
                <a:gd name="T63" fmla="*/ 481 h 1088"/>
                <a:gd name="T64" fmla="*/ 1064 w 1088"/>
                <a:gd name="T65" fmla="*/ 376 h 1088"/>
                <a:gd name="T66" fmla="*/ 1021 w 1088"/>
                <a:gd name="T67" fmla="*/ 280 h 1088"/>
                <a:gd name="T68" fmla="*/ 963 w 1088"/>
                <a:gd name="T69" fmla="*/ 193 h 1088"/>
                <a:gd name="T70" fmla="*/ 889 w 1088"/>
                <a:gd name="T71" fmla="*/ 121 h 1088"/>
                <a:gd name="T72" fmla="*/ 802 w 1088"/>
                <a:gd name="T73" fmla="*/ 64 h 1088"/>
                <a:gd name="T74" fmla="*/ 705 w 1088"/>
                <a:gd name="T75" fmla="*/ 24 h 1088"/>
                <a:gd name="T76" fmla="*/ 600 w 1088"/>
                <a:gd name="T77" fmla="*/ 2 h 1088"/>
                <a:gd name="T78" fmla="*/ 544 w 1088"/>
                <a:gd name="T79" fmla="*/ 0 h 1088"/>
                <a:gd name="T80" fmla="*/ 541 w 1088"/>
                <a:gd name="T81" fmla="*/ 0 h 1088"/>
                <a:gd name="T82" fmla="*/ 538 w 1088"/>
                <a:gd name="T83" fmla="*/ 0 h 1088"/>
                <a:gd name="T84" fmla="*/ 538 w 1088"/>
                <a:gd name="T8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38" y="0"/>
                  </a:moveTo>
                  <a:lnTo>
                    <a:pt x="482" y="3"/>
                  </a:lnTo>
                  <a:lnTo>
                    <a:pt x="375" y="26"/>
                  </a:lnTo>
                  <a:lnTo>
                    <a:pt x="278" y="68"/>
                  </a:lnTo>
                  <a:lnTo>
                    <a:pt x="193" y="129"/>
                  </a:lnTo>
                  <a:lnTo>
                    <a:pt x="119" y="203"/>
                  </a:lnTo>
                  <a:lnTo>
                    <a:pt x="62" y="291"/>
                  </a:lnTo>
                  <a:lnTo>
                    <a:pt x="22" y="389"/>
                  </a:lnTo>
                  <a:lnTo>
                    <a:pt x="1" y="495"/>
                  </a:lnTo>
                  <a:lnTo>
                    <a:pt x="0" y="551"/>
                  </a:lnTo>
                  <a:lnTo>
                    <a:pt x="2" y="607"/>
                  </a:lnTo>
                  <a:lnTo>
                    <a:pt x="26" y="712"/>
                  </a:lnTo>
                  <a:lnTo>
                    <a:pt x="67" y="808"/>
                  </a:lnTo>
                  <a:lnTo>
                    <a:pt x="127" y="893"/>
                  </a:lnTo>
                  <a:lnTo>
                    <a:pt x="201" y="967"/>
                  </a:lnTo>
                  <a:lnTo>
                    <a:pt x="286" y="1024"/>
                  </a:lnTo>
                  <a:lnTo>
                    <a:pt x="383" y="1064"/>
                  </a:lnTo>
                  <a:lnTo>
                    <a:pt x="490" y="1087"/>
                  </a:lnTo>
                  <a:lnTo>
                    <a:pt x="544" y="1088"/>
                  </a:lnTo>
                  <a:lnTo>
                    <a:pt x="548" y="1088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607" y="1085"/>
                  </a:lnTo>
                  <a:lnTo>
                    <a:pt x="714" y="1062"/>
                  </a:lnTo>
                  <a:lnTo>
                    <a:pt x="811" y="1020"/>
                  </a:lnTo>
                  <a:lnTo>
                    <a:pt x="897" y="959"/>
                  </a:lnTo>
                  <a:lnTo>
                    <a:pt x="969" y="886"/>
                  </a:lnTo>
                  <a:lnTo>
                    <a:pt x="1027" y="797"/>
                  </a:lnTo>
                  <a:lnTo>
                    <a:pt x="1068" y="699"/>
                  </a:lnTo>
                  <a:lnTo>
                    <a:pt x="1087" y="593"/>
                  </a:lnTo>
                  <a:lnTo>
                    <a:pt x="1088" y="537"/>
                  </a:lnTo>
                  <a:lnTo>
                    <a:pt x="1086" y="481"/>
                  </a:lnTo>
                  <a:lnTo>
                    <a:pt x="1064" y="376"/>
                  </a:lnTo>
                  <a:lnTo>
                    <a:pt x="1021" y="280"/>
                  </a:lnTo>
                  <a:lnTo>
                    <a:pt x="963" y="193"/>
                  </a:lnTo>
                  <a:lnTo>
                    <a:pt x="889" y="121"/>
                  </a:lnTo>
                  <a:lnTo>
                    <a:pt x="802" y="64"/>
                  </a:lnTo>
                  <a:lnTo>
                    <a:pt x="705" y="24"/>
                  </a:lnTo>
                  <a:lnTo>
                    <a:pt x="600" y="2"/>
                  </a:lnTo>
                  <a:lnTo>
                    <a:pt x="544" y="0"/>
                  </a:lnTo>
                  <a:lnTo>
                    <a:pt x="541" y="0"/>
                  </a:lnTo>
                  <a:lnTo>
                    <a:pt x="538" y="0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6 w 731"/>
                <a:gd name="T1" fmla="*/ 730 h 730"/>
                <a:gd name="T2" fmla="*/ 330 w 731"/>
                <a:gd name="T3" fmla="*/ 729 h 730"/>
                <a:gd name="T4" fmla="*/ 258 w 731"/>
                <a:gd name="T5" fmla="*/ 714 h 730"/>
                <a:gd name="T6" fmla="*/ 194 w 731"/>
                <a:gd name="T7" fmla="*/ 687 h 730"/>
                <a:gd name="T8" fmla="*/ 135 w 731"/>
                <a:gd name="T9" fmla="*/ 648 h 730"/>
                <a:gd name="T10" fmla="*/ 86 w 731"/>
                <a:gd name="T11" fmla="*/ 600 h 730"/>
                <a:gd name="T12" fmla="*/ 46 w 731"/>
                <a:gd name="T13" fmla="*/ 542 h 730"/>
                <a:gd name="T14" fmla="*/ 19 w 731"/>
                <a:gd name="T15" fmla="*/ 477 h 730"/>
                <a:gd name="T16" fmla="*/ 3 w 731"/>
                <a:gd name="T17" fmla="*/ 407 h 730"/>
                <a:gd name="T18" fmla="*/ 0 w 731"/>
                <a:gd name="T19" fmla="*/ 370 h 730"/>
                <a:gd name="T20" fmla="*/ 2 w 731"/>
                <a:gd name="T21" fmla="*/ 332 h 730"/>
                <a:gd name="T22" fmla="*/ 16 w 731"/>
                <a:gd name="T23" fmla="*/ 261 h 730"/>
                <a:gd name="T24" fmla="*/ 42 w 731"/>
                <a:gd name="T25" fmla="*/ 195 h 730"/>
                <a:gd name="T26" fmla="*/ 81 w 731"/>
                <a:gd name="T27" fmla="*/ 136 h 730"/>
                <a:gd name="T28" fmla="*/ 130 w 731"/>
                <a:gd name="T29" fmla="*/ 86 h 730"/>
                <a:gd name="T30" fmla="*/ 187 w 731"/>
                <a:gd name="T31" fmla="*/ 46 h 730"/>
                <a:gd name="T32" fmla="*/ 253 w 731"/>
                <a:gd name="T33" fmla="*/ 17 h 730"/>
                <a:gd name="T34" fmla="*/ 325 w 731"/>
                <a:gd name="T35" fmla="*/ 2 h 730"/>
                <a:gd name="T36" fmla="*/ 362 w 731"/>
                <a:gd name="T37" fmla="*/ 0 h 730"/>
                <a:gd name="T38" fmla="*/ 362 w 731"/>
                <a:gd name="T39" fmla="*/ 0 h 730"/>
                <a:gd name="T40" fmla="*/ 365 w 731"/>
                <a:gd name="T41" fmla="*/ 0 h 730"/>
                <a:gd name="T42" fmla="*/ 366 w 731"/>
                <a:gd name="T43" fmla="*/ 0 h 730"/>
                <a:gd name="T44" fmla="*/ 404 w 731"/>
                <a:gd name="T45" fmla="*/ 2 h 730"/>
                <a:gd name="T46" fmla="*/ 475 w 731"/>
                <a:gd name="T47" fmla="*/ 16 h 730"/>
                <a:gd name="T48" fmla="*/ 540 w 731"/>
                <a:gd name="T49" fmla="*/ 43 h 730"/>
                <a:gd name="T50" fmla="*/ 598 w 731"/>
                <a:gd name="T51" fmla="*/ 81 h 730"/>
                <a:gd name="T52" fmla="*/ 647 w 731"/>
                <a:gd name="T53" fmla="*/ 130 h 730"/>
                <a:gd name="T54" fmla="*/ 686 w 731"/>
                <a:gd name="T55" fmla="*/ 188 h 730"/>
                <a:gd name="T56" fmla="*/ 715 w 731"/>
                <a:gd name="T57" fmla="*/ 253 h 730"/>
                <a:gd name="T58" fmla="*/ 730 w 731"/>
                <a:gd name="T59" fmla="*/ 323 h 730"/>
                <a:gd name="T60" fmla="*/ 731 w 731"/>
                <a:gd name="T61" fmla="*/ 361 h 730"/>
                <a:gd name="T62" fmla="*/ 731 w 731"/>
                <a:gd name="T63" fmla="*/ 398 h 730"/>
                <a:gd name="T64" fmla="*/ 717 w 731"/>
                <a:gd name="T65" fmla="*/ 469 h 730"/>
                <a:gd name="T66" fmla="*/ 690 w 731"/>
                <a:gd name="T67" fmla="*/ 536 h 730"/>
                <a:gd name="T68" fmla="*/ 652 w 731"/>
                <a:gd name="T69" fmla="*/ 594 h 730"/>
                <a:gd name="T70" fmla="*/ 603 w 731"/>
                <a:gd name="T71" fmla="*/ 644 h 730"/>
                <a:gd name="T72" fmla="*/ 545 w 731"/>
                <a:gd name="T73" fmla="*/ 685 h 730"/>
                <a:gd name="T74" fmla="*/ 480 w 731"/>
                <a:gd name="T75" fmla="*/ 713 h 730"/>
                <a:gd name="T76" fmla="*/ 409 w 731"/>
                <a:gd name="T77" fmla="*/ 729 h 730"/>
                <a:gd name="T78" fmla="*/ 371 w 731"/>
                <a:gd name="T79" fmla="*/ 730 h 730"/>
                <a:gd name="T80" fmla="*/ 371 w 731"/>
                <a:gd name="T81" fmla="*/ 730 h 730"/>
                <a:gd name="T82" fmla="*/ 369 w 731"/>
                <a:gd name="T83" fmla="*/ 730 h 730"/>
                <a:gd name="T84" fmla="*/ 366 w 731"/>
                <a:gd name="T8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6" y="730"/>
                  </a:moveTo>
                  <a:lnTo>
                    <a:pt x="330" y="729"/>
                  </a:lnTo>
                  <a:lnTo>
                    <a:pt x="258" y="714"/>
                  </a:lnTo>
                  <a:lnTo>
                    <a:pt x="194" y="687"/>
                  </a:lnTo>
                  <a:lnTo>
                    <a:pt x="135" y="648"/>
                  </a:lnTo>
                  <a:lnTo>
                    <a:pt x="86" y="600"/>
                  </a:lnTo>
                  <a:lnTo>
                    <a:pt x="46" y="542"/>
                  </a:lnTo>
                  <a:lnTo>
                    <a:pt x="19" y="477"/>
                  </a:lnTo>
                  <a:lnTo>
                    <a:pt x="3" y="407"/>
                  </a:lnTo>
                  <a:lnTo>
                    <a:pt x="0" y="370"/>
                  </a:lnTo>
                  <a:lnTo>
                    <a:pt x="2" y="332"/>
                  </a:lnTo>
                  <a:lnTo>
                    <a:pt x="16" y="261"/>
                  </a:lnTo>
                  <a:lnTo>
                    <a:pt x="42" y="195"/>
                  </a:lnTo>
                  <a:lnTo>
                    <a:pt x="81" y="136"/>
                  </a:lnTo>
                  <a:lnTo>
                    <a:pt x="130" y="86"/>
                  </a:lnTo>
                  <a:lnTo>
                    <a:pt x="187" y="46"/>
                  </a:lnTo>
                  <a:lnTo>
                    <a:pt x="253" y="17"/>
                  </a:lnTo>
                  <a:lnTo>
                    <a:pt x="325" y="2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404" y="2"/>
                  </a:lnTo>
                  <a:lnTo>
                    <a:pt x="475" y="16"/>
                  </a:lnTo>
                  <a:lnTo>
                    <a:pt x="540" y="43"/>
                  </a:lnTo>
                  <a:lnTo>
                    <a:pt x="598" y="81"/>
                  </a:lnTo>
                  <a:lnTo>
                    <a:pt x="647" y="130"/>
                  </a:lnTo>
                  <a:lnTo>
                    <a:pt x="686" y="188"/>
                  </a:lnTo>
                  <a:lnTo>
                    <a:pt x="715" y="253"/>
                  </a:lnTo>
                  <a:lnTo>
                    <a:pt x="730" y="323"/>
                  </a:lnTo>
                  <a:lnTo>
                    <a:pt x="731" y="361"/>
                  </a:lnTo>
                  <a:lnTo>
                    <a:pt x="731" y="398"/>
                  </a:lnTo>
                  <a:lnTo>
                    <a:pt x="717" y="469"/>
                  </a:lnTo>
                  <a:lnTo>
                    <a:pt x="690" y="536"/>
                  </a:lnTo>
                  <a:lnTo>
                    <a:pt x="652" y="594"/>
                  </a:lnTo>
                  <a:lnTo>
                    <a:pt x="603" y="644"/>
                  </a:lnTo>
                  <a:lnTo>
                    <a:pt x="545" y="685"/>
                  </a:lnTo>
                  <a:lnTo>
                    <a:pt x="480" y="713"/>
                  </a:lnTo>
                  <a:lnTo>
                    <a:pt x="409" y="729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369" y="73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95295" y="4075918"/>
            <a:ext cx="665112" cy="663554"/>
            <a:chOff x="8815264" y="3989388"/>
            <a:chExt cx="576024" cy="574675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20700000">
            <a:off x="8283488" y="4176332"/>
            <a:ext cx="522325" cy="521101"/>
            <a:chOff x="8815264" y="3989388"/>
            <a:chExt cx="576024" cy="574675"/>
          </a:xfrm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3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1" y="2101454"/>
            <a:ext cx="5373887" cy="2387600"/>
          </a:xfrm>
        </p:spPr>
        <p:txBody>
          <a:bodyPr/>
          <a:lstStyle/>
          <a:p>
            <a:r>
              <a:rPr lang="en-US" dirty="0"/>
              <a:t>Propositions 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ous-titre 14">
            <a:extLst>
              <a:ext uri="{FF2B5EF4-FFF2-40B4-BE49-F238E27FC236}">
                <a16:creationId xmlns:a16="http://schemas.microsoft.com/office/drawing/2014/main" id="{C304DC9A-4521-4EF9-B6DE-D36AD451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364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56422</TotalTime>
  <Words>12</Words>
  <Application>Microsoft Office PowerPoint</Application>
  <PresentationFormat>Grand écran</PresentationFormat>
  <Paragraphs>11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Open Sans</vt:lpstr>
      <vt:lpstr>Blank</vt:lpstr>
      <vt:lpstr>TITLES</vt:lpstr>
      <vt:lpstr>Tic-Tac</vt:lpstr>
      <vt:lpstr>Technique</vt:lpstr>
      <vt:lpstr>Equipe</vt:lpstr>
      <vt:lpstr>Améliorations</vt:lpstr>
      <vt:lpstr>Propositions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Yannick Baudraz</cp:lastModifiedBy>
  <cp:revision>13</cp:revision>
  <dcterms:created xsi:type="dcterms:W3CDTF">2011-05-09T14:18:21Z</dcterms:created>
  <dcterms:modified xsi:type="dcterms:W3CDTF">2018-11-14T10:36:16Z</dcterms:modified>
  <cp:category>Templates</cp:category>
</cp:coreProperties>
</file>