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223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0B27B4-8C9F-4C79-A358-7AFDB62AD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D20B01-FF6B-4670-B217-902D0C5CE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4F5587-E24F-448C-B58E-01BC7FC6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2E8B-5219-4AA9-B97C-BF88D1F6F25B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19B2D2-9F66-4479-B988-803425E9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664EC4-B2BB-48E8-8905-F30F16B2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00CF-D00B-4CF1-A756-3F2E790BE9E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80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C303F2-0C74-428C-9879-BEE06E32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0DF71A3-42A7-467B-9D43-000655EF3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4C861A-BF65-4402-A31B-4E73588A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2E8B-5219-4AA9-B97C-BF88D1F6F25B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8A2519-1EBD-4CBF-AC5F-1B65AC7B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8A5495-924C-48B3-BFA5-C4F26AB6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00CF-D00B-4CF1-A756-3F2E790BE9E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354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C4BEE5-953C-402E-A3AA-352950009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B52A82-6A24-499E-A0A3-106E983C5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796DD5-3FFC-45D9-8B42-F081730B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2E8B-5219-4AA9-B97C-BF88D1F6F25B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43F23F-3715-49BA-B878-AD3DF875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E6B73B-E818-4DF4-8821-38803D99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00CF-D00B-4CF1-A756-3F2E790BE9E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52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480D3-50E1-460F-A860-11D3B65AC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94DA86-68C0-4147-9D79-D7E635AD5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BEB63C-5211-43C1-8BF6-FF6913C87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2E8B-5219-4AA9-B97C-BF88D1F6F25B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95D940-10D2-49E2-8184-4067529E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C70CE9-F69E-4952-8036-8834EBA7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00CF-D00B-4CF1-A756-3F2E790BE9E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426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BD591-77CA-4814-8B33-C425709B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98AB74-0D18-43C5-9EDC-D0ABE82B8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9EB7FF-77A1-485F-B4DC-CA9AE9C1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2E8B-5219-4AA9-B97C-BF88D1F6F25B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639292-6721-413C-8E9B-D3A36FB7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6D9D31-83D3-483C-A360-B6B0F0FE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00CF-D00B-4CF1-A756-3F2E790BE9E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769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B775FE-2EFC-49BC-8A65-348607F8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8F9F49-FA19-484D-A2D5-3B4D5DE65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B076C5-4F46-49E8-928F-F74ADB930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C2B0FD-BD97-438E-AB83-82023910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2E8B-5219-4AA9-B97C-BF88D1F6F25B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746759-58F8-4E41-9073-3A0EE7CCC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76032D-309E-456E-BAF4-EE7DFB0E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00CF-D00B-4CF1-A756-3F2E790BE9E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705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9B496E-EC28-4A4F-B1C1-33831EA93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20B08B-C37B-4789-A5C1-C0A05275F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894A09-D8E2-4796-B54F-FE7B8321E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88EC51C-8479-4E11-A8A5-1A052A3BE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2E0B3D-4D59-4226-A95E-609CE409E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90DAAB0-3F0E-421A-9A29-0A4BCE99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2E8B-5219-4AA9-B97C-BF88D1F6F25B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E42D067-793A-4B7F-92BE-798829A9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37B1FEF-D3D0-45D0-9D38-D117FC98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00CF-D00B-4CF1-A756-3F2E790BE9E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444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E0B6ED-0189-4AA8-94E6-D5F5327B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2C85E3-CC31-4EE7-B241-2A556C4B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2E8B-5219-4AA9-B97C-BF88D1F6F25B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A275B0-1BF2-46E3-93D1-89BA6082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995D53-A6AB-4453-952F-FBFC7A03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00CF-D00B-4CF1-A756-3F2E790BE9E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680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25C3A0-D715-45FF-AB06-3DE86541E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2E8B-5219-4AA9-B97C-BF88D1F6F25B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702707D-F9BA-47AB-83D4-78FC3EFB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0BE8C2-B17B-4730-8419-0D5605B6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00CF-D00B-4CF1-A756-3F2E790BE9E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802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12F61-3E4F-41CE-B730-014EF7439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CDFDCB-20FC-45E2-A3E6-F3F5DE203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4175E3-1468-499F-9567-26B74E46C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9DD1FE-49D4-4B0D-B4F7-A7FC024C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2E8B-5219-4AA9-B97C-BF88D1F6F25B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AD68D0-124B-4FB6-8C5A-5D9EA33D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231E7A-28D6-4E37-A9BF-6D847D46D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00CF-D00B-4CF1-A756-3F2E790BE9E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868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54D119-FF0D-449E-B858-EE0C2DC68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287F5E4-A939-4304-8C04-C5321C061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65200D-2202-4967-97F1-21A8E7AA8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552CF1-C802-494A-B205-FCB36C9B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2E8B-5219-4AA9-B97C-BF88D1F6F25B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ADEB38-CA29-4611-B8B8-40EB0699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5EDC68-CF15-4170-AB88-EF166BD5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00CF-D00B-4CF1-A756-3F2E790BE9E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18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475920B-2498-4350-9E54-95036F73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163A4F-B855-4479-A6AC-BC2ED7CFB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02A47F-E520-4D7C-84CB-5E0C43D38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02E8B-5219-4AA9-B97C-BF88D1F6F25B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B25A19-76AD-425B-B840-3395D4AF7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93CF89-5FE9-4F8C-B50C-3536FEE99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500CF-D00B-4CF1-A756-3F2E790BE9E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850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B71D7A-1F48-45E9-912C-EBA2CDE445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Records</a:t>
            </a:r>
            <a:endParaRPr lang="en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CAB79E-CAE7-45CB-937C-154A9DA679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Script pour exportation du data en </a:t>
            </a:r>
            <a:r>
              <a:rPr lang="fr-CA" dirty="0" err="1"/>
              <a:t>json</a:t>
            </a:r>
            <a:endParaRPr lang="fr-CA" dirty="0"/>
          </a:p>
          <a:p>
            <a:r>
              <a:rPr lang="fr-CA" dirty="0"/>
              <a:t>Script pour importation des </a:t>
            </a:r>
            <a:r>
              <a:rPr lang="fr-CA" dirty="0" err="1"/>
              <a:t>json</a:t>
            </a:r>
            <a:r>
              <a:rPr lang="fr-CA" dirty="0"/>
              <a:t> en structure </a:t>
            </a:r>
            <a:r>
              <a:rPr lang="fr-CA" dirty="0" err="1"/>
              <a:t>MatLab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555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793D5-BA4C-4E1B-BC1F-E994A9A3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Format Input (1)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8EC506-256E-4710-BE09-50C62AADB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Script Matlab avec condition expérience</a:t>
            </a:r>
            <a:endParaRPr lang="en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05AF986-D3B7-440A-A7B8-758FDB327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746" y="2439194"/>
            <a:ext cx="9740800" cy="387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6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00C98-7538-41C0-8A5B-68C4A80D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Format Input (2)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6EB95-3BF2-4475-B4E5-CAB89C259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Script Matlab avec description des sujets</a:t>
            </a:r>
            <a:endParaRPr lang="en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77A8734-600B-4B68-8E35-F2F44F292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531" y="2351847"/>
            <a:ext cx="5086617" cy="414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7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EA4C50-84D3-4D8B-B036-ECDAF5E9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Format Input (3)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D1793A-2927-458C-BC49-0E9147697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Fichier .mat </a:t>
            </a:r>
            <a:r>
              <a:rPr lang="fr-CA" dirty="0" err="1"/>
              <a:t>raw</a:t>
            </a:r>
            <a:r>
              <a:rPr lang="fr-CA" dirty="0"/>
              <a:t> data expérience</a:t>
            </a:r>
          </a:p>
          <a:p>
            <a:pPr lvl="1"/>
            <a:r>
              <a:rPr lang="fr-CA" dirty="0"/>
              <a:t>1 par condition primaire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2 </a:t>
            </a:r>
            <a:r>
              <a:rPr lang="fr-CA" dirty="0" err="1"/>
              <a:t>fields</a:t>
            </a:r>
            <a:r>
              <a:rPr lang="fr-CA" dirty="0"/>
              <a:t> </a:t>
            </a:r>
          </a:p>
          <a:p>
            <a:pPr marL="5297488" lvl="6" indent="0"/>
            <a:r>
              <a:rPr lang="fr-CA" dirty="0"/>
              <a:t>Contient position des bulles vectorisés</a:t>
            </a:r>
          </a:p>
          <a:p>
            <a:pPr marL="5297488" lvl="6" indent="0"/>
            <a:endParaRPr lang="fr-CA" dirty="0"/>
          </a:p>
          <a:p>
            <a:pPr marL="5297488" lvl="6" indent="0"/>
            <a:endParaRPr lang="fr-CA" dirty="0"/>
          </a:p>
          <a:p>
            <a:pPr marL="5297488" lvl="6" indent="0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en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E7CE3C2-E3A1-4D1D-99B0-1E08CD6B1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240" y="2729741"/>
            <a:ext cx="3517505" cy="117965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3A1F97D-3123-453C-A861-101C67C74A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704" r="38685" b="60830"/>
          <a:stretch/>
        </p:blipFill>
        <p:spPr>
          <a:xfrm>
            <a:off x="838200" y="4155440"/>
            <a:ext cx="10848354" cy="45486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2905B1B-D756-41D1-9F62-48C4304B1A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7175"/>
          <a:stretch/>
        </p:blipFill>
        <p:spPr>
          <a:xfrm>
            <a:off x="952697" y="5005539"/>
            <a:ext cx="2603303" cy="110536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9F33ABE-C90D-4EF0-B294-226FF9417E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609" r="4566"/>
          <a:stretch/>
        </p:blipFill>
        <p:spPr>
          <a:xfrm>
            <a:off x="3556000" y="5005539"/>
            <a:ext cx="2603304" cy="110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0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289D39-B811-4273-AAFC-26CFA642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Script Matlab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12F772-13A4-46FC-B432-5F8DFBCB9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Importation data .mat -&gt; .</a:t>
            </a:r>
            <a:r>
              <a:rPr lang="fr-CA" dirty="0" err="1"/>
              <a:t>json</a:t>
            </a:r>
            <a:endParaRPr lang="fr-CA" dirty="0"/>
          </a:p>
          <a:p>
            <a:pPr lvl="1"/>
            <a:r>
              <a:rPr lang="fr-CA" dirty="0"/>
              <a:t>REALcreationScriptv2</a:t>
            </a:r>
          </a:p>
          <a:p>
            <a:endParaRPr lang="fr-CA" dirty="0"/>
          </a:p>
          <a:p>
            <a:r>
              <a:rPr lang="fr-CA" dirty="0"/>
              <a:t>Exportation </a:t>
            </a:r>
            <a:r>
              <a:rPr lang="fr-CA" dirty="0" err="1"/>
              <a:t>json</a:t>
            </a:r>
            <a:r>
              <a:rPr lang="fr-CA" dirty="0"/>
              <a:t> -&gt; structure </a:t>
            </a:r>
            <a:r>
              <a:rPr lang="fr-CA" dirty="0" err="1"/>
              <a:t>matlab</a:t>
            </a:r>
            <a:endParaRPr lang="fr-CA" dirty="0"/>
          </a:p>
          <a:p>
            <a:pPr lvl="1"/>
            <a:r>
              <a:rPr lang="fr-CA" dirty="0"/>
              <a:t>openjsonv2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Avant de lancer -&gt; dans </a:t>
            </a:r>
            <a:r>
              <a:rPr lang="en-CA" dirty="0" err="1"/>
              <a:t>info_experience.mat</a:t>
            </a:r>
            <a:endParaRPr lang="en-CA" dirty="0"/>
          </a:p>
          <a:p>
            <a:pPr lvl="1"/>
            <a:r>
              <a:rPr lang="en-CA" dirty="0" err="1"/>
              <a:t>inscrire</a:t>
            </a:r>
            <a:r>
              <a:rPr lang="en-CA" dirty="0"/>
              <a:t> les conditions de </a:t>
            </a:r>
            <a:r>
              <a:rPr lang="en-CA" dirty="0" err="1"/>
              <a:t>l’experience</a:t>
            </a:r>
            <a:r>
              <a:rPr lang="en-CA" dirty="0"/>
              <a:t> </a:t>
            </a:r>
          </a:p>
          <a:p>
            <a:pPr lvl="1"/>
            <a:r>
              <a:rPr lang="en-CA" dirty="0" err="1"/>
              <a:t>Inscrire</a:t>
            </a:r>
            <a:r>
              <a:rPr lang="en-CA" dirty="0"/>
              <a:t> emplacement du </a:t>
            </a:r>
            <a:r>
              <a:rPr lang="en-CA" dirty="0" err="1"/>
              <a:t>fichier</a:t>
            </a:r>
            <a:r>
              <a:rPr lang="en-CA" dirty="0"/>
              <a:t> du raw data</a:t>
            </a:r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566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D0BC6B-95DB-4BB4-9956-1C1B6BA7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Format output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B053AA-7BBF-4EDA-BEE5-2509765AE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Structure</a:t>
            </a:r>
            <a:r>
              <a:rPr lang="en-CA" dirty="0"/>
              <a:t> : </a:t>
            </a:r>
            <a:r>
              <a:rPr lang="en-CA" dirty="0" err="1"/>
              <a:t>recordsData</a:t>
            </a:r>
            <a:endParaRPr lang="en-CA" dirty="0"/>
          </a:p>
          <a:p>
            <a:r>
              <a:rPr lang="fr-CA" dirty="0"/>
              <a:t> -&gt;Faghel_Soubeyrand_2019</a:t>
            </a:r>
          </a:p>
          <a:p>
            <a:pPr lvl="1"/>
            <a:r>
              <a:rPr lang="fr-CA" dirty="0" err="1"/>
              <a:t>PreInduction</a:t>
            </a:r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Induction</a:t>
            </a:r>
          </a:p>
          <a:p>
            <a:pPr lvl="1"/>
            <a:endParaRPr lang="fr-CA" dirty="0"/>
          </a:p>
          <a:p>
            <a:pPr lvl="1"/>
            <a:r>
              <a:rPr lang="fr-CA" dirty="0" err="1"/>
              <a:t>PostInduction</a:t>
            </a:r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E5D5186-1947-46C8-BC6A-ACA74B8D8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205" y="2667190"/>
            <a:ext cx="6153081" cy="152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932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112</Words>
  <Application>Microsoft Office PowerPoint</Application>
  <PresentationFormat>Grand écran</PresentationFormat>
  <Paragraphs>41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Records</vt:lpstr>
      <vt:lpstr>Format Input (1)</vt:lpstr>
      <vt:lpstr>Format Input (2)</vt:lpstr>
      <vt:lpstr>Format Input (3)</vt:lpstr>
      <vt:lpstr>Script Matlab</vt:lpstr>
      <vt:lpstr>Format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Records</dc:title>
  <dc:creator>andrew martineau</dc:creator>
  <cp:lastModifiedBy>andrew martineau</cp:lastModifiedBy>
  <cp:revision>4</cp:revision>
  <dcterms:created xsi:type="dcterms:W3CDTF">2020-12-09T01:22:48Z</dcterms:created>
  <dcterms:modified xsi:type="dcterms:W3CDTF">2020-12-09T01:52:36Z</dcterms:modified>
</cp:coreProperties>
</file>