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129" autoAdjust="0"/>
  </p:normalViewPr>
  <p:slideViewPr>
    <p:cSldViewPr snapToGrid="0">
      <p:cViewPr varScale="1">
        <p:scale>
          <a:sx n="66" d="100"/>
          <a:sy n="66" d="100"/>
        </p:scale>
        <p:origin x="5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9944-7B82-4FD1-BE6F-D8E5176A3B9F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CE71-2C68-4FDA-B820-5B52A0A7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9240-2861-47E2-A35D-F91A5832EF1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4A7-3858-439E-80FB-98FD8DCC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20817"/>
              </p:ext>
            </p:extLst>
          </p:nvPr>
        </p:nvGraphicFramePr>
        <p:xfrm>
          <a:off x="429490" y="311726"/>
          <a:ext cx="11125206" cy="62899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47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87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447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447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447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447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447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529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Left 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aisle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Middle (back of room)-101.001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aisle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Right 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Seat 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Aisle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Aisle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7920" y="609118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710" y="6354715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098" y="607732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2202" y="607732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0973" y="607040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18765" y="607732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6327" y="607732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79977" y="609118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34994" y="609358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30746" y="607026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01765" y="552679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77128" y="549666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1368" y="552679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22621" y="549850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21" y="549383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76694" y="5509813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22409" y="554825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77128" y="436513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97738" y="436513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99529" y="496212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9273" y="492281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21" y="496212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99852" y="494625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89596" y="496212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77128" y="494858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77896" y="4958992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37686" y="439589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8461" y="434827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18519" y="379549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32813" y="319599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46495" y="437243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0860" y="3755103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93939" y="374241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99452" y="3780983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19528" y="3796573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55305" y="439042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98300" y="433306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88938" y="3781523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02215" y="3767822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71977" y="3142334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14496" y="3436887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97954" y="3709454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88499" y="4016063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71977" y="4320863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88499" y="4603060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07564" y="4885257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81597" y="5187649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07564" y="5476479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88499" y="5772236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83329" y="6061068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71977" y="2298201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85218" y="2002814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88499" y="2610187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80637" y="2865533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479211" y="6368433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457478" y="3156052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57478" y="3443594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455" y="3730099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474000" y="4029781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57478" y="4334581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474000" y="4616778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93065" y="4898975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467098" y="5201367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493065" y="5490197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474000" y="5785954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468830" y="6074786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57478" y="2311919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70719" y="2016532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474000" y="2623905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466138" y="2879251"/>
            <a:ext cx="1004454" cy="21263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41872" y="318854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234994" y="259884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19528" y="1682054"/>
            <a:ext cx="568048" cy="184223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34994" y="205351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386855" y="3141792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79977" y="255209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079318" y="1668784"/>
            <a:ext cx="865424" cy="200933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79977" y="200677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661431" y="313061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36074" y="260530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82451" y="1682054"/>
            <a:ext cx="1033066" cy="24252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109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654553" y="199559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829499" y="3146282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22621" y="2556587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518919" y="1682054"/>
            <a:ext cx="963638" cy="235682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108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822621" y="201126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98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012202" y="314089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005324" y="255119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302881" y="1737146"/>
            <a:ext cx="1058662" cy="19687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005324" y="200586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43610" y="319599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236732" y="260630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670229" y="1737146"/>
            <a:ext cx="1032179" cy="210713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1234" y="203256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384246" y="2658834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21047" y="1433280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77896" y="204591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810974" y="5518048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33485" y="4931202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813713" y="4378985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825466" y="379549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825466" y="3166701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0825466" y="2598846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805694" y="2046629"/>
            <a:ext cx="568048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93221" y="5495520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15732" y="4908674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95960" y="4356457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07713" y="3772963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987941" y="3220746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07713" y="2576318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87941" y="2024101"/>
            <a:ext cx="554886" cy="42526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4D762D4-18E6-4591-83A7-68765272D1EE}"/>
              </a:ext>
            </a:extLst>
          </p:cNvPr>
          <p:cNvSpPr/>
          <p:nvPr/>
        </p:nvSpPr>
        <p:spPr>
          <a:xfrm>
            <a:off x="9503884" y="1704348"/>
            <a:ext cx="958047" cy="161929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30427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625" t="30088" r="31579" b="20438"/>
          <a:stretch/>
        </p:blipFill>
        <p:spPr>
          <a:xfrm>
            <a:off x="2622884" y="240632"/>
            <a:ext cx="5558589" cy="67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8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176</Words>
  <Application>Microsoft Office PowerPoint</Application>
  <PresentationFormat>Widescreen</PresentationFormat>
  <Paragraphs>633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Mara</dc:creator>
  <cp:lastModifiedBy>Evans, Mara</cp:lastModifiedBy>
  <cp:revision>21</cp:revision>
  <cp:lastPrinted>2017-01-19T20:37:54Z</cp:lastPrinted>
  <dcterms:created xsi:type="dcterms:W3CDTF">2016-08-29T17:01:58Z</dcterms:created>
  <dcterms:modified xsi:type="dcterms:W3CDTF">2017-09-22T16:05:06Z</dcterms:modified>
</cp:coreProperties>
</file>