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129" autoAdjust="0"/>
  </p:normalViewPr>
  <p:slideViewPr>
    <p:cSldViewPr snapToGrid="0">
      <p:cViewPr>
        <p:scale>
          <a:sx n="96" d="100"/>
          <a:sy n="96" d="100"/>
        </p:scale>
        <p:origin x="6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9944-7B82-4FD1-BE6F-D8E5176A3B9F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CE71-2C68-4FDA-B820-5B52A0A7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and Seats</a:t>
            </a:r>
          </a:p>
          <a:p>
            <a:r>
              <a:rPr lang="en-US" dirty="0" smtClean="0"/>
              <a:t>A: 1-17</a:t>
            </a:r>
          </a:p>
          <a:p>
            <a:r>
              <a:rPr lang="en-US" dirty="0" smtClean="0"/>
              <a:t>B:</a:t>
            </a:r>
            <a:r>
              <a:rPr lang="en-US" baseline="0" dirty="0" smtClean="0"/>
              <a:t> 1-19</a:t>
            </a:r>
          </a:p>
          <a:p>
            <a:r>
              <a:rPr lang="en-US" baseline="0" dirty="0" smtClean="0"/>
              <a:t>C: 1-19</a:t>
            </a:r>
          </a:p>
          <a:p>
            <a:r>
              <a:rPr lang="en-US" baseline="0" dirty="0" smtClean="0"/>
              <a:t>D: 1-19</a:t>
            </a:r>
          </a:p>
          <a:p>
            <a:r>
              <a:rPr lang="en-US" baseline="0" dirty="0" smtClean="0"/>
              <a:t>E: 1-19</a:t>
            </a:r>
          </a:p>
          <a:p>
            <a:r>
              <a:rPr lang="en-US" baseline="0" dirty="0" smtClean="0"/>
              <a:t>F: 1-17</a:t>
            </a:r>
          </a:p>
          <a:p>
            <a:r>
              <a:rPr lang="en-US" baseline="0" dirty="0" smtClean="0"/>
              <a:t>G: 1-17 (block)</a:t>
            </a:r>
          </a:p>
          <a:p>
            <a:r>
              <a:rPr lang="en-US" baseline="0" dirty="0" smtClean="0"/>
              <a:t>H: 1-19</a:t>
            </a:r>
          </a:p>
          <a:p>
            <a:r>
              <a:rPr lang="en-US" baseline="0" dirty="0" smtClean="0"/>
              <a:t>I: no row I</a:t>
            </a:r>
          </a:p>
          <a:p>
            <a:r>
              <a:rPr lang="en-US" baseline="0" dirty="0" smtClean="0"/>
              <a:t>J: 1-19</a:t>
            </a:r>
          </a:p>
          <a:p>
            <a:r>
              <a:rPr lang="en-US" baseline="0" dirty="0" smtClean="0"/>
              <a:t>K: 1-19</a:t>
            </a:r>
          </a:p>
          <a:p>
            <a:r>
              <a:rPr lang="en-US" baseline="0" dirty="0" smtClean="0"/>
              <a:t>L: 1-19</a:t>
            </a:r>
          </a:p>
          <a:p>
            <a:r>
              <a:rPr lang="en-US" baseline="0" dirty="0" smtClean="0"/>
              <a:t>M: 1-17</a:t>
            </a:r>
          </a:p>
          <a:p>
            <a:r>
              <a:rPr lang="en-US" baseline="0" dirty="0" smtClean="0"/>
              <a:t>N: 1-17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6CE71-2C68-4FDA-B820-5B52A0A75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9240-2861-47E2-A35D-F91A5832EF14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rcRect l="13909" t="-1519" r="20253"/>
          <a:stretch/>
        </p:blipFill>
        <p:spPr>
          <a:xfrm rot="16200000">
            <a:off x="1757738" y="-1372414"/>
            <a:ext cx="6015789" cy="9649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607" y="1202603"/>
            <a:ext cx="381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3005" y="1578523"/>
            <a:ext cx="282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1784" y="1946069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5028" y="2333758"/>
            <a:ext cx="2584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1784" y="2682947"/>
            <a:ext cx="3289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7255" y="3041028"/>
            <a:ext cx="330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7293" y="3452251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2615" y="3795210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2497" y="4140650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0955" y="4486090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1787" y="4827937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1787" y="5183537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4011" y="833271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8890" y="1611015"/>
            <a:ext cx="980988" cy="31950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65629" y="3068832"/>
            <a:ext cx="1033924" cy="37901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156961" y="3098814"/>
            <a:ext cx="733338" cy="35343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44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090373" y="3500080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45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143877" y="3524863"/>
            <a:ext cx="944358" cy="29672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46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4129891" y="3540556"/>
            <a:ext cx="924836" cy="25465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47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5114312" y="3497811"/>
            <a:ext cx="646839" cy="29739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05673" y="3508529"/>
            <a:ext cx="950536" cy="286681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49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7158083" y="1986700"/>
            <a:ext cx="1044685" cy="328701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47185" y="2757700"/>
            <a:ext cx="1018322" cy="29457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56599" y="2747328"/>
            <a:ext cx="928362" cy="27454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29019" y="2743053"/>
            <a:ext cx="948125" cy="269893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747185" y="1632123"/>
            <a:ext cx="1018322" cy="300528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8553" y="2764963"/>
            <a:ext cx="1060521" cy="28731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90373" y="3118985"/>
            <a:ext cx="1015484" cy="27108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41772" y="3141706"/>
            <a:ext cx="957459" cy="29047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56599" y="3130443"/>
            <a:ext cx="898128" cy="321808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760667" y="2359061"/>
            <a:ext cx="1004840" cy="32388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37271" y="2379492"/>
            <a:ext cx="928362" cy="323598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13026" y="2362324"/>
            <a:ext cx="889992" cy="34076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761151" y="2380112"/>
            <a:ext cx="1226368" cy="299842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08163" y="1990282"/>
            <a:ext cx="991390" cy="30700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29860" y="2400000"/>
            <a:ext cx="1072907" cy="27454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301192" y="444355"/>
            <a:ext cx="1028563" cy="344132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90373" y="1240652"/>
            <a:ext cx="976353" cy="31033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19929" y="869730"/>
            <a:ext cx="940573" cy="303925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066473" y="1263170"/>
            <a:ext cx="988253" cy="288593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094754" y="1243663"/>
            <a:ext cx="956125" cy="304313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098843" y="1967639"/>
            <a:ext cx="978301" cy="304475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19346" y="1240652"/>
            <a:ext cx="1012067" cy="30125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22417" y="865765"/>
            <a:ext cx="950536" cy="36084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0818" y="2727131"/>
            <a:ext cx="969384" cy="301738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1443" y="461841"/>
            <a:ext cx="1218740" cy="295372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094347" y="840128"/>
            <a:ext cx="959409" cy="33879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34402" y="827225"/>
            <a:ext cx="989402" cy="36921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144222" y="851242"/>
            <a:ext cx="621411" cy="31169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55529" y="1627015"/>
            <a:ext cx="910104" cy="31905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813025" y="1633970"/>
            <a:ext cx="1246759" cy="289432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19346" y="1606050"/>
            <a:ext cx="980207" cy="252715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159114" y="1594592"/>
            <a:ext cx="1029961" cy="27459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717293" y="1969860"/>
            <a:ext cx="979990" cy="30225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129891" y="1979308"/>
            <a:ext cx="924836" cy="317978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159441" y="1240358"/>
            <a:ext cx="730858" cy="31773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815473" y="2390581"/>
            <a:ext cx="971832" cy="289372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755185" y="1945813"/>
            <a:ext cx="1327314" cy="334051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32638" y="2727131"/>
            <a:ext cx="2220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 your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eat assignment on Sakai (check “Post-</a:t>
            </a:r>
            <a:r>
              <a:rPr lang="en-US" sz="2400" dirty="0" err="1" smtClean="0"/>
              <a:t>em</a:t>
            </a:r>
            <a:r>
              <a:rPr lang="en-US" sz="2400" dirty="0" smtClean="0"/>
              <a:t>” tab)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771169" y="585488"/>
            <a:ext cx="2159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PLEASE SIT IN YOUR ASSIGNED SEATS!</a:t>
            </a:r>
            <a:endParaRPr lang="en-US" sz="3200" b="1" dirty="0"/>
          </a:p>
        </p:txBody>
      </p:sp>
      <p:sp>
        <p:nvSpPr>
          <p:cNvPr id="80" name="Rectangle 79"/>
          <p:cNvSpPr/>
          <p:nvPr/>
        </p:nvSpPr>
        <p:spPr>
          <a:xfrm>
            <a:off x="2831972" y="2738210"/>
            <a:ext cx="1256263" cy="32768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890299" y="5316088"/>
            <a:ext cx="378309" cy="340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1703517" y="5365698"/>
            <a:ext cx="378309" cy="340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799426" y="878676"/>
            <a:ext cx="994030" cy="36084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112095" y="3126041"/>
            <a:ext cx="898128" cy="321808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780273" y="3514552"/>
            <a:ext cx="1110026" cy="30396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87" name="Rectangle 86"/>
          <p:cNvSpPr/>
          <p:nvPr/>
        </p:nvSpPr>
        <p:spPr>
          <a:xfrm>
            <a:off x="1711373" y="3860602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51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2762625" y="3866633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52</a:t>
            </a:r>
            <a:endParaRPr lang="en-US" b="1" dirty="0"/>
          </a:p>
        </p:txBody>
      </p:sp>
      <p:sp>
        <p:nvSpPr>
          <p:cNvPr id="89" name="Rectangle 88"/>
          <p:cNvSpPr/>
          <p:nvPr/>
        </p:nvSpPr>
        <p:spPr>
          <a:xfrm>
            <a:off x="3808948" y="3866633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53</a:t>
            </a:r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4794906" y="3875932"/>
            <a:ext cx="1259111" cy="32297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54</a:t>
            </a:r>
            <a:endParaRPr lang="en-US" b="1" dirty="0"/>
          </a:p>
        </p:txBody>
      </p:sp>
      <p:sp>
        <p:nvSpPr>
          <p:cNvPr id="91" name="Rectangle 90"/>
          <p:cNvSpPr/>
          <p:nvPr/>
        </p:nvSpPr>
        <p:spPr>
          <a:xfrm>
            <a:off x="6108163" y="3873466"/>
            <a:ext cx="966244" cy="309482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55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7128552" y="3860602"/>
            <a:ext cx="1060521" cy="322346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56</a:t>
            </a:r>
            <a:endParaRPr lang="en-US" b="1" dirty="0"/>
          </a:p>
        </p:txBody>
      </p:sp>
      <p:sp>
        <p:nvSpPr>
          <p:cNvPr id="93" name="Rectangle 92"/>
          <p:cNvSpPr/>
          <p:nvPr/>
        </p:nvSpPr>
        <p:spPr>
          <a:xfrm>
            <a:off x="1733623" y="4228975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57</a:t>
            </a:r>
            <a:endParaRPr lang="en-US" b="1" dirty="0"/>
          </a:p>
        </p:txBody>
      </p:sp>
      <p:sp>
        <p:nvSpPr>
          <p:cNvPr id="94" name="Rectangle 93"/>
          <p:cNvSpPr/>
          <p:nvPr/>
        </p:nvSpPr>
        <p:spPr>
          <a:xfrm>
            <a:off x="2755185" y="4224214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58</a:t>
            </a:r>
            <a:endParaRPr lang="en-US" b="1" dirty="0"/>
          </a:p>
        </p:txBody>
      </p:sp>
      <p:sp>
        <p:nvSpPr>
          <p:cNvPr id="95" name="Rectangle 94"/>
          <p:cNvSpPr/>
          <p:nvPr/>
        </p:nvSpPr>
        <p:spPr>
          <a:xfrm>
            <a:off x="3808948" y="4223294"/>
            <a:ext cx="623612" cy="29605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59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4442701" y="4214852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60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5470562" y="4213772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61</a:t>
            </a:r>
            <a:endParaRPr lang="en-US" b="1" dirty="0"/>
          </a:p>
        </p:txBody>
      </p:sp>
      <p:sp>
        <p:nvSpPr>
          <p:cNvPr id="98" name="Rectangle 97"/>
          <p:cNvSpPr/>
          <p:nvPr/>
        </p:nvSpPr>
        <p:spPr>
          <a:xfrm>
            <a:off x="6481328" y="4213772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62</a:t>
            </a:r>
            <a:endParaRPr lang="en-US" b="1" dirty="0"/>
          </a:p>
        </p:txBody>
      </p:sp>
      <p:sp>
        <p:nvSpPr>
          <p:cNvPr id="99" name="Rectangle 98"/>
          <p:cNvSpPr/>
          <p:nvPr/>
        </p:nvSpPr>
        <p:spPr>
          <a:xfrm>
            <a:off x="7521847" y="4198912"/>
            <a:ext cx="667226" cy="30999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63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1726235" y="4621069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64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2787993" y="4614811"/>
            <a:ext cx="663130" cy="30138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65</a:t>
            </a:r>
            <a:endParaRPr lang="en-US" b="1" dirty="0"/>
          </a:p>
        </p:txBody>
      </p:sp>
      <p:sp>
        <p:nvSpPr>
          <p:cNvPr id="102" name="Rectangle 101"/>
          <p:cNvSpPr/>
          <p:nvPr/>
        </p:nvSpPr>
        <p:spPr>
          <a:xfrm>
            <a:off x="3492283" y="4614811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03" name="Rectangle 102"/>
          <p:cNvSpPr/>
          <p:nvPr/>
        </p:nvSpPr>
        <p:spPr>
          <a:xfrm>
            <a:off x="4509670" y="4614811"/>
            <a:ext cx="960892" cy="30861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67</a:t>
            </a:r>
            <a:endParaRPr lang="en-US" b="1" dirty="0"/>
          </a:p>
        </p:txBody>
      </p:sp>
      <p:sp>
        <p:nvSpPr>
          <p:cNvPr id="104" name="Rectangle 103"/>
          <p:cNvSpPr/>
          <p:nvPr/>
        </p:nvSpPr>
        <p:spPr>
          <a:xfrm>
            <a:off x="5489009" y="4617122"/>
            <a:ext cx="960892" cy="30861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68</a:t>
            </a:r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6481328" y="4616525"/>
            <a:ext cx="960892" cy="30861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69</a:t>
            </a:r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7472905" y="4599870"/>
            <a:ext cx="667226" cy="30999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70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1742127" y="4996187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71</a:t>
            </a:r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2789665" y="4976984"/>
            <a:ext cx="663130" cy="30138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72</a:t>
            </a:r>
            <a:endParaRPr lang="en-US" b="1" dirty="0"/>
          </a:p>
        </p:txBody>
      </p:sp>
      <p:sp>
        <p:nvSpPr>
          <p:cNvPr id="110" name="Rectangle 109"/>
          <p:cNvSpPr/>
          <p:nvPr/>
        </p:nvSpPr>
        <p:spPr>
          <a:xfrm>
            <a:off x="3477533" y="4983521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73</a:t>
            </a:r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4494920" y="4983521"/>
            <a:ext cx="960892" cy="30861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74</a:t>
            </a:r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5474259" y="4985832"/>
            <a:ext cx="960892" cy="30861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75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6466578" y="4985235"/>
            <a:ext cx="960892" cy="308614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114" name="Rectangle 113"/>
          <p:cNvSpPr/>
          <p:nvPr/>
        </p:nvSpPr>
        <p:spPr>
          <a:xfrm>
            <a:off x="7458155" y="4968580"/>
            <a:ext cx="667226" cy="30999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77</a:t>
            </a:r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2081826" y="5393910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78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3145833" y="5396170"/>
            <a:ext cx="984058" cy="29287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17" name="Rectangle 116"/>
          <p:cNvSpPr/>
          <p:nvPr/>
        </p:nvSpPr>
        <p:spPr>
          <a:xfrm>
            <a:off x="4159090" y="5408039"/>
            <a:ext cx="939753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sp>
        <p:nvSpPr>
          <p:cNvPr id="118" name="Rectangle 117"/>
          <p:cNvSpPr/>
          <p:nvPr/>
        </p:nvSpPr>
        <p:spPr>
          <a:xfrm>
            <a:off x="5108580" y="5408039"/>
            <a:ext cx="1010766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81</a:t>
            </a:r>
            <a:endParaRPr lang="en-US" b="1" dirty="0"/>
          </a:p>
        </p:txBody>
      </p:sp>
      <p:sp>
        <p:nvSpPr>
          <p:cNvPr id="119" name="Rectangle 118"/>
          <p:cNvSpPr/>
          <p:nvPr/>
        </p:nvSpPr>
        <p:spPr>
          <a:xfrm>
            <a:off x="6160047" y="5408039"/>
            <a:ext cx="968505" cy="29513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82</a:t>
            </a:r>
            <a:endParaRPr lang="en-US" b="1" dirty="0"/>
          </a:p>
        </p:txBody>
      </p:sp>
      <p:sp>
        <p:nvSpPr>
          <p:cNvPr id="120" name="Rectangle 119"/>
          <p:cNvSpPr/>
          <p:nvPr/>
        </p:nvSpPr>
        <p:spPr>
          <a:xfrm>
            <a:off x="7139292" y="5387610"/>
            <a:ext cx="667226" cy="30999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83</a:t>
            </a:r>
            <a:endParaRPr lang="en-US" b="1" dirty="0"/>
          </a:p>
        </p:txBody>
      </p:sp>
      <p:sp>
        <p:nvSpPr>
          <p:cNvPr id="121" name="Rectangle 120"/>
          <p:cNvSpPr/>
          <p:nvPr/>
        </p:nvSpPr>
        <p:spPr>
          <a:xfrm>
            <a:off x="5093265" y="1261521"/>
            <a:ext cx="1012067" cy="301259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826411" y="442331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83974" y="475190"/>
            <a:ext cx="7934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(Tables)</a:t>
            </a:r>
          </a:p>
        </p:txBody>
      </p:sp>
    </p:spTree>
    <p:extLst>
      <p:ext uri="{BB962C8B-B14F-4D97-AF65-F5344CB8AC3E}">
        <p14:creationId xmlns:p14="http://schemas.microsoft.com/office/powerpoint/2010/main" val="29117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171</Words>
  <Application>Microsoft Macintosh PowerPoint</Application>
  <PresentationFormat>Widescreen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Evans, Mara</dc:creator>
  <cp:lastModifiedBy>Hogan, Kelly A.</cp:lastModifiedBy>
  <cp:revision>35</cp:revision>
  <cp:lastPrinted>2017-09-24T01:40:48Z</cp:lastPrinted>
  <dcterms:created xsi:type="dcterms:W3CDTF">2016-08-29T17:01:58Z</dcterms:created>
  <dcterms:modified xsi:type="dcterms:W3CDTF">2017-09-24T03:02:34Z</dcterms:modified>
</cp:coreProperties>
</file>